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26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Ⅵ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for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문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74830"/>
            <a:ext cx="7992368" cy="399195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반복적인 덧셈을 수행할 때 </a:t>
            </a:r>
            <a:r>
              <a:rPr lang="en-US" altLang="ko-KR" b="1" dirty="0" smtClean="0">
                <a:latin typeface="+mn-ea"/>
                <a:ea typeface="+mn-ea"/>
              </a:rPr>
              <a:t>for</a:t>
            </a:r>
            <a:r>
              <a:rPr lang="ko-KR" altLang="en-US" b="1" dirty="0" smtClean="0">
                <a:latin typeface="+mn-ea"/>
                <a:ea typeface="+mn-ea"/>
              </a:rPr>
              <a:t>문을 활용한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4032" y="2492896"/>
            <a:ext cx="4562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합계를 누적할 변수를 선언하고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으로 초기화함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9779" y="3140968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f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문에 의해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까지 열 번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2168" y="3443408"/>
            <a:ext cx="417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h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ap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변수에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까지 반복해서 누적됨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4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97742"/>
            <a:ext cx="7992557" cy="222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smtClean="0">
                <a:latin typeface="+mn-ea"/>
                <a:ea typeface="+mn-ea"/>
              </a:rPr>
              <a:t>500 </a:t>
            </a:r>
            <a:r>
              <a:rPr lang="en-US" altLang="ko-KR" b="1" dirty="0" smtClean="0">
                <a:latin typeface="+mn-ea"/>
                <a:ea typeface="+mn-ea"/>
              </a:rPr>
              <a:t>~ 1000</a:t>
            </a:r>
            <a:r>
              <a:rPr lang="ko-KR" altLang="en-US" b="1" dirty="0" smtClean="0">
                <a:latin typeface="+mn-ea"/>
                <a:ea typeface="+mn-ea"/>
              </a:rPr>
              <a:t>중에서 홀수의 합을 구하는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96501"/>
            <a:ext cx="7992557" cy="3894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3961" y="3162454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i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를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501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씩 증가시킴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9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557" cy="2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s</a:t>
            </a:r>
            <a:r>
              <a:rPr lang="en-US" altLang="ko-KR" b="1" dirty="0" err="1" smtClean="0">
                <a:latin typeface="+mn-ea"/>
                <a:ea typeface="+mn-ea"/>
              </a:rPr>
              <a:t>canf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함수를 사용하여 원하는 값을 입력하고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 smtClean="0">
                <a:latin typeface="+mn-ea"/>
                <a:ea typeface="+mn-ea"/>
              </a:rPr>
              <a:t>부터 입력한 수까지의 합을 구하는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14023"/>
            <a:ext cx="7992557" cy="45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9745" y="3968489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최종값을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입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7897" y="4300411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최종값까지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씩 증가시키며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1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557" cy="23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시작값과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최종값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latin typeface="+mn-ea"/>
                <a:ea typeface="+mn-ea"/>
              </a:rPr>
              <a:t>증가값까지</a:t>
            </a:r>
            <a:r>
              <a:rPr lang="ko-KR" altLang="en-US" b="1" dirty="0" smtClean="0">
                <a:latin typeface="+mn-ea"/>
                <a:ea typeface="+mn-ea"/>
              </a:rPr>
              <a:t> 사용자가 입력하여 합을 </a:t>
            </a:r>
            <a:r>
              <a:rPr lang="ko-KR" altLang="en-US" b="1" dirty="0">
                <a:latin typeface="+mn-ea"/>
                <a:ea typeface="+mn-ea"/>
              </a:rPr>
              <a:t>구하는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095445" cy="3816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1873" y="3007695"/>
            <a:ext cx="4224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공백 문자로 구분해서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개의 수를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1873" y="3378478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시작값은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num1,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최종값은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num2, </a:t>
            </a:r>
          </a:p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증가값은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num3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05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557" cy="23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사용자 입력한 수의 구구단을 출력하는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557" cy="4284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73761" y="3396433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계산할 단을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5609" y="4462117"/>
            <a:ext cx="4065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까지 반복하며 입력한 단을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4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41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for</a:t>
            </a:r>
            <a:r>
              <a:rPr lang="ko-KR" altLang="en-US" b="1" dirty="0" smtClean="0">
                <a:latin typeface="+mn-ea"/>
                <a:ea typeface="+mn-ea"/>
              </a:rPr>
              <a:t>문의 이해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or</a:t>
            </a:r>
            <a:r>
              <a:rPr lang="ko-KR" altLang="en-US" b="1" dirty="0">
                <a:latin typeface="+mn-ea"/>
                <a:ea typeface="+mn-ea"/>
              </a:rPr>
              <a:t>문은 여러 번 수행해야 할 작업을 한 번에 해결해주는 </a:t>
            </a:r>
            <a:r>
              <a:rPr lang="ko-KR" altLang="en-US" b="1" dirty="0" err="1" smtClean="0">
                <a:latin typeface="+mn-ea"/>
                <a:ea typeface="+mn-ea"/>
              </a:rPr>
              <a:t>반복문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0" y="1772816"/>
            <a:ext cx="7987153" cy="23595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4" y="4509121"/>
            <a:ext cx="6140082" cy="2347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0065" y="263691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내용을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중첩 </a:t>
            </a: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문의 개념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중첩 </a:t>
            </a: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문은 </a:t>
            </a: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 내부에 또 다른 </a:t>
            </a: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문이 들어 있는 형태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30747"/>
            <a:ext cx="5267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2987"/>
            <a:ext cx="7992368" cy="3272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7737" y="2082334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바깥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세 번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737" y="2514382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안쪽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두 번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3561" y="3249092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i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k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총 여섯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(3x2)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번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4525156"/>
            <a:ext cx="5760640" cy="23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외부 변수인 </a:t>
            </a:r>
            <a:r>
              <a:rPr lang="en-US" altLang="ko-KR" b="1" dirty="0" err="1" smtClean="0">
                <a:latin typeface="+mn-ea"/>
                <a:ea typeface="+mn-ea"/>
              </a:rPr>
              <a:t>i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0, 1, 2</a:t>
            </a:r>
            <a:r>
              <a:rPr lang="ko-KR" altLang="en-US" b="1" dirty="0" smtClean="0">
                <a:latin typeface="+mn-ea"/>
                <a:ea typeface="+mn-ea"/>
              </a:rPr>
              <a:t>로 변경된 후 끝나지만 내부 변수인 </a:t>
            </a:r>
            <a:r>
              <a:rPr lang="en-US" altLang="ko-KR" b="1" dirty="0" smtClean="0">
                <a:latin typeface="+mn-ea"/>
                <a:ea typeface="+mn-ea"/>
              </a:rPr>
              <a:t>k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과</a:t>
            </a:r>
            <a:r>
              <a:rPr lang="en-US" altLang="ko-KR" b="1" dirty="0" smtClean="0">
                <a:latin typeface="+mn-ea"/>
                <a:ea typeface="+mn-ea"/>
              </a:rPr>
              <a:t> 1</a:t>
            </a:r>
            <a:r>
              <a:rPr lang="ko-KR" altLang="en-US" b="1" dirty="0" smtClean="0">
                <a:latin typeface="+mn-ea"/>
                <a:ea typeface="+mn-ea"/>
              </a:rPr>
              <a:t>을 계속 반복함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5314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중첩 </a:t>
            </a:r>
            <a:r>
              <a:rPr lang="en-US" altLang="ko-KR" b="1" dirty="0" smtClean="0">
                <a:latin typeface="+mn-ea"/>
                <a:ea typeface="+mn-ea"/>
              </a:rPr>
              <a:t>for</a:t>
            </a:r>
            <a:r>
              <a:rPr lang="ko-KR" altLang="en-US" b="1" dirty="0" smtClean="0">
                <a:latin typeface="+mn-ea"/>
                <a:ea typeface="+mn-ea"/>
              </a:rPr>
              <a:t>문의 활용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구구단을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단부터 </a:t>
            </a:r>
            <a:r>
              <a:rPr lang="en-US" altLang="ko-KR" b="1" dirty="0" smtClean="0">
                <a:latin typeface="+mn-ea"/>
                <a:ea typeface="+mn-ea"/>
              </a:rPr>
              <a:t>9</a:t>
            </a:r>
            <a:r>
              <a:rPr lang="ko-KR" altLang="en-US" b="1" dirty="0" smtClean="0">
                <a:latin typeface="+mn-ea"/>
                <a:ea typeface="+mn-ea"/>
              </a:rPr>
              <a:t>단까지 출력하는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00808"/>
            <a:ext cx="8362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90221"/>
            <a:ext cx="7992367" cy="3764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6547" y="2276758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2~9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단까지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5548" y="2716006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각 단의 뒷자리는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1~9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3117" y="3522494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구구단을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8037" y="3933056"/>
            <a:ext cx="2802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각 단이 끝나면 한 줄을 띄움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99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840760" cy="1118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8" y="2420888"/>
            <a:ext cx="6835997" cy="42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구구단을 가로 방향으로 출력하는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277894"/>
            <a:ext cx="7620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구구단을 가로 방향으로 출력하는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268760"/>
            <a:ext cx="8015477" cy="42889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7897" y="2982544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각 단의 뒷자리는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1~9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5390" y="3450486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2~9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단까지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9151" y="4293096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각 단별로 한 줄씩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3601" y="4797152"/>
            <a:ext cx="404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각 단의 한 줄을 출력한 후 다음 줄로 넘김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10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중첩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40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다양한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문의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931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여러 개의 </a:t>
            </a:r>
            <a:r>
              <a:rPr lang="ko-KR" altLang="en-US" b="1" dirty="0" smtClean="0">
                <a:latin typeface="+mn-ea"/>
                <a:ea typeface="+mn-ea"/>
              </a:rPr>
              <a:t>초기값과 </a:t>
            </a:r>
            <a:r>
              <a:rPr lang="ko-KR" altLang="en-US" b="1" dirty="0" err="1">
                <a:latin typeface="+mn-ea"/>
                <a:ea typeface="+mn-ea"/>
              </a:rPr>
              <a:t>증감식을</a:t>
            </a:r>
            <a:r>
              <a:rPr lang="ko-KR" altLang="en-US" b="1" dirty="0">
                <a:latin typeface="+mn-ea"/>
                <a:ea typeface="+mn-ea"/>
              </a:rPr>
              <a:t> 사용하는 </a:t>
            </a: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문에 들어가는 </a:t>
            </a:r>
            <a:r>
              <a:rPr lang="ko-KR" altLang="en-US" b="1" dirty="0" smtClean="0">
                <a:latin typeface="+mn-ea"/>
                <a:ea typeface="+mn-ea"/>
              </a:rPr>
              <a:t>초기값이 </a:t>
            </a:r>
            <a:r>
              <a:rPr lang="ko-KR" altLang="en-US" b="1" dirty="0">
                <a:latin typeface="+mn-ea"/>
                <a:ea typeface="+mn-ea"/>
              </a:rPr>
              <a:t>꼭 하나일 필요는 없음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단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여러 개를 초기화할 때는 콤마</a:t>
            </a:r>
            <a:r>
              <a:rPr lang="en-US" altLang="ko-KR" b="1" dirty="0">
                <a:latin typeface="+mn-ea"/>
                <a:ea typeface="+mn-ea"/>
              </a:rPr>
              <a:t>(,)</a:t>
            </a:r>
            <a:r>
              <a:rPr lang="ko-KR" altLang="en-US" b="1" dirty="0">
                <a:latin typeface="+mn-ea"/>
                <a:ea typeface="+mn-ea"/>
              </a:rPr>
              <a:t>로 각 각을 구분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for( </a:t>
            </a:r>
            <a:r>
              <a:rPr lang="ko-KR" altLang="en-US" b="1" dirty="0" smtClean="0">
                <a:latin typeface="+mn-ea"/>
                <a:ea typeface="+mn-ea"/>
              </a:rPr>
              <a:t>초기값 </a:t>
            </a:r>
            <a:r>
              <a:rPr lang="en-US" altLang="ko-KR" b="1" dirty="0">
                <a:latin typeface="+mn-ea"/>
                <a:ea typeface="+mn-ea"/>
              </a:rPr>
              <a:t>1, </a:t>
            </a:r>
            <a:r>
              <a:rPr lang="ko-KR" altLang="en-US" b="1" dirty="0" smtClean="0">
                <a:latin typeface="+mn-ea"/>
                <a:ea typeface="+mn-ea"/>
              </a:rPr>
              <a:t>초기값 </a:t>
            </a:r>
            <a:r>
              <a:rPr lang="en-US" altLang="ko-KR" b="1" dirty="0">
                <a:latin typeface="+mn-ea"/>
                <a:ea typeface="+mn-ea"/>
              </a:rPr>
              <a:t>2; </a:t>
            </a:r>
            <a:r>
              <a:rPr lang="ko-KR" altLang="en-US" b="1" dirty="0">
                <a:latin typeface="+mn-ea"/>
                <a:ea typeface="+mn-ea"/>
              </a:rPr>
              <a:t>조건식</a:t>
            </a:r>
            <a:r>
              <a:rPr lang="en-US" altLang="ko-KR" b="1" dirty="0">
                <a:latin typeface="+mn-ea"/>
                <a:ea typeface="+mn-ea"/>
              </a:rPr>
              <a:t>; </a:t>
            </a:r>
            <a:r>
              <a:rPr lang="ko-KR" altLang="en-US" b="1" dirty="0" err="1">
                <a:latin typeface="+mn-ea"/>
                <a:ea typeface="+mn-ea"/>
              </a:rPr>
              <a:t>증감식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1, </a:t>
            </a:r>
            <a:r>
              <a:rPr lang="ko-KR" altLang="en-US" b="1" dirty="0" err="1">
                <a:latin typeface="+mn-ea"/>
                <a:ea typeface="+mn-ea"/>
              </a:rPr>
              <a:t>증감식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2 )</a:t>
            </a:r>
          </a:p>
        </p:txBody>
      </p:sp>
    </p:spTree>
    <p:extLst>
      <p:ext uri="{BB962C8B-B14F-4D97-AF65-F5344CB8AC3E}">
        <p14:creationId xmlns:p14="http://schemas.microsoft.com/office/powerpoint/2010/main" val="19047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74786"/>
            <a:ext cx="7992557" cy="2602228"/>
          </a:xfrm>
          <a:prstGeom prst="rect">
            <a:avLst/>
          </a:prstGeom>
        </p:spPr>
      </p:pic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095683"/>
            <a:ext cx="7416824" cy="27536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2585" y="2097578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f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사용해서 다섯 번 반복함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6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다양한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문의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721496"/>
            <a:ext cx="8024813" cy="2932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5809" y="2161656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초기값과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증감식이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5" y="4077072"/>
            <a:ext cx="5467180" cy="27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다양한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문의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초깃값과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증감식이</a:t>
            </a:r>
            <a:r>
              <a:rPr lang="ko-KR" altLang="en-US" b="1" dirty="0">
                <a:latin typeface="+mn-ea"/>
                <a:ea typeface="+mn-ea"/>
              </a:rPr>
              <a:t> 없는 </a:t>
            </a: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8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다양한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문의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4704"/>
            <a:ext cx="7848872" cy="33906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509120"/>
            <a:ext cx="7272808" cy="23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다양한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문의 형태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6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6-17.c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중첩 </a:t>
            </a:r>
            <a:r>
              <a:rPr lang="en-US" altLang="ko-KR" b="1" dirty="0" smtClean="0">
                <a:latin typeface="+mn-ea"/>
                <a:ea typeface="+mn-ea"/>
              </a:rPr>
              <a:t>for</a:t>
            </a:r>
            <a:r>
              <a:rPr lang="ko-KR" altLang="en-US" b="1" dirty="0" smtClean="0">
                <a:latin typeface="+mn-ea"/>
                <a:ea typeface="+mn-ea"/>
              </a:rPr>
              <a:t>문을 사용하여 제목과 구구단을 출력하는 프로그램을 </a:t>
            </a:r>
            <a:r>
              <a:rPr lang="ko-KR" altLang="en-US" b="1" dirty="0">
                <a:latin typeface="+mn-ea"/>
                <a:ea typeface="+mn-ea"/>
              </a:rPr>
              <a:t>작성하시오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23117"/>
            <a:ext cx="7992368" cy="40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46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or</a:t>
            </a:r>
            <a:r>
              <a:rPr lang="ko-KR" altLang="en-US" b="1" dirty="0" smtClean="0">
                <a:latin typeface="+mn-ea"/>
                <a:ea typeface="+mn-ea"/>
              </a:rPr>
              <a:t>문의 개념과 활용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문의 형식을 보면 괄호 안에 </a:t>
            </a:r>
            <a:r>
              <a:rPr lang="ko-KR" altLang="en-US" b="1" dirty="0" smtClean="0">
                <a:latin typeface="+mn-ea"/>
                <a:ea typeface="+mn-ea"/>
              </a:rPr>
              <a:t>초</a:t>
            </a:r>
            <a:r>
              <a:rPr lang="ko-KR" altLang="en-US" b="1" dirty="0">
                <a:latin typeface="+mn-ea"/>
                <a:ea typeface="+mn-ea"/>
              </a:rPr>
              <a:t>기</a:t>
            </a:r>
            <a:r>
              <a:rPr lang="ko-KR" altLang="en-US" b="1" dirty="0" smtClean="0">
                <a:latin typeface="+mn-ea"/>
                <a:ea typeface="+mn-ea"/>
              </a:rPr>
              <a:t>값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조건식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 err="1">
                <a:latin typeface="+mn-ea"/>
                <a:ea typeface="+mn-ea"/>
              </a:rPr>
              <a:t>증감식이</a:t>
            </a:r>
            <a:r>
              <a:rPr lang="ko-KR" altLang="en-US" b="1" dirty="0">
                <a:latin typeface="+mn-ea"/>
                <a:ea typeface="+mn-ea"/>
              </a:rPr>
              <a:t> 세미콜론</a:t>
            </a:r>
            <a:r>
              <a:rPr lang="en-US" altLang="ko-KR" b="1" dirty="0">
                <a:latin typeface="+mn-ea"/>
                <a:ea typeface="+mn-ea"/>
              </a:rPr>
              <a:t>(;)</a:t>
            </a:r>
            <a:r>
              <a:rPr lang="ko-KR" altLang="en-US" b="1" dirty="0">
                <a:latin typeface="+mn-ea"/>
                <a:ea typeface="+mn-ea"/>
              </a:rPr>
              <a:t>으로 구분됨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그리고 중괄호</a:t>
            </a:r>
            <a:r>
              <a:rPr lang="en-US" altLang="ko-KR" b="1" dirty="0">
                <a:latin typeface="+mn-ea"/>
                <a:ea typeface="+mn-ea"/>
              </a:rPr>
              <a:t>({ }) </a:t>
            </a:r>
            <a:r>
              <a:rPr lang="ko-KR" altLang="en-US" b="1" dirty="0">
                <a:latin typeface="+mn-ea"/>
                <a:ea typeface="+mn-ea"/>
              </a:rPr>
              <a:t>안에 반복할 문장들이 있음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반복할 문장이 하나뿐이라면 중괄호를 생략해도 </a:t>
            </a:r>
            <a:r>
              <a:rPr lang="ko-KR" altLang="en-US" b="1" dirty="0" smtClean="0">
                <a:latin typeface="+mn-ea"/>
                <a:ea typeface="+mn-ea"/>
              </a:rPr>
              <a:t>무관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780928"/>
            <a:ext cx="6315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or</a:t>
            </a:r>
            <a:r>
              <a:rPr lang="ko-KR" altLang="en-US" b="1" dirty="0" smtClean="0">
                <a:latin typeface="+mn-ea"/>
                <a:ea typeface="+mn-ea"/>
              </a:rPr>
              <a:t>문의 블록</a:t>
            </a:r>
            <a:r>
              <a:rPr lang="en-US" altLang="ko-KR" b="1" dirty="0" smtClean="0">
                <a:latin typeface="+mn-ea"/>
                <a:ea typeface="+mn-ea"/>
              </a:rPr>
              <a:t>({})</a:t>
            </a:r>
            <a:r>
              <a:rPr lang="ko-KR" altLang="en-US" b="1" dirty="0" smtClean="0">
                <a:latin typeface="+mn-ea"/>
                <a:ea typeface="+mn-ea"/>
              </a:rPr>
              <a:t>을 잊고 사용하지 않은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57300"/>
            <a:ext cx="7992557" cy="49889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9905" y="2874536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블록을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9905" y="4746630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블록을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사용하지 않은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5735"/>
            <a:ext cx="7992557" cy="46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초기값을 </a:t>
            </a:r>
            <a:r>
              <a:rPr lang="en-US" altLang="ko-KR" b="1" dirty="0" smtClean="0">
                <a:latin typeface="+mn-ea"/>
                <a:ea typeface="+mn-ea"/>
              </a:rPr>
              <a:t>5</a:t>
            </a:r>
            <a:r>
              <a:rPr lang="ko-KR" altLang="en-US" b="1" dirty="0" smtClean="0">
                <a:latin typeface="+mn-ea"/>
                <a:ea typeface="+mn-ea"/>
              </a:rPr>
              <a:t>로 하고 </a:t>
            </a:r>
            <a:r>
              <a:rPr lang="en-US" altLang="ko-KR" b="1" dirty="0">
                <a:latin typeface="+mn-ea"/>
                <a:ea typeface="+mn-ea"/>
              </a:rPr>
              <a:t>i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값을 줄여가며 </a:t>
            </a:r>
            <a:r>
              <a:rPr lang="en-US" altLang="ko-KR" b="1" dirty="0" err="1" smtClean="0">
                <a:latin typeface="+mn-ea"/>
                <a:ea typeface="+mn-ea"/>
              </a:rPr>
              <a:t>printf</a:t>
            </a:r>
            <a:r>
              <a:rPr lang="ko-KR" altLang="en-US" b="1" dirty="0" smtClean="0">
                <a:latin typeface="+mn-ea"/>
                <a:ea typeface="+mn-ea"/>
              </a:rPr>
              <a:t>문을 다섯 번 실행하는 프로그램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8128361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4581128"/>
            <a:ext cx="5832648" cy="22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숫자 </a:t>
            </a:r>
            <a:r>
              <a:rPr lang="en-US" altLang="ko-KR" b="1" dirty="0" smtClean="0">
                <a:latin typeface="+mn-ea"/>
                <a:ea typeface="+mn-ea"/>
              </a:rPr>
              <a:t>1 ~ 5</a:t>
            </a:r>
            <a:r>
              <a:rPr lang="ko-KR" altLang="en-US" b="1" dirty="0" smtClean="0">
                <a:latin typeface="+mn-ea"/>
                <a:ea typeface="+mn-ea"/>
              </a:rPr>
              <a:t>를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차례로 출력하는 프로그램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03960"/>
            <a:ext cx="7632847" cy="2943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8569" y="2766406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i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까지 변경됨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4582493"/>
            <a:ext cx="6048671" cy="22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단순 </a:t>
            </a:r>
            <a:r>
              <a:rPr lang="en-US" altLang="ko-KR" sz="2400" dirty="0" smtClean="0">
                <a:latin typeface="+mn-ea"/>
              </a:rPr>
              <a:t>for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902" y="13903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Ⅵ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for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44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or</a:t>
            </a:r>
            <a:r>
              <a:rPr lang="ko-KR" altLang="en-US" b="1" dirty="0" smtClean="0">
                <a:latin typeface="+mn-ea"/>
                <a:ea typeface="+mn-ea"/>
              </a:rPr>
              <a:t>문을 사용하지 않고 덧셈</a:t>
            </a:r>
            <a:r>
              <a:rPr lang="en-US" altLang="ko-KR" b="1" dirty="0" smtClean="0">
                <a:latin typeface="+mn-ea"/>
                <a:ea typeface="+mn-ea"/>
              </a:rPr>
              <a:t>(+) </a:t>
            </a:r>
            <a:r>
              <a:rPr lang="ko-KR" altLang="en-US" b="1" dirty="0" smtClean="0">
                <a:latin typeface="+mn-ea"/>
                <a:ea typeface="+mn-ea"/>
              </a:rPr>
              <a:t>연산만으로 합을 구하는 프로그램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결과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18361"/>
            <a:ext cx="7992368" cy="29101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85729" y="2636912"/>
            <a:ext cx="3451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h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까지 더해서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581128"/>
            <a:ext cx="7992368" cy="20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11816</TotalTime>
  <Words>761</Words>
  <Application>Microsoft Office PowerPoint</Application>
  <PresentationFormat>사용자 지정</PresentationFormat>
  <Paragraphs>224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831</cp:revision>
  <cp:lastPrinted>2013-10-01T01:40:38Z</cp:lastPrinted>
  <dcterms:created xsi:type="dcterms:W3CDTF">2010-01-22T01:09:25Z</dcterms:created>
  <dcterms:modified xsi:type="dcterms:W3CDTF">2023-03-27T23:21:12Z</dcterms:modified>
</cp:coreProperties>
</file>