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502" r:id="rId3"/>
    <p:sldId id="458" r:id="rId4"/>
    <p:sldId id="488" r:id="rId5"/>
    <p:sldId id="459" r:id="rId6"/>
    <p:sldId id="468" r:id="rId7"/>
    <p:sldId id="460" r:id="rId8"/>
    <p:sldId id="463" r:id="rId9"/>
    <p:sldId id="477" r:id="rId10"/>
    <p:sldId id="478" r:id="rId11"/>
    <p:sldId id="479" r:id="rId12"/>
    <p:sldId id="480" r:id="rId13"/>
    <p:sldId id="482" r:id="rId14"/>
    <p:sldId id="483" r:id="rId15"/>
    <p:sldId id="484" r:id="rId16"/>
    <p:sldId id="481" r:id="rId17"/>
    <p:sldId id="485" r:id="rId18"/>
    <p:sldId id="486" r:id="rId19"/>
    <p:sldId id="461" r:id="rId20"/>
    <p:sldId id="469" r:id="rId21"/>
    <p:sldId id="471" r:id="rId22"/>
    <p:sldId id="490" r:id="rId23"/>
    <p:sldId id="472" r:id="rId24"/>
    <p:sldId id="473" r:id="rId25"/>
    <p:sldId id="494" r:id="rId26"/>
    <p:sldId id="491" r:id="rId27"/>
    <p:sldId id="495" r:id="rId28"/>
    <p:sldId id="489" r:id="rId29"/>
    <p:sldId id="476" r:id="rId30"/>
    <p:sldId id="496" r:id="rId31"/>
    <p:sldId id="498" r:id="rId32"/>
    <p:sldId id="499" r:id="rId33"/>
    <p:sldId id="500" r:id="rId34"/>
    <p:sldId id="501" r:id="rId3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C0C0C0"/>
    <a:srgbClr val="FFFFFF"/>
    <a:srgbClr val="FF3300"/>
    <a:srgbClr val="CCFFFF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howGuides="1">
      <p:cViewPr varScale="1">
        <p:scale>
          <a:sx n="159" d="100"/>
          <a:sy n="159" d="100"/>
        </p:scale>
        <p:origin x="1746" y="132"/>
      </p:cViewPr>
      <p:guideLst>
        <p:guide orient="horz" pos="890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4230F47-C750-4B61-BA7E-893F89AF8E12}" type="datetimeFigureOut">
              <a:rPr lang="ko-KR" altLang="en-US"/>
              <a:pPr>
                <a:defRPr/>
              </a:pPr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EB5410-3047-4EF2-8DAA-D55AA3C507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45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aseline="0">
                <a:latin typeface="Times New Roman" panose="02020603050405020304" pitchFamily="18" charset="0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552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64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3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8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3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36513"/>
            <a:ext cx="1597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그림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37300"/>
            <a:ext cx="1270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5" r:id="rId2"/>
    <p:sldLayoutId id="2147483857" r:id="rId3"/>
    <p:sldLayoutId id="2147483858" r:id="rId4"/>
    <p:sldLayoutId id="2147483859" r:id="rId5"/>
  </p:sldLayoutIdLst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메모리 기반 </a:t>
            </a: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NoSQL</a:t>
            </a:r>
            <a:r>
              <a:rPr lang="ko-KR" altLang="en-US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 설치</a:t>
            </a:r>
            <a:b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3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 DB)</a:t>
            </a:r>
            <a:endParaRPr lang="en-US" altLang="ko-KR" sz="3600" dirty="0">
              <a:latin typeface="+mn-ea"/>
              <a:ea typeface="+mn-ea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5076825" y="5392738"/>
            <a:ext cx="3221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buFontTx/>
              <a:buNone/>
              <a:defRPr/>
            </a:pPr>
            <a:r>
              <a:rPr lang="ko-KR" altLang="en-US" sz="1800" b="1" dirty="0" err="1">
                <a:latin typeface="+mn-lt"/>
              </a:rPr>
              <a:t>이협건</a:t>
            </a:r>
            <a:r>
              <a:rPr lang="en-US" altLang="ko-KR" sz="1800" b="1" dirty="0">
                <a:latin typeface="+mn-lt"/>
              </a:rPr>
              <a:t>(hglee67@kopo.ac.kr)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설치 버전 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03D2A7-8F04-4C81-978F-1A875DFB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5482952" cy="49796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E67539-5D4D-4151-9A03-CE4E00C2D40F}"/>
              </a:ext>
            </a:extLst>
          </p:cNvPr>
          <p:cNvSpPr/>
          <p:nvPr/>
        </p:nvSpPr>
        <p:spPr bwMode="auto">
          <a:xfrm>
            <a:off x="2267744" y="1412875"/>
            <a:ext cx="720080" cy="287933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FAD882-085B-4447-9F6A-3B6B98C2C823}"/>
              </a:ext>
            </a:extLst>
          </p:cNvPr>
          <p:cNvSpPr/>
          <p:nvPr/>
        </p:nvSpPr>
        <p:spPr bwMode="auto">
          <a:xfrm>
            <a:off x="457200" y="1916931"/>
            <a:ext cx="2530624" cy="215925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017B6-3E1C-486C-B3A1-0EB9BF442378}"/>
              </a:ext>
            </a:extLst>
          </p:cNvPr>
          <p:cNvSpPr/>
          <p:nvPr/>
        </p:nvSpPr>
        <p:spPr bwMode="auto">
          <a:xfrm>
            <a:off x="457200" y="5842275"/>
            <a:ext cx="3250704" cy="249829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16ED1-D036-40C4-980C-58B38464AF7B}"/>
              </a:ext>
            </a:extLst>
          </p:cNvPr>
          <p:cNvSpPr txBox="1"/>
          <p:nvPr/>
        </p:nvSpPr>
        <p:spPr>
          <a:xfrm>
            <a:off x="2987824" y="1450888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Redis </a:t>
            </a:r>
            <a:r>
              <a:rPr lang="ko-KR" altLang="en-US" dirty="0"/>
              <a:t>정보출력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5E74C-8C1D-416B-8BEC-736A40445196}"/>
              </a:ext>
            </a:extLst>
          </p:cNvPr>
          <p:cNvSpPr txBox="1"/>
          <p:nvPr/>
        </p:nvSpPr>
        <p:spPr>
          <a:xfrm>
            <a:off x="2987824" y="2115066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Redis </a:t>
            </a:r>
            <a:r>
              <a:rPr lang="ko-KR" altLang="en-US" dirty="0"/>
              <a:t>버전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77CB0-A56B-4732-BA20-03F9302DA137}"/>
              </a:ext>
            </a:extLst>
          </p:cNvPr>
          <p:cNvSpPr txBox="1"/>
          <p:nvPr/>
        </p:nvSpPr>
        <p:spPr>
          <a:xfrm>
            <a:off x="2987824" y="6114114"/>
            <a:ext cx="216024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Redis </a:t>
            </a:r>
            <a:r>
              <a:rPr lang="ko-KR" altLang="en-US" dirty="0"/>
              <a:t>환경 설정파일</a:t>
            </a:r>
          </a:p>
        </p:txBody>
      </p:sp>
    </p:spTree>
    <p:extLst>
      <p:ext uri="{BB962C8B-B14F-4D97-AF65-F5344CB8AC3E}">
        <p14:creationId xmlns:p14="http://schemas.microsoft.com/office/powerpoint/2010/main" val="278131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버전 업데이트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A284DEA-43E7-45BB-B734-61FCC836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현재 설치버전은 </a:t>
            </a:r>
            <a:r>
              <a:rPr lang="en-US" altLang="ko-KR" dirty="0"/>
              <a:t>3.x </a:t>
            </a:r>
            <a:r>
              <a:rPr lang="ko-KR" altLang="en-US" dirty="0"/>
              <a:t>버전으로 </a:t>
            </a:r>
            <a:r>
              <a:rPr lang="en-US" altLang="ko-KR" dirty="0"/>
              <a:t>Redis </a:t>
            </a:r>
            <a:r>
              <a:rPr lang="ko-KR" altLang="en-US" dirty="0"/>
              <a:t>초기 버전이 설치되어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Redis </a:t>
            </a:r>
            <a:r>
              <a:rPr lang="ko-KR" altLang="en-US" dirty="0"/>
              <a:t>최신 버전 설치가 필요함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604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버전 업데이트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A284DEA-43E7-45BB-B734-61FCC836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REMI </a:t>
            </a:r>
            <a:r>
              <a:rPr lang="ko-KR" altLang="en-US" dirty="0" err="1"/>
              <a:t>레파지토리에서</a:t>
            </a:r>
            <a:r>
              <a:rPr lang="ko-KR" altLang="en-US" dirty="0"/>
              <a:t> 제공함</a:t>
            </a:r>
            <a:endParaRPr lang="en-US" altLang="ko-KR" dirty="0"/>
          </a:p>
          <a:p>
            <a:pPr lvl="1"/>
            <a:r>
              <a:rPr lang="en-US" altLang="ko-KR" dirty="0"/>
              <a:t>REMI </a:t>
            </a:r>
            <a:r>
              <a:rPr lang="ko-KR" altLang="en-US" dirty="0" err="1"/>
              <a:t>레파지토리는</a:t>
            </a:r>
            <a:r>
              <a:rPr lang="ko-KR" altLang="en-US" dirty="0"/>
              <a:t> </a:t>
            </a:r>
            <a:r>
              <a:rPr lang="en-US" altLang="ko-KR" dirty="0"/>
              <a:t>rpm </a:t>
            </a:r>
            <a:r>
              <a:rPr lang="ko-KR" altLang="en-US" dirty="0"/>
              <a:t>파일이 제공되기에 </a:t>
            </a:r>
            <a:r>
              <a:rPr lang="en-US" altLang="ko-KR" dirty="0"/>
              <a:t>rpm </a:t>
            </a:r>
            <a:r>
              <a:rPr lang="ko-KR" altLang="en-US" dirty="0"/>
              <a:t>설치함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s-ES" altLang="ko-KR" dirty="0"/>
              <a:t>yum -y install http://rpms.remirepo.net/enterprise/remi-release-7.rpm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F5AE3-E5DB-4C2C-A2C8-D3FB495B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0" y="2870603"/>
            <a:ext cx="8280920" cy="1984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B367D6-B6FF-48DA-B3D2-3043A247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40" y="3284984"/>
            <a:ext cx="6449764" cy="27491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F8E741-1BA8-4009-B9BE-7AFEED6CF63B}"/>
              </a:ext>
            </a:extLst>
          </p:cNvPr>
          <p:cNvSpPr/>
          <p:nvPr/>
        </p:nvSpPr>
        <p:spPr bwMode="auto">
          <a:xfrm>
            <a:off x="1979712" y="3284984"/>
            <a:ext cx="1440160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D3A790-E484-48D7-9E48-1A519CC2A558}"/>
              </a:ext>
            </a:extLst>
          </p:cNvPr>
          <p:cNvSpPr/>
          <p:nvPr/>
        </p:nvSpPr>
        <p:spPr bwMode="auto">
          <a:xfrm>
            <a:off x="560240" y="5517232"/>
            <a:ext cx="3075135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CC3DBD3-530F-4DB4-899A-913E9DCE5491}"/>
              </a:ext>
            </a:extLst>
          </p:cNvPr>
          <p:cNvSpPr/>
          <p:nvPr/>
        </p:nvSpPr>
        <p:spPr bwMode="auto">
          <a:xfrm>
            <a:off x="2411760" y="3501008"/>
            <a:ext cx="288032" cy="2016224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8E87C-A2B0-47D2-BE7E-D35DB217F394}"/>
              </a:ext>
            </a:extLst>
          </p:cNvPr>
          <p:cNvSpPr txBox="1"/>
          <p:nvPr/>
        </p:nvSpPr>
        <p:spPr>
          <a:xfrm>
            <a:off x="3275856" y="3429000"/>
            <a:ext cx="252028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설치된 </a:t>
            </a:r>
            <a:r>
              <a:rPr lang="ko-KR" altLang="en-US" dirty="0" err="1"/>
              <a:t>레파지토리</a:t>
            </a:r>
            <a:r>
              <a:rPr lang="ko-KR" altLang="en-US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417051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버전 업데이트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A284DEA-43E7-45BB-B734-61FCC836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REMI </a:t>
            </a:r>
            <a:r>
              <a:rPr lang="ko-KR" altLang="en-US" dirty="0" err="1"/>
              <a:t>레파지토리</a:t>
            </a:r>
            <a:r>
              <a:rPr lang="ko-KR" altLang="en-US" dirty="0"/>
              <a:t> 활성화</a:t>
            </a:r>
            <a:endParaRPr lang="en-US" altLang="ko-KR" dirty="0"/>
          </a:p>
          <a:p>
            <a:pPr lvl="1"/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r>
              <a:rPr lang="en-US" altLang="ko-KR" dirty="0"/>
              <a:t> </a:t>
            </a:r>
            <a:r>
              <a:rPr lang="ko-KR" altLang="en-US" dirty="0"/>
              <a:t>폴더의 설정 변경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128A30-E34D-4648-8F45-8CE1541A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5117456" cy="4771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C49307-677A-4752-88EC-46FC8E205873}"/>
              </a:ext>
            </a:extLst>
          </p:cNvPr>
          <p:cNvSpPr/>
          <p:nvPr/>
        </p:nvSpPr>
        <p:spPr bwMode="auto">
          <a:xfrm>
            <a:off x="1907704" y="1988840"/>
            <a:ext cx="187220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9B5587-2872-4487-8F58-781CE9D68125}"/>
              </a:ext>
            </a:extLst>
          </p:cNvPr>
          <p:cNvSpPr/>
          <p:nvPr/>
        </p:nvSpPr>
        <p:spPr bwMode="auto">
          <a:xfrm>
            <a:off x="755576" y="6399376"/>
            <a:ext cx="4973440" cy="21632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757F5-8B62-4358-8FEE-0B1521027F9E}"/>
              </a:ext>
            </a:extLst>
          </p:cNvPr>
          <p:cNvSpPr txBox="1"/>
          <p:nvPr/>
        </p:nvSpPr>
        <p:spPr>
          <a:xfrm>
            <a:off x="4932040" y="6338260"/>
            <a:ext cx="7969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53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버전 업데이트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A284DEA-43E7-45BB-B734-61FCC836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REMI </a:t>
            </a:r>
            <a:r>
              <a:rPr lang="ko-KR" altLang="en-US" dirty="0" err="1"/>
              <a:t>레파지토리</a:t>
            </a:r>
            <a:r>
              <a:rPr lang="ko-KR" altLang="en-US" dirty="0"/>
              <a:t> 활성화</a:t>
            </a:r>
            <a:endParaRPr lang="en-US" altLang="ko-KR" dirty="0"/>
          </a:p>
          <a:p>
            <a:pPr lvl="1"/>
            <a:r>
              <a:rPr lang="en-US" altLang="ko-KR" dirty="0" err="1"/>
              <a:t>Remi.repo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AF15A-E33D-47F5-AFB9-7AD847AF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88415"/>
            <a:ext cx="7848104" cy="21295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9C1A65-3206-41C7-92E4-5D45A4FA893E}"/>
              </a:ext>
            </a:extLst>
          </p:cNvPr>
          <p:cNvSpPr/>
          <p:nvPr/>
        </p:nvSpPr>
        <p:spPr bwMode="auto">
          <a:xfrm>
            <a:off x="827584" y="3356992"/>
            <a:ext cx="1368152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45B2D-E473-4F16-BD97-B20118B08179}"/>
              </a:ext>
            </a:extLst>
          </p:cNvPr>
          <p:cNvSpPr txBox="1"/>
          <p:nvPr/>
        </p:nvSpPr>
        <p:spPr>
          <a:xfrm>
            <a:off x="2123728" y="3450932"/>
            <a:ext cx="18002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65020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버전 업데이트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A284DEA-43E7-45BB-B734-61FCC836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REMI </a:t>
            </a:r>
            <a:r>
              <a:rPr lang="ko-KR" altLang="en-US" dirty="0" err="1"/>
              <a:t>레파지토리</a:t>
            </a:r>
            <a:r>
              <a:rPr lang="ko-KR" altLang="en-US" dirty="0"/>
              <a:t> 활성화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33C4D-C98A-4A3F-A6AB-C2D23D12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7524328" cy="41069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E9D0A53-07F6-4E9B-9E9D-9A388F2028B1}"/>
              </a:ext>
            </a:extLst>
          </p:cNvPr>
          <p:cNvSpPr/>
          <p:nvPr/>
        </p:nvSpPr>
        <p:spPr bwMode="auto">
          <a:xfrm>
            <a:off x="3347864" y="1844824"/>
            <a:ext cx="1656184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AD762-0919-4B43-8E7A-EC8CFFAF2F80}"/>
              </a:ext>
            </a:extLst>
          </p:cNvPr>
          <p:cNvSpPr/>
          <p:nvPr/>
        </p:nvSpPr>
        <p:spPr bwMode="auto">
          <a:xfrm>
            <a:off x="468312" y="5013176"/>
            <a:ext cx="7513216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1556B52-D58D-4CBC-9E4E-21C3E088F450}"/>
              </a:ext>
            </a:extLst>
          </p:cNvPr>
          <p:cNvSpPr/>
          <p:nvPr/>
        </p:nvSpPr>
        <p:spPr bwMode="auto">
          <a:xfrm>
            <a:off x="4067944" y="2132856"/>
            <a:ext cx="360040" cy="2808312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48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버전 업데이트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A284DEA-43E7-45BB-B734-61FCC836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REMI </a:t>
            </a:r>
            <a:r>
              <a:rPr lang="ko-KR" altLang="en-US" dirty="0" err="1"/>
              <a:t>레파지토리</a:t>
            </a:r>
            <a:r>
              <a:rPr lang="ko-KR" altLang="en-US" dirty="0"/>
              <a:t> 활성화</a:t>
            </a:r>
            <a:endParaRPr lang="en-US" altLang="ko-KR" dirty="0"/>
          </a:p>
          <a:p>
            <a:pPr lvl="1"/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r>
              <a:rPr lang="en-US" altLang="ko-KR" dirty="0"/>
              <a:t> </a:t>
            </a:r>
            <a:r>
              <a:rPr lang="ko-KR" altLang="en-US" dirty="0"/>
              <a:t>폴더의 설정 변경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E8CC06-2806-44DF-8564-FA7FD069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2" y="2060848"/>
            <a:ext cx="7704856" cy="40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7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버전 업데이트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A284DEA-43E7-45BB-B734-61FCC836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Yum</a:t>
            </a:r>
            <a:r>
              <a:rPr lang="ko-KR" altLang="en-US" dirty="0"/>
              <a:t>을 통해 </a:t>
            </a:r>
            <a:r>
              <a:rPr lang="en-US" altLang="ko-KR" dirty="0"/>
              <a:t>Redis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33CA39-1CBD-4067-8316-39D993EB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7848872" cy="46275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76F1A2-F0E7-4A82-AC28-C8774D659D99}"/>
              </a:ext>
            </a:extLst>
          </p:cNvPr>
          <p:cNvSpPr/>
          <p:nvPr/>
        </p:nvSpPr>
        <p:spPr bwMode="auto">
          <a:xfrm>
            <a:off x="3635375" y="1772816"/>
            <a:ext cx="2232769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9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버전 업데이트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A284DEA-43E7-45BB-B734-61FCC836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버전 확인</a:t>
            </a:r>
            <a:endParaRPr lang="en-US" altLang="ko-KR" dirty="0"/>
          </a:p>
          <a:p>
            <a:pPr lvl="1"/>
            <a:r>
              <a:rPr lang="en-US" altLang="ko-KR" dirty="0"/>
              <a:t>3.x -&gt; 6.2.6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67727F-AF6A-4343-9B4C-59C45D77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073743"/>
            <a:ext cx="5183808" cy="43075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F6D5-7DB6-4F09-B57A-A429AE7A1575}"/>
              </a:ext>
            </a:extLst>
          </p:cNvPr>
          <p:cNvSpPr/>
          <p:nvPr/>
        </p:nvSpPr>
        <p:spPr bwMode="auto">
          <a:xfrm>
            <a:off x="3563888" y="2073744"/>
            <a:ext cx="1224136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C202CD-9A8E-4C9B-AA39-4FCB7B6D7507}"/>
              </a:ext>
            </a:extLst>
          </p:cNvPr>
          <p:cNvSpPr/>
          <p:nvPr/>
        </p:nvSpPr>
        <p:spPr bwMode="auto">
          <a:xfrm>
            <a:off x="468312" y="2721816"/>
            <a:ext cx="2375496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35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실행 테스트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네트워크 살아있는지 테스트 명령어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9C8BE7-C63E-47AD-8AE7-60364E24B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30" y="1844824"/>
            <a:ext cx="3898776" cy="13649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2CE3476-CB0E-4CE2-B7AA-6CC786E617D0}"/>
              </a:ext>
            </a:extLst>
          </p:cNvPr>
          <p:cNvSpPr/>
          <p:nvPr/>
        </p:nvSpPr>
        <p:spPr bwMode="auto">
          <a:xfrm>
            <a:off x="827584" y="2132856"/>
            <a:ext cx="2807791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89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공식 홈페이지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93899C-B82E-40B5-9ADF-7881C4A4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5859065" cy="5039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417620-43F0-4F24-8D5C-9987EA101BE7}"/>
              </a:ext>
            </a:extLst>
          </p:cNvPr>
          <p:cNvSpPr txBox="1"/>
          <p:nvPr/>
        </p:nvSpPr>
        <p:spPr>
          <a:xfrm>
            <a:off x="2887083" y="635497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https://redis.io/</a:t>
            </a:r>
          </a:p>
        </p:txBody>
      </p:sp>
    </p:spTree>
    <p:extLst>
      <p:ext uri="{BB962C8B-B14F-4D97-AF65-F5344CB8AC3E}">
        <p14:creationId xmlns:p14="http://schemas.microsoft.com/office/powerpoint/2010/main" val="147563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데이터 저장 테스트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 err="1"/>
              <a:t>redis_cli</a:t>
            </a:r>
            <a:r>
              <a:rPr lang="en-US" altLang="ko-KR" dirty="0"/>
              <a:t> :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클라이언트 데몬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  : foo</a:t>
            </a:r>
          </a:p>
          <a:p>
            <a:r>
              <a:rPr lang="en-US" altLang="ko-KR" dirty="0"/>
              <a:t>Value : hi~~!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6BD319-1311-42DF-9155-FFA8F9FC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09897"/>
            <a:ext cx="4464496" cy="145581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43F1BE-7E18-4207-97B4-6C276E6BA8D0}"/>
              </a:ext>
            </a:extLst>
          </p:cNvPr>
          <p:cNvSpPr/>
          <p:nvPr/>
        </p:nvSpPr>
        <p:spPr bwMode="auto">
          <a:xfrm>
            <a:off x="2958628" y="3537012"/>
            <a:ext cx="2261444" cy="33855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BB0C-E22A-4B6C-B36A-A623C7E93A43}"/>
              </a:ext>
            </a:extLst>
          </p:cNvPr>
          <p:cNvSpPr txBox="1"/>
          <p:nvPr/>
        </p:nvSpPr>
        <p:spPr>
          <a:xfrm>
            <a:off x="3225206" y="3799445"/>
            <a:ext cx="59034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set(</a:t>
            </a:r>
            <a:r>
              <a:rPr lang="ko-KR" altLang="en-US" dirty="0"/>
              <a:t>저장하기</a:t>
            </a:r>
            <a:r>
              <a:rPr lang="en-US" altLang="ko-KR" dirty="0"/>
              <a:t>) foo(</a:t>
            </a:r>
            <a:r>
              <a:rPr lang="ko-KR" altLang="en-US" dirty="0"/>
              <a:t>중복되지 않는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r>
              <a:rPr lang="en-US" altLang="ko-KR" dirty="0"/>
              <a:t>) hi~~! (</a:t>
            </a:r>
            <a:r>
              <a:rPr lang="ko-KR" altLang="en-US" dirty="0"/>
              <a:t>저장되는 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ED20AC-FF8D-4151-B0D4-763743AF93B7}"/>
              </a:ext>
            </a:extLst>
          </p:cNvPr>
          <p:cNvSpPr/>
          <p:nvPr/>
        </p:nvSpPr>
        <p:spPr bwMode="auto">
          <a:xfrm>
            <a:off x="2958628" y="4153006"/>
            <a:ext cx="1108617" cy="33855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FEDC7-0B3A-4BD8-B2B6-B67FB857D1B0}"/>
              </a:ext>
            </a:extLst>
          </p:cNvPr>
          <p:cNvSpPr txBox="1"/>
          <p:nvPr/>
        </p:nvSpPr>
        <p:spPr>
          <a:xfrm>
            <a:off x="3179937" y="4427546"/>
            <a:ext cx="404787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get(</a:t>
            </a:r>
            <a:r>
              <a:rPr lang="ko-KR" altLang="en-US" dirty="0"/>
              <a:t>가져오기</a:t>
            </a:r>
            <a:r>
              <a:rPr lang="en-US" altLang="ko-KR" dirty="0"/>
              <a:t>) foo(</a:t>
            </a:r>
            <a:r>
              <a:rPr lang="ko-KR" altLang="en-US" dirty="0"/>
              <a:t>중복되지 않는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278C1A-7945-4C9B-BE4E-7289CE69056A}"/>
              </a:ext>
            </a:extLst>
          </p:cNvPr>
          <p:cNvSpPr/>
          <p:nvPr/>
        </p:nvSpPr>
        <p:spPr bwMode="auto">
          <a:xfrm>
            <a:off x="755576" y="4365104"/>
            <a:ext cx="1872208" cy="33855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64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설정파일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redis.conf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외부 접속 허용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패스워드 설정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56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설정파일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사용 포트 확인 </a:t>
            </a:r>
            <a:r>
              <a:rPr lang="en-US" altLang="ko-KR" dirty="0"/>
              <a:t>: 6379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1A822-10AA-4584-A2B0-2FDEC1C5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4901"/>
            <a:ext cx="8229600" cy="22276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F37DB6-4DDE-4DBE-8CFD-49E97AEF95C4}"/>
              </a:ext>
            </a:extLst>
          </p:cNvPr>
          <p:cNvSpPr/>
          <p:nvPr/>
        </p:nvSpPr>
        <p:spPr bwMode="auto">
          <a:xfrm>
            <a:off x="457200" y="3573016"/>
            <a:ext cx="1234480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424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설정파일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외부 접속 허용 설정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86C2F9-97A8-45C0-BB78-D6CE2719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1223"/>
            <a:ext cx="8229600" cy="3596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E804D7F-DBB7-4E72-A5B8-393F492D4931}"/>
              </a:ext>
            </a:extLst>
          </p:cNvPr>
          <p:cNvSpPr/>
          <p:nvPr/>
        </p:nvSpPr>
        <p:spPr bwMode="auto">
          <a:xfrm>
            <a:off x="446088" y="4221088"/>
            <a:ext cx="2242592" cy="32482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83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설정파일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패스워드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5BC705-6305-4A58-BEBA-C07091EF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9080"/>
            <a:ext cx="8229600" cy="34415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DEB77B4-3421-463F-A4D1-772C32AAA495}"/>
              </a:ext>
            </a:extLst>
          </p:cNvPr>
          <p:cNvSpPr/>
          <p:nvPr/>
        </p:nvSpPr>
        <p:spPr bwMode="auto">
          <a:xfrm>
            <a:off x="457200" y="4581128"/>
            <a:ext cx="1882552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45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설정파일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Redis</a:t>
            </a:r>
            <a:r>
              <a:rPr lang="ko-KR" altLang="en-US" dirty="0"/>
              <a:t> </a:t>
            </a:r>
            <a:r>
              <a:rPr lang="ko-KR" altLang="en-US" dirty="0" err="1"/>
              <a:t>재부팅하여</a:t>
            </a:r>
            <a:r>
              <a:rPr lang="ko-KR" altLang="en-US" dirty="0"/>
              <a:t> 변경된 설정 적용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2B9BFC-0429-40DD-A57D-F8A8F313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72816"/>
            <a:ext cx="8229600" cy="17389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8F811B5-FAA3-4167-A721-4AA43BFEB508}"/>
              </a:ext>
            </a:extLst>
          </p:cNvPr>
          <p:cNvSpPr/>
          <p:nvPr/>
        </p:nvSpPr>
        <p:spPr bwMode="auto">
          <a:xfrm>
            <a:off x="1979712" y="2420888"/>
            <a:ext cx="187220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DE6D8-C5C2-496D-8CE5-128F2B67C88D}"/>
              </a:ext>
            </a:extLst>
          </p:cNvPr>
          <p:cNvSpPr txBox="1"/>
          <p:nvPr/>
        </p:nvSpPr>
        <p:spPr>
          <a:xfrm>
            <a:off x="2843808" y="3018661"/>
            <a:ext cx="24482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변경 전 </a:t>
            </a:r>
            <a:r>
              <a:rPr lang="en-US" altLang="ko-KR" dirty="0"/>
              <a:t>– </a:t>
            </a:r>
            <a:r>
              <a:rPr lang="ko-KR" altLang="en-US" dirty="0"/>
              <a:t>외부접속 불가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9C2138-9E6C-4BC1-9F8E-DA626B2E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" y="3919565"/>
            <a:ext cx="8229600" cy="2283859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8C8B60D-2D6C-4575-8E1C-5FAA40A66683}"/>
              </a:ext>
            </a:extLst>
          </p:cNvPr>
          <p:cNvSpPr/>
          <p:nvPr/>
        </p:nvSpPr>
        <p:spPr bwMode="auto">
          <a:xfrm>
            <a:off x="3635375" y="3573016"/>
            <a:ext cx="504577" cy="320470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3D0B0-0E50-4B7E-932E-E1A9C607ADEB}"/>
              </a:ext>
            </a:extLst>
          </p:cNvPr>
          <p:cNvSpPr/>
          <p:nvPr/>
        </p:nvSpPr>
        <p:spPr bwMode="auto">
          <a:xfrm>
            <a:off x="1979712" y="3919565"/>
            <a:ext cx="2376264" cy="24024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38E52-EE50-45E6-8694-5766B35E2FAC}"/>
              </a:ext>
            </a:extLst>
          </p:cNvPr>
          <p:cNvSpPr txBox="1"/>
          <p:nvPr/>
        </p:nvSpPr>
        <p:spPr>
          <a:xfrm>
            <a:off x="2843808" y="5695593"/>
            <a:ext cx="24482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변경 후 </a:t>
            </a:r>
            <a:r>
              <a:rPr lang="en-US" altLang="ko-KR" dirty="0"/>
              <a:t>– </a:t>
            </a:r>
            <a:r>
              <a:rPr lang="ko-KR" altLang="en-US" dirty="0"/>
              <a:t>외부접속 가능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55E21C-BAFF-44CB-A00C-90F17882C168}"/>
              </a:ext>
            </a:extLst>
          </p:cNvPr>
          <p:cNvSpPr/>
          <p:nvPr/>
        </p:nvSpPr>
        <p:spPr bwMode="auto">
          <a:xfrm>
            <a:off x="1979712" y="4911048"/>
            <a:ext cx="187220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23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방화벽 해제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AFCBA0-3C39-4F86-B3CB-2DE3F71B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42908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633EAE-BE5B-471B-873A-4EA8AA3BC922}"/>
              </a:ext>
            </a:extLst>
          </p:cNvPr>
          <p:cNvSpPr/>
          <p:nvPr/>
        </p:nvSpPr>
        <p:spPr bwMode="auto">
          <a:xfrm>
            <a:off x="2555776" y="2103178"/>
            <a:ext cx="2520280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DCF56-0A4E-4409-A0C2-4B1AD4810036}"/>
              </a:ext>
            </a:extLst>
          </p:cNvPr>
          <p:cNvSpPr/>
          <p:nvPr/>
        </p:nvSpPr>
        <p:spPr bwMode="auto">
          <a:xfrm>
            <a:off x="2544664" y="1671130"/>
            <a:ext cx="2459384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C90704-ED63-4EDC-BD14-3CDE3D50ECE6}"/>
              </a:ext>
            </a:extLst>
          </p:cNvPr>
          <p:cNvSpPr/>
          <p:nvPr/>
        </p:nvSpPr>
        <p:spPr bwMode="auto">
          <a:xfrm>
            <a:off x="2533552" y="1268760"/>
            <a:ext cx="6153248" cy="25835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1178ED-A763-4268-883E-61E3C0CAD609}"/>
              </a:ext>
            </a:extLst>
          </p:cNvPr>
          <p:cNvSpPr/>
          <p:nvPr/>
        </p:nvSpPr>
        <p:spPr bwMode="auto">
          <a:xfrm>
            <a:off x="3347864" y="3615346"/>
            <a:ext cx="936104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E05C7-885D-4513-9FC4-3C3D99E917E8}"/>
              </a:ext>
            </a:extLst>
          </p:cNvPr>
          <p:cNvSpPr txBox="1"/>
          <p:nvPr/>
        </p:nvSpPr>
        <p:spPr>
          <a:xfrm>
            <a:off x="6732240" y="1558100"/>
            <a:ext cx="19303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방화벽 포트 열기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D390A-68FA-4E9A-9B54-BC11BB98EE1F}"/>
              </a:ext>
            </a:extLst>
          </p:cNvPr>
          <p:cNvSpPr txBox="1"/>
          <p:nvPr/>
        </p:nvSpPr>
        <p:spPr>
          <a:xfrm>
            <a:off x="4993764" y="1653518"/>
            <a:ext cx="13186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방화벽 적용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87727-D864-40BB-8344-A29E8A28F8D0}"/>
              </a:ext>
            </a:extLst>
          </p:cNvPr>
          <p:cNvSpPr txBox="1"/>
          <p:nvPr/>
        </p:nvSpPr>
        <p:spPr>
          <a:xfrm>
            <a:off x="4993764" y="2177299"/>
            <a:ext cx="13186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방화벽 확인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CCE4BCF-299E-4141-9FE2-A83E718DD138}"/>
              </a:ext>
            </a:extLst>
          </p:cNvPr>
          <p:cNvSpPr/>
          <p:nvPr/>
        </p:nvSpPr>
        <p:spPr bwMode="auto">
          <a:xfrm>
            <a:off x="3707904" y="2391210"/>
            <a:ext cx="288032" cy="1224136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26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240D561-BE08-43D0-8DA0-FB08B59E0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Another Redis Desktop Manager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D3910D-178F-4353-BAF3-749744B4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4" y="1772816"/>
            <a:ext cx="5822045" cy="43880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5002F-A4AC-4075-8835-CBA36A4EF719}"/>
              </a:ext>
            </a:extLst>
          </p:cNvPr>
          <p:cNvSpPr/>
          <p:nvPr/>
        </p:nvSpPr>
        <p:spPr bwMode="auto">
          <a:xfrm>
            <a:off x="1835696" y="5357205"/>
            <a:ext cx="4824536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DDF070-78D3-409D-A3B1-DB32A5F0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33" y="4765129"/>
            <a:ext cx="981075" cy="140017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26D241-F865-4CDF-B979-1F1207DE3830}"/>
              </a:ext>
            </a:extLst>
          </p:cNvPr>
          <p:cNvSpPr/>
          <p:nvPr/>
        </p:nvSpPr>
        <p:spPr bwMode="auto">
          <a:xfrm>
            <a:off x="6660232" y="5357205"/>
            <a:ext cx="576064" cy="216024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19AF2-4C6A-4935-8671-6C13CC82FB16}"/>
              </a:ext>
            </a:extLst>
          </p:cNvPr>
          <p:cNvSpPr txBox="1"/>
          <p:nvPr/>
        </p:nvSpPr>
        <p:spPr>
          <a:xfrm>
            <a:off x="1475656" y="6388239"/>
            <a:ext cx="6750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https://github.com/qishibo/AnotherRedisDesktopManager/releases</a:t>
            </a:r>
          </a:p>
        </p:txBody>
      </p:sp>
    </p:spTree>
    <p:extLst>
      <p:ext uri="{BB962C8B-B14F-4D97-AF65-F5344CB8AC3E}">
        <p14:creationId xmlns:p14="http://schemas.microsoft.com/office/powerpoint/2010/main" val="173503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툴 접속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D39844-7982-4A41-8F0E-C4173805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7848872" cy="507739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E8BB9C-0525-4982-B30A-D37A1E418B25}"/>
              </a:ext>
            </a:extLst>
          </p:cNvPr>
          <p:cNvSpPr/>
          <p:nvPr/>
        </p:nvSpPr>
        <p:spPr bwMode="auto">
          <a:xfrm>
            <a:off x="899592" y="1484784"/>
            <a:ext cx="2232248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21EBC0-A65B-462C-8EE3-09808D08F71C}"/>
              </a:ext>
            </a:extLst>
          </p:cNvPr>
          <p:cNvSpPr/>
          <p:nvPr/>
        </p:nvSpPr>
        <p:spPr bwMode="auto">
          <a:xfrm>
            <a:off x="1187624" y="2708920"/>
            <a:ext cx="6408712" cy="136815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DBD310E-343B-473E-BB9F-8E7C11FA237C}"/>
              </a:ext>
            </a:extLst>
          </p:cNvPr>
          <p:cNvSpPr/>
          <p:nvPr/>
        </p:nvSpPr>
        <p:spPr bwMode="auto">
          <a:xfrm>
            <a:off x="2123728" y="1772816"/>
            <a:ext cx="288032" cy="936104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5F0E94-C93A-4E1E-9550-03EC91EF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4646386"/>
            <a:ext cx="3923928" cy="202972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22DC9-3CC5-4227-886E-B0F482757291}"/>
              </a:ext>
            </a:extLst>
          </p:cNvPr>
          <p:cNvSpPr/>
          <p:nvPr/>
        </p:nvSpPr>
        <p:spPr bwMode="auto">
          <a:xfrm>
            <a:off x="1187624" y="4653136"/>
            <a:ext cx="576064" cy="1440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291B02-8ED2-4CE1-B48F-96F7AD9E68A9}"/>
              </a:ext>
            </a:extLst>
          </p:cNvPr>
          <p:cNvSpPr/>
          <p:nvPr/>
        </p:nvSpPr>
        <p:spPr bwMode="auto">
          <a:xfrm>
            <a:off x="837928" y="4869160"/>
            <a:ext cx="1933872" cy="1440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C13B6652-B11D-4F08-9BD3-6D9C18FF2E02}"/>
              </a:ext>
            </a:extLst>
          </p:cNvPr>
          <p:cNvSpPr/>
          <p:nvPr/>
        </p:nvSpPr>
        <p:spPr bwMode="auto">
          <a:xfrm>
            <a:off x="1804864" y="3284984"/>
            <a:ext cx="216024" cy="1512168"/>
          </a:xfrm>
          <a:prstGeom prst="up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20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툴 접속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258F25-B15D-46B4-B199-F1970C7E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7787208" cy="503750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058733-CA3E-4528-B1C4-8A92A6D9B86B}"/>
              </a:ext>
            </a:extLst>
          </p:cNvPr>
          <p:cNvSpPr/>
          <p:nvPr/>
        </p:nvSpPr>
        <p:spPr bwMode="auto">
          <a:xfrm>
            <a:off x="457200" y="1916832"/>
            <a:ext cx="1594520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0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설치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kern="0" dirty="0"/>
              <a:t>Redis </a:t>
            </a:r>
            <a:r>
              <a:rPr lang="ko-KR" altLang="en-US" kern="0" dirty="0"/>
              <a:t>공식 홈페이지는</a:t>
            </a:r>
            <a:r>
              <a:rPr lang="en-US" altLang="ko-KR" kern="0" dirty="0"/>
              <a:t> Yum</a:t>
            </a:r>
            <a:r>
              <a:rPr lang="ko-KR" altLang="en-US" kern="0" dirty="0"/>
              <a:t>을 통한 설치를 제공 안함</a:t>
            </a:r>
            <a:endParaRPr lang="en-US" altLang="ko-KR" kern="0" dirty="0"/>
          </a:p>
          <a:p>
            <a:endParaRPr lang="en-US" altLang="ko-KR" kern="0" dirty="0"/>
          </a:p>
          <a:p>
            <a:r>
              <a:rPr lang="ko-KR" altLang="en-US" kern="0" dirty="0"/>
              <a:t>그러나 </a:t>
            </a:r>
            <a:r>
              <a:rPr lang="en-US" altLang="ko-KR" kern="0" dirty="0"/>
              <a:t>Yum</a:t>
            </a:r>
            <a:r>
              <a:rPr lang="ko-KR" altLang="en-US" kern="0" dirty="0"/>
              <a:t>을 통해 설치하는 방법이 </a:t>
            </a:r>
            <a:r>
              <a:rPr lang="en-US" altLang="ko-KR" kern="0" dirty="0" err="1"/>
              <a:t>RedisDB</a:t>
            </a:r>
            <a:r>
              <a:rPr lang="en-US" altLang="ko-KR" kern="0" dirty="0"/>
              <a:t> </a:t>
            </a:r>
            <a:r>
              <a:rPr lang="ko-KR" altLang="en-US" kern="0" dirty="0"/>
              <a:t>관리에 편리함</a:t>
            </a:r>
            <a:endParaRPr lang="en-US" altLang="ko-KR" kern="0" dirty="0"/>
          </a:p>
          <a:p>
            <a:endParaRPr lang="en-US" altLang="ko-KR" kern="0" dirty="0"/>
          </a:p>
          <a:p>
            <a:r>
              <a:rPr lang="en-US" altLang="ko-KR" kern="0" dirty="0"/>
              <a:t>Yum</a:t>
            </a:r>
            <a:r>
              <a:rPr lang="ko-KR" altLang="en-US" kern="0" dirty="0"/>
              <a:t>을 통한 설치를 위해 </a:t>
            </a:r>
            <a:r>
              <a:rPr lang="en-US" altLang="ko-KR" kern="0" dirty="0"/>
              <a:t>Repository</a:t>
            </a:r>
            <a:r>
              <a:rPr lang="ko-KR" altLang="en-US" kern="0" dirty="0"/>
              <a:t>를 </a:t>
            </a:r>
            <a:r>
              <a:rPr lang="en-US" altLang="ko-KR" kern="0" dirty="0"/>
              <a:t>2</a:t>
            </a:r>
            <a:r>
              <a:rPr lang="ko-KR" altLang="en-US" kern="0" dirty="0"/>
              <a:t>개 추가함</a:t>
            </a:r>
            <a:endParaRPr lang="en-US" altLang="ko-KR" kern="0" dirty="0"/>
          </a:p>
          <a:p>
            <a:pPr lvl="1"/>
            <a:r>
              <a:rPr lang="en-US" altLang="ko-KR" kern="0" dirty="0"/>
              <a:t>EPEL(Extra Packages for Enterprise Linux) </a:t>
            </a:r>
          </a:p>
          <a:p>
            <a:pPr lvl="1"/>
            <a:r>
              <a:rPr lang="en-US" altLang="ko-KR" kern="0" dirty="0"/>
              <a:t>REMI</a:t>
            </a:r>
            <a:endParaRPr lang="ko-KR" altLang="en-US" kern="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941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툴 활용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EA4D499-0F8C-43AC-BA30-B6F60AEA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Redis</a:t>
            </a:r>
            <a:r>
              <a:rPr lang="ko-KR" altLang="en-US" dirty="0"/>
              <a:t> 서버 정보 확인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1362D3-90DF-48D9-A997-C5A5ABF0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00808"/>
            <a:ext cx="6912000" cy="44713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A947C4-510D-4731-9CEC-C1B34EDF7F44}"/>
              </a:ext>
            </a:extLst>
          </p:cNvPr>
          <p:cNvSpPr/>
          <p:nvPr/>
        </p:nvSpPr>
        <p:spPr bwMode="auto">
          <a:xfrm>
            <a:off x="2915816" y="2276872"/>
            <a:ext cx="288032" cy="29677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8932A1-5571-4D4A-BAF8-B3ACD039AFD4}"/>
              </a:ext>
            </a:extLst>
          </p:cNvPr>
          <p:cNvSpPr/>
          <p:nvPr/>
        </p:nvSpPr>
        <p:spPr bwMode="auto">
          <a:xfrm>
            <a:off x="3779912" y="1916832"/>
            <a:ext cx="3528392" cy="420933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B41BBDB-B5D3-4074-88F1-55AE19437155}"/>
              </a:ext>
            </a:extLst>
          </p:cNvPr>
          <p:cNvSpPr/>
          <p:nvPr/>
        </p:nvSpPr>
        <p:spPr bwMode="auto">
          <a:xfrm>
            <a:off x="3209864" y="2300752"/>
            <a:ext cx="504056" cy="224762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52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툴 활용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EA4D499-0F8C-43AC-BA30-B6F60AEA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Redis</a:t>
            </a:r>
            <a:r>
              <a:rPr lang="ko-KR" altLang="en-US" dirty="0"/>
              <a:t> 등록 데이터 확인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1E323E-2426-481A-B58C-D9B14881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8009"/>
            <a:ext cx="6851104" cy="44319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B5C09F-8F18-49FC-96DC-E246145BDD41}"/>
              </a:ext>
            </a:extLst>
          </p:cNvPr>
          <p:cNvSpPr/>
          <p:nvPr/>
        </p:nvSpPr>
        <p:spPr bwMode="auto">
          <a:xfrm>
            <a:off x="457200" y="3068960"/>
            <a:ext cx="2314600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B72B43-D3DF-46C5-8C09-847C1E29EF75}"/>
              </a:ext>
            </a:extLst>
          </p:cNvPr>
          <p:cNvSpPr/>
          <p:nvPr/>
        </p:nvSpPr>
        <p:spPr bwMode="auto">
          <a:xfrm>
            <a:off x="3779912" y="3025167"/>
            <a:ext cx="3312368" cy="691865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E2C3592-0FB0-456A-8829-833171E7C4F2}"/>
              </a:ext>
            </a:extLst>
          </p:cNvPr>
          <p:cNvSpPr/>
          <p:nvPr/>
        </p:nvSpPr>
        <p:spPr bwMode="auto">
          <a:xfrm>
            <a:off x="2771800" y="3068960"/>
            <a:ext cx="936104" cy="216024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50137-7CF0-4580-B6A9-356E8EE2A71B}"/>
              </a:ext>
            </a:extLst>
          </p:cNvPr>
          <p:cNvSpPr txBox="1"/>
          <p:nvPr/>
        </p:nvSpPr>
        <p:spPr>
          <a:xfrm>
            <a:off x="829838" y="3176972"/>
            <a:ext cx="13186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등록된 </a:t>
            </a:r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1EDE07-A585-4F78-B971-E9371468A02F}"/>
              </a:ext>
            </a:extLst>
          </p:cNvPr>
          <p:cNvSpPr txBox="1"/>
          <p:nvPr/>
        </p:nvSpPr>
        <p:spPr>
          <a:xfrm>
            <a:off x="4644008" y="3522940"/>
            <a:ext cx="13186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등록된 값</a:t>
            </a:r>
          </a:p>
        </p:txBody>
      </p:sp>
    </p:spTree>
    <p:extLst>
      <p:ext uri="{BB962C8B-B14F-4D97-AF65-F5344CB8AC3E}">
        <p14:creationId xmlns:p14="http://schemas.microsoft.com/office/powerpoint/2010/main" val="4062883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툴 활용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EA4D499-0F8C-43AC-BA30-B6F60AEA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Redis</a:t>
            </a:r>
            <a:r>
              <a:rPr lang="ko-KR" altLang="en-US" dirty="0"/>
              <a:t> 등록 테스트</a:t>
            </a:r>
            <a:r>
              <a:rPr lang="en-US" altLang="ko-KR" dirty="0"/>
              <a:t>(1)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0808F1-113F-4302-83A8-D21C273F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72816"/>
            <a:ext cx="6729601" cy="435334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5C8BBE-7746-4CCC-BD3C-B443D62860FD}"/>
              </a:ext>
            </a:extLst>
          </p:cNvPr>
          <p:cNvSpPr/>
          <p:nvPr/>
        </p:nvSpPr>
        <p:spPr bwMode="auto">
          <a:xfrm>
            <a:off x="2195736" y="2564979"/>
            <a:ext cx="1368152" cy="359965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F15CF6-FFF7-4F0E-8009-7FC7A552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3" y="3212976"/>
            <a:ext cx="3456384" cy="2127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A7991F9-A546-4813-B813-5EBF74565F6D}"/>
              </a:ext>
            </a:extLst>
          </p:cNvPr>
          <p:cNvSpPr/>
          <p:nvPr/>
        </p:nvSpPr>
        <p:spPr bwMode="auto">
          <a:xfrm>
            <a:off x="2843808" y="2924944"/>
            <a:ext cx="288032" cy="575841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A0BFDE-E2BD-413C-982A-34A73E7B04E8}"/>
              </a:ext>
            </a:extLst>
          </p:cNvPr>
          <p:cNvSpPr/>
          <p:nvPr/>
        </p:nvSpPr>
        <p:spPr bwMode="auto">
          <a:xfrm>
            <a:off x="1979712" y="3717107"/>
            <a:ext cx="3434235" cy="50398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91E025-F4AD-4661-87C5-D9F7F8482CB7}"/>
              </a:ext>
            </a:extLst>
          </p:cNvPr>
          <p:cNvSpPr/>
          <p:nvPr/>
        </p:nvSpPr>
        <p:spPr bwMode="auto">
          <a:xfrm>
            <a:off x="5004048" y="4940945"/>
            <a:ext cx="409899" cy="399037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991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툴 활용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EA4D499-0F8C-43AC-BA30-B6F60AEA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Redis</a:t>
            </a:r>
            <a:r>
              <a:rPr lang="ko-KR" altLang="en-US" dirty="0"/>
              <a:t> 등록 테스트</a:t>
            </a:r>
            <a:r>
              <a:rPr lang="en-US" altLang="ko-KR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322E5-357F-4E37-A5A9-AD6C2060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6876256" cy="44482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8A4AC3-3901-462E-AB46-8256C5C55EFB}"/>
              </a:ext>
            </a:extLst>
          </p:cNvPr>
          <p:cNvSpPr/>
          <p:nvPr/>
        </p:nvSpPr>
        <p:spPr bwMode="auto">
          <a:xfrm>
            <a:off x="457200" y="3140968"/>
            <a:ext cx="1882552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F88AFA-781A-4351-940F-7DB2B0CA61A9}"/>
              </a:ext>
            </a:extLst>
          </p:cNvPr>
          <p:cNvSpPr/>
          <p:nvPr/>
        </p:nvSpPr>
        <p:spPr bwMode="auto">
          <a:xfrm>
            <a:off x="3779912" y="3046098"/>
            <a:ext cx="2376264" cy="67093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7B1AE5C-ECE7-456C-94A2-C37D417A8F8D}"/>
              </a:ext>
            </a:extLst>
          </p:cNvPr>
          <p:cNvSpPr/>
          <p:nvPr/>
        </p:nvSpPr>
        <p:spPr bwMode="auto">
          <a:xfrm>
            <a:off x="2339752" y="3140968"/>
            <a:ext cx="1440160" cy="216024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79ED0B-CC7D-482D-BEAB-1E6DC95705AD}"/>
              </a:ext>
            </a:extLst>
          </p:cNvPr>
          <p:cNvSpPr/>
          <p:nvPr/>
        </p:nvSpPr>
        <p:spPr bwMode="auto">
          <a:xfrm>
            <a:off x="3707904" y="5661025"/>
            <a:ext cx="648072" cy="46513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E20FBD0-6141-4BBC-BD33-4225E5B1D1F5}"/>
              </a:ext>
            </a:extLst>
          </p:cNvPr>
          <p:cNvSpPr/>
          <p:nvPr/>
        </p:nvSpPr>
        <p:spPr bwMode="auto">
          <a:xfrm>
            <a:off x="3851920" y="3717032"/>
            <a:ext cx="288032" cy="1943993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7F9C4-DDEE-47EA-BA13-88212A5A3443}"/>
              </a:ext>
            </a:extLst>
          </p:cNvPr>
          <p:cNvSpPr txBox="1"/>
          <p:nvPr/>
        </p:nvSpPr>
        <p:spPr>
          <a:xfrm>
            <a:off x="3995936" y="4365104"/>
            <a:ext cx="18474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입력하고 저장</a:t>
            </a:r>
          </a:p>
        </p:txBody>
      </p:sp>
    </p:spTree>
    <p:extLst>
      <p:ext uri="{BB962C8B-B14F-4D97-AF65-F5344CB8AC3E}">
        <p14:creationId xmlns:p14="http://schemas.microsoft.com/office/powerpoint/2010/main" val="174178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툴 활용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EA4D499-0F8C-43AC-BA30-B6F60AEA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Redis</a:t>
            </a:r>
            <a:r>
              <a:rPr lang="ko-KR" altLang="en-US" dirty="0"/>
              <a:t> 콘솔 사용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D2A938-D823-4621-BFB0-89ACCC30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0050"/>
            <a:ext cx="7020272" cy="45413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E39942-C0AC-4A59-B39D-5E96903FA187}"/>
              </a:ext>
            </a:extLst>
          </p:cNvPr>
          <p:cNvSpPr/>
          <p:nvPr/>
        </p:nvSpPr>
        <p:spPr bwMode="auto">
          <a:xfrm>
            <a:off x="3131840" y="2420888"/>
            <a:ext cx="216024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4FF910-E910-4432-8950-ECCC45E0B7BE}"/>
              </a:ext>
            </a:extLst>
          </p:cNvPr>
          <p:cNvSpPr/>
          <p:nvPr/>
        </p:nvSpPr>
        <p:spPr bwMode="auto">
          <a:xfrm>
            <a:off x="3923928" y="1988840"/>
            <a:ext cx="3528392" cy="4137323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41979BC-08C2-4FE1-9F40-8328AF13074D}"/>
              </a:ext>
            </a:extLst>
          </p:cNvPr>
          <p:cNvSpPr/>
          <p:nvPr/>
        </p:nvSpPr>
        <p:spPr bwMode="auto">
          <a:xfrm>
            <a:off x="3347864" y="2420888"/>
            <a:ext cx="550912" cy="216024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271F8-5592-4B52-828A-2E790ACB2E97}"/>
              </a:ext>
            </a:extLst>
          </p:cNvPr>
          <p:cNvSpPr txBox="1"/>
          <p:nvPr/>
        </p:nvSpPr>
        <p:spPr>
          <a:xfrm>
            <a:off x="4334515" y="5937751"/>
            <a:ext cx="270721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명령어 입력하고 </a:t>
            </a:r>
            <a:r>
              <a:rPr lang="en-US" altLang="ko-KR" dirty="0"/>
              <a:t>[Enter]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7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설치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EPEL Repository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4" y="1844824"/>
            <a:ext cx="5415009" cy="42060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555776" y="1844824"/>
            <a:ext cx="2304256" cy="205979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0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설치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2267"/>
            <a:ext cx="8206492" cy="310890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2555776" y="1832267"/>
            <a:ext cx="1728192" cy="22858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1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설치 여부 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484784"/>
            <a:ext cx="8219256" cy="138892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1691680" y="1484784"/>
            <a:ext cx="1584176" cy="1440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67545" y="2564904"/>
            <a:ext cx="4824535" cy="1440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 bwMode="auto">
          <a:xfrm>
            <a:off x="2699792" y="1628800"/>
            <a:ext cx="216024" cy="936104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실행 및 </a:t>
            </a:r>
            <a:r>
              <a:rPr lang="ko-KR" altLang="en-US" dirty="0" err="1"/>
              <a:t>실행여부</a:t>
            </a:r>
            <a:r>
              <a:rPr lang="ko-KR" altLang="en-US" dirty="0"/>
              <a:t> 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4F5EE-5DE4-41DB-A6E4-558F2DD0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27764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E74B93-4DB0-4807-A62B-17F026C7B91B}"/>
              </a:ext>
            </a:extLst>
          </p:cNvPr>
          <p:cNvSpPr/>
          <p:nvPr/>
        </p:nvSpPr>
        <p:spPr bwMode="auto">
          <a:xfrm>
            <a:off x="2123728" y="1268760"/>
            <a:ext cx="223224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1768A3-9030-4DF1-8882-7B048CECCCF1}"/>
              </a:ext>
            </a:extLst>
          </p:cNvPr>
          <p:cNvSpPr/>
          <p:nvPr/>
        </p:nvSpPr>
        <p:spPr bwMode="auto">
          <a:xfrm>
            <a:off x="2123728" y="1628800"/>
            <a:ext cx="223224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DBF91-DF8B-46E3-9F1C-6D9F21517AD8}"/>
              </a:ext>
            </a:extLst>
          </p:cNvPr>
          <p:cNvSpPr/>
          <p:nvPr/>
        </p:nvSpPr>
        <p:spPr bwMode="auto">
          <a:xfrm>
            <a:off x="1403648" y="2564904"/>
            <a:ext cx="1483435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617A19A-15BE-4A80-A727-6E0762228BAD}"/>
              </a:ext>
            </a:extLst>
          </p:cNvPr>
          <p:cNvSpPr/>
          <p:nvPr/>
        </p:nvSpPr>
        <p:spPr bwMode="auto">
          <a:xfrm>
            <a:off x="2411760" y="1844824"/>
            <a:ext cx="216024" cy="720080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11897-BA8A-4DB3-91B3-6C83E3437A7B}"/>
              </a:ext>
            </a:extLst>
          </p:cNvPr>
          <p:cNvSpPr txBox="1"/>
          <p:nvPr/>
        </p:nvSpPr>
        <p:spPr>
          <a:xfrm>
            <a:off x="4427985" y="1207495"/>
            <a:ext cx="122413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Redis </a:t>
            </a:r>
            <a:r>
              <a:rPr lang="ko-KR" altLang="en-US" dirty="0"/>
              <a:t>실행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210E5-9484-4251-B5DE-00EE2514A155}"/>
              </a:ext>
            </a:extLst>
          </p:cNvPr>
          <p:cNvSpPr txBox="1"/>
          <p:nvPr/>
        </p:nvSpPr>
        <p:spPr>
          <a:xfrm>
            <a:off x="4427984" y="1720731"/>
            <a:ext cx="194421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Redis </a:t>
            </a:r>
            <a:r>
              <a:rPr lang="ko-KR" altLang="en-US" dirty="0"/>
              <a:t>실행여부 확인</a:t>
            </a:r>
          </a:p>
        </p:txBody>
      </p:sp>
    </p:spTree>
    <p:extLst>
      <p:ext uri="{BB962C8B-B14F-4D97-AF65-F5344CB8AC3E}">
        <p14:creationId xmlns:p14="http://schemas.microsoft.com/office/powerpoint/2010/main" val="131032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 OS </a:t>
            </a:r>
            <a:r>
              <a:rPr lang="ko-KR" altLang="en-US" dirty="0" err="1"/>
              <a:t>재부팅시</a:t>
            </a:r>
            <a:r>
              <a:rPr lang="en-US" altLang="ko-KR" dirty="0"/>
              <a:t>, </a:t>
            </a:r>
            <a:r>
              <a:rPr lang="en-US" altLang="ko-KR" dirty="0" err="1"/>
              <a:t>Redis</a:t>
            </a:r>
            <a:r>
              <a:rPr lang="en-US" altLang="ko-KR" dirty="0"/>
              <a:t> DB </a:t>
            </a:r>
            <a:r>
              <a:rPr lang="ko-KR" altLang="en-US" dirty="0"/>
              <a:t>자동실행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324C15-BDCB-4ED3-B255-13AF1C31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1"/>
            <a:ext cx="8229600" cy="30281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2C11F6-1EAC-4FA9-80FE-77D86F26DBAE}"/>
              </a:ext>
            </a:extLst>
          </p:cNvPr>
          <p:cNvSpPr/>
          <p:nvPr/>
        </p:nvSpPr>
        <p:spPr bwMode="auto">
          <a:xfrm>
            <a:off x="2195736" y="1268761"/>
            <a:ext cx="2232248" cy="216023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17832-8E33-4371-81B7-E2C5EBA1AF99}"/>
              </a:ext>
            </a:extLst>
          </p:cNvPr>
          <p:cNvSpPr/>
          <p:nvPr/>
        </p:nvSpPr>
        <p:spPr bwMode="auto">
          <a:xfrm>
            <a:off x="2195736" y="1832792"/>
            <a:ext cx="2232248" cy="216023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AE0433-26CE-49AE-BE1B-21908C827D89}"/>
              </a:ext>
            </a:extLst>
          </p:cNvPr>
          <p:cNvSpPr/>
          <p:nvPr/>
        </p:nvSpPr>
        <p:spPr bwMode="auto">
          <a:xfrm>
            <a:off x="5508104" y="2165861"/>
            <a:ext cx="864096" cy="255027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01E72B1-9660-49B0-AAE2-D5A421CF6832}"/>
              </a:ext>
            </a:extLst>
          </p:cNvPr>
          <p:cNvSpPr/>
          <p:nvPr/>
        </p:nvSpPr>
        <p:spPr bwMode="auto">
          <a:xfrm rot="585122">
            <a:off x="4427984" y="1949613"/>
            <a:ext cx="1152128" cy="183243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05F02-0967-4BE8-8B0D-5046CF233A69}"/>
              </a:ext>
            </a:extLst>
          </p:cNvPr>
          <p:cNvSpPr txBox="1"/>
          <p:nvPr/>
        </p:nvSpPr>
        <p:spPr>
          <a:xfrm>
            <a:off x="4427984" y="1207495"/>
            <a:ext cx="259228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Redis </a:t>
            </a:r>
            <a:r>
              <a:rPr lang="ko-KR" altLang="en-US" dirty="0"/>
              <a:t>자동실행 설정</a:t>
            </a:r>
          </a:p>
        </p:txBody>
      </p:sp>
    </p:spTree>
    <p:extLst>
      <p:ext uri="{BB962C8B-B14F-4D97-AF65-F5344CB8AC3E}">
        <p14:creationId xmlns:p14="http://schemas.microsoft.com/office/powerpoint/2010/main" val="313000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기본 클라이언트 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7083" y="5410227"/>
            <a:ext cx="159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CONFIG SET protected-mode no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설치할 때</a:t>
            </a:r>
            <a:r>
              <a:rPr lang="en-US" altLang="ko-KR" dirty="0"/>
              <a:t>, </a:t>
            </a:r>
            <a:r>
              <a:rPr lang="ko-KR" altLang="en-US" dirty="0"/>
              <a:t>기본으로 제공되는 클라이언트 툴</a:t>
            </a:r>
            <a:endParaRPr lang="en-US" altLang="ko-KR" dirty="0"/>
          </a:p>
          <a:p>
            <a:pPr lvl="1"/>
            <a:r>
              <a:rPr lang="ko-KR" altLang="en-US" dirty="0"/>
              <a:t>설치 후</a:t>
            </a:r>
            <a:r>
              <a:rPr lang="en-US" altLang="ko-KR" dirty="0"/>
              <a:t>, </a:t>
            </a:r>
            <a:r>
              <a:rPr lang="ko-KR" altLang="en-US" dirty="0"/>
              <a:t>정상동작 확인을 목적을 위해 사용함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redis</a:t>
            </a:r>
            <a:r>
              <a:rPr lang="en-US" altLang="ko-KR" dirty="0"/>
              <a:t>-cli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DD6E3A-D358-4E60-8CA6-DB5961ED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18619"/>
            <a:ext cx="5172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87555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11208</TotalTime>
  <Words>564</Words>
  <Application>Microsoft Office PowerPoint</Application>
  <PresentationFormat>화면 슬라이드 쇼(4:3)</PresentationFormat>
  <Paragraphs>117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HY헤드라인M</vt:lpstr>
      <vt:lpstr>굴림</vt:lpstr>
      <vt:lpstr>굴림체</vt:lpstr>
      <vt:lpstr>Dotum</vt:lpstr>
      <vt:lpstr>맑은 고딕</vt:lpstr>
      <vt:lpstr>Times New Roman</vt:lpstr>
      <vt:lpstr>icn디자인</vt:lpstr>
      <vt:lpstr>메모리 기반 NoSQL 설치 (Redis DB)</vt:lpstr>
      <vt:lpstr>Redis 공식 홈페이지</vt:lpstr>
      <vt:lpstr>Redis 설치 (1)</vt:lpstr>
      <vt:lpstr>Redis 설치 (2)</vt:lpstr>
      <vt:lpstr>Redis 설치 (3)</vt:lpstr>
      <vt:lpstr>Redis 설치 여부 확인</vt:lpstr>
      <vt:lpstr>Redis 실행 및 실행여부 확인</vt:lpstr>
      <vt:lpstr>Cent OS 재부팅시, Redis DB 자동실행</vt:lpstr>
      <vt:lpstr>Redis 기본 클라이언트 툴</vt:lpstr>
      <vt:lpstr>Redis 설치 버전 확인</vt:lpstr>
      <vt:lpstr>Redis 버전 업데이트(1)</vt:lpstr>
      <vt:lpstr>Redis 버전 업데이트(2)</vt:lpstr>
      <vt:lpstr>Redis 버전 업데이트(3)</vt:lpstr>
      <vt:lpstr>Redis 버전 업데이트(4)</vt:lpstr>
      <vt:lpstr>Redis 버전 업데이트(5)</vt:lpstr>
      <vt:lpstr>Redis 버전 업데이트(6)</vt:lpstr>
      <vt:lpstr>Redis 버전 업데이트(7)</vt:lpstr>
      <vt:lpstr>Redis 버전 업데이트(8)</vt:lpstr>
      <vt:lpstr>Redis 실행 테스트</vt:lpstr>
      <vt:lpstr>Redis 데이터 저장 테스트</vt:lpstr>
      <vt:lpstr>Redis 설정파일(1)</vt:lpstr>
      <vt:lpstr>Redis 설정파일(2)</vt:lpstr>
      <vt:lpstr>Redis 설정파일(3)</vt:lpstr>
      <vt:lpstr>Redis 설정파일(4)</vt:lpstr>
      <vt:lpstr>Redis 설정파일(5)</vt:lpstr>
      <vt:lpstr>Redis 방화벽 해제</vt:lpstr>
      <vt:lpstr>클라이언트 툴</vt:lpstr>
      <vt:lpstr>클라이언트 툴 접속(1)</vt:lpstr>
      <vt:lpstr>클라이언트 툴 접속(2)</vt:lpstr>
      <vt:lpstr>클라이언트 툴 활용(1)</vt:lpstr>
      <vt:lpstr>클라이언트 툴 활용(2)</vt:lpstr>
      <vt:lpstr>클라이언트 툴 활용(3)</vt:lpstr>
      <vt:lpstr>클라이언트 툴 활용(4)</vt:lpstr>
      <vt:lpstr>클라이언트 툴 활용(5)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1222</cp:revision>
  <dcterms:created xsi:type="dcterms:W3CDTF">2008-05-14T14:35:49Z</dcterms:created>
  <dcterms:modified xsi:type="dcterms:W3CDTF">2022-03-02T08:05:13Z</dcterms:modified>
</cp:coreProperties>
</file>