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74" r:id="rId14"/>
    <p:sldId id="275" r:id="rId15"/>
    <p:sldId id="277" r:id="rId16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  <p15:guide id="4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5" autoAdjust="0"/>
    <p:restoredTop sz="94660"/>
  </p:normalViewPr>
  <p:slideViewPr>
    <p:cSldViewPr>
      <p:cViewPr>
        <p:scale>
          <a:sx n="80" d="100"/>
          <a:sy n="80" d="100"/>
        </p:scale>
        <p:origin x="60" y="816"/>
      </p:cViewPr>
      <p:guideLst>
        <p:guide orient="horz" pos="2160"/>
        <p:guide pos="3118"/>
        <p:guide pos="669"/>
        <p:guide orient="horz" pos="23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-XI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네트워크 관리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도메인 이름을 사용하는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경우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시스템에 따라서 보안을 강화하기 위해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ping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패킷이 왔을 때 응답하지 않도록 설정하는 경우도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ping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연결되지 않는다고 해서 무조건 해당 시스템이 동작하지 않는다는 것은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15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네트워크 상태 정보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네트워크의 상태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netstat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-a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모든 소켓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라우팅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-n :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호스트명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대신에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IP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주소를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모든 네트워크 인터페이스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-s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프로토콜로 네트워크 통계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-p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해당 소켓과 관련된 프로세스의 이름과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PID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출력함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7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라우팅 테이블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24878"/>
            <a:ext cx="69151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열려 있는 포트 확인하기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통신이 진행 중인 서비스는 해당 서비스 포트가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LISTEN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상태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35125"/>
            <a:ext cx="6953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열려 있는 포트를 사용 중인 프로세스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36998"/>
            <a:ext cx="6934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프로토콜별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네트워크 통계 정보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-s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IP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프로토콜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ICMP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프로토콜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TCP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프로토콜별로 통계 정보를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896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호스트 이름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호스트 이름 확인하기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해당 기관의 도메인 이름에 서버에서 제공하는 대표적인 서비스의 이름을 붙이는 것이 편리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붙인 이름은 호스트 이름 설정 파일에 저장하고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DNS(Domain Name System)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등록해야 서비스 제공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uname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–n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시스템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uname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-m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하드웨어 종류를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-n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호스트 이름을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운영체제의 릴리스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-s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운영체제 이름을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-v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운영체제 버전을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-a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위의 모든 정보를 출력함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96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호스트 이름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uname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–n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리눅스를 설치할 때 설정한 호스트 이름인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ubuntu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-data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uname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-a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실행하면 호스트 이름을 포함하여 시스템 관련 정보가 출력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73353"/>
            <a:ext cx="6972300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180578"/>
            <a:ext cx="6924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호스트 이름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hostname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호스트 이름을 출력하거나 설정함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hostname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호스트 이름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hostname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호스트 이름을 검색하면 다음과 같이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351644"/>
            <a:ext cx="6972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호스트 이름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hostname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호스트 이름 설정하기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46368"/>
            <a:ext cx="69532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호스트 이름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24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호스트 이름을 파일에 저장하기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hostname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바뀐 호스트 이름은 시스템을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재시작하면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원래의 이름으로 돌아감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재시작해도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바뀐 호스트 이름이 유지되게 하려면 호스트 이름을 설정하는 파일 자체를 수정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우분투에서 호스트 이름을 저장하는 파일은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/hostname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/hostname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내용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호스트 이름을 새로 정의할 때는 한 네트워크에 같은 이름을 사용하는 다른 호스트가 있으면 안 됨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임의로 호스트 이름을 수정하면 안 되고 반드시 시스템 관리자와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상의해야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378200"/>
            <a:ext cx="69532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통신 확인하기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ping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네트워크 장비에 신호를 보냄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ping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목적지 주소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-a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통신이 되면 소리를 냄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-q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테스트 결과를 지속적으로 보여주지 않고 종합 결과만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-c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보낼 패킷 수를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없이 사용하는 경우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패킷은 기본적으로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56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바이트의 크기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+ 8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바이트 헤더 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984460"/>
            <a:ext cx="6934200" cy="1724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09865" y="1052736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중요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81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ping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 보낼 패킷 수를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옵션으로 지정하지 않으면 계속 패킷을 보내므로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Ctrl+c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ping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종료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ping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 종료되면 다음과 같이 통계 정보가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통계 정보로는 보낸 전체 패킷 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보낸 패킷 중에서 받은 패킷 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보내고 받은 패킷 중 유실된 패킷의 비율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통신 속도의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최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소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값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평균값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최대값이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결과를 보면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8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패킷을 보내 모두 수신했으며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유실된 것은 없고 평균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7,016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밀리초가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걸렸음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통신 시간이 낮을수록 네트워크의 상태가 양호하다는 것을 의미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44824"/>
            <a:ext cx="69151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네트워크 상태 확인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-q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사용하기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-q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사용하면 아무 메시지도 출력되지 않다가 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+C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종료하면 통계 정보만 출력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사용하기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사용하면 보낼 패킷 수를 지정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9098" y="139032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XI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네트워크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02226"/>
            <a:ext cx="6934200" cy="1390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272205"/>
            <a:ext cx="6896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18092</TotalTime>
  <Words>660</Words>
  <Application>Microsoft Office PowerPoint</Application>
  <PresentationFormat>사용자 지정</PresentationFormat>
  <Paragraphs>136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data23</cp:lastModifiedBy>
  <cp:revision>612</cp:revision>
  <cp:lastPrinted>2013-10-01T01:40:38Z</cp:lastPrinted>
  <dcterms:created xsi:type="dcterms:W3CDTF">2010-01-22T01:09:25Z</dcterms:created>
  <dcterms:modified xsi:type="dcterms:W3CDTF">2023-05-22T06:15:21Z</dcterms:modified>
</cp:coreProperties>
</file>