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31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318" r:id="rId38"/>
    <p:sldId id="297" r:id="rId39"/>
    <p:sldId id="319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6" r:id="rId55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 varScale="1">
        <p:scale>
          <a:sx n="126" d="100"/>
          <a:sy n="126" d="100"/>
        </p:scale>
        <p:origin x="132" y="546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smtClean="0">
                <a:solidFill>
                  <a:schemeClr val="tx2"/>
                </a:solidFill>
                <a:latin typeface="+mn-ea"/>
              </a:rPr>
              <a:t>- Ⅱ</a:t>
            </a:r>
            <a:r>
              <a:rPr lang="ko-KR" altLang="en-US" sz="240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디렉터리와 파일 사용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디렉터리의 절대 경로명을 출력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0808"/>
            <a:ext cx="6915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24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디렉터리로 이동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경로명으로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이동할 디렉터리 지정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경로명으로 이동할 디렉터리 지정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9135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469036"/>
            <a:ext cx="6981825" cy="8858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25489" y="4581128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345" y="5340913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1633" y="5340913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21633" y="6010193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2"/>
            <a:endCxn id="10" idx="0"/>
          </p:cNvCxnSpPr>
          <p:nvPr/>
        </p:nvCxnSpPr>
        <p:spPr>
          <a:xfrm rot="5400000">
            <a:off x="1623152" y="4462512"/>
            <a:ext cx="460658" cy="12961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2"/>
            <a:endCxn id="11" idx="0"/>
          </p:cNvCxnSpPr>
          <p:nvPr/>
        </p:nvCxnSpPr>
        <p:spPr>
          <a:xfrm rot="16200000" flipH="1">
            <a:off x="2919296" y="4462512"/>
            <a:ext cx="460658" cy="1296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2"/>
            <a:endCxn id="12" idx="0"/>
          </p:cNvCxnSpPr>
          <p:nvPr/>
        </p:nvCxnSpPr>
        <p:spPr>
          <a:xfrm>
            <a:off x="3797697" y="5640040"/>
            <a:ext cx="0" cy="370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23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디렉터리로 이동하는 방법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/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home/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경로명을 사용하여 홈 디렉터리로 이동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../../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home/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/lib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있으므로 이를 기준으로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상대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경로명을 사용하여 홈 디렉터리로 이동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디렉터리를 나타내는 기호인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홈 디렉터리로 이동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목적지를 지정하지 않고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명령만 사용하면 해당 계정의 홈 디렉터리로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356992"/>
            <a:ext cx="6991350" cy="904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33601" y="4426017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345" y="5268905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33601" y="5268905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33601" y="6010193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2"/>
            <a:endCxn id="10" idx="0"/>
          </p:cNvCxnSpPr>
          <p:nvPr/>
        </p:nvCxnSpPr>
        <p:spPr>
          <a:xfrm rot="5400000">
            <a:off x="2085657" y="3844896"/>
            <a:ext cx="543761" cy="2304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  <a:endCxn id="12" idx="0"/>
          </p:cNvCxnSpPr>
          <p:nvPr/>
        </p:nvCxnSpPr>
        <p:spPr>
          <a:xfrm>
            <a:off x="3509665" y="5568032"/>
            <a:ext cx="0" cy="442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597897" y="5268905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97897" y="6010193"/>
            <a:ext cx="1152128" cy="2991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6" idx="2"/>
            <a:endCxn id="17" idx="0"/>
          </p:cNvCxnSpPr>
          <p:nvPr/>
        </p:nvCxnSpPr>
        <p:spPr>
          <a:xfrm>
            <a:off x="6173961" y="5568032"/>
            <a:ext cx="0" cy="442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16" idx="0"/>
          </p:cNvCxnSpPr>
          <p:nvPr/>
        </p:nvCxnSpPr>
        <p:spPr>
          <a:xfrm rot="16200000" flipH="1">
            <a:off x="4569933" y="3664876"/>
            <a:ext cx="543761" cy="26642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2"/>
            <a:endCxn id="11" idx="0"/>
          </p:cNvCxnSpPr>
          <p:nvPr/>
        </p:nvCxnSpPr>
        <p:spPr>
          <a:xfrm>
            <a:off x="3509665" y="4725144"/>
            <a:ext cx="0" cy="54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내용을 출력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 내용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옵션이나 디렉터리를 지정하지 않고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명령만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04410"/>
            <a:ext cx="6981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6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숨김 파일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–a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시작하면 숨김 파일이며 그냥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명령으로는 볼 수 없음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-a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사용하면 숨김 파일 확인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43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7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85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–F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종류를 구분하여 표시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 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일반파일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옵션과 연결하여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81825" cy="1400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0" y="3927589"/>
            <a:ext cx="6006879" cy="2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3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상세한 정보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-l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있는 파일들의 상세 정보 출력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24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8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01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유형을 나타냄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 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 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심볼릭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소유자의 권한을 나타냄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rwx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읽고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(r),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쓰고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(w),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소속그룹의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권한을 나타냄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“r-w”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읽고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(r),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기타의 권한을 나타냄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“--x”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실행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할 수 있음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링크 개수를 나타냄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소유자 명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소속그룹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사이즈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(30byte)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최종 수정 일시</a:t>
            </a:r>
          </a:p>
          <a:p>
            <a:pPr marL="1273175" lvl="2" indent="-358775">
              <a:spcBef>
                <a:spcPts val="1500"/>
              </a:spcBef>
              <a:buFont typeface="+mj-ea"/>
              <a:buAutoNum type="circleNumDbPlain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3401" y="1279248"/>
            <a:ext cx="7560840" cy="781600"/>
          </a:xfrm>
          <a:prstGeom prst="rect">
            <a:avLst/>
          </a:prstGeom>
          <a:noFill/>
          <a:ln w="222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b="1" u="sng" dirty="0" err="1" smtClean="0">
                <a:solidFill>
                  <a:schemeClr val="tx1"/>
                </a:solidFill>
                <a:latin typeface="+mn-ea"/>
              </a:rPr>
              <a:t>rwx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r-w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--x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root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	   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root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Jan 24 11:54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b="1" u="sng" dirty="0" smtClean="0">
                <a:solidFill>
                  <a:schemeClr val="tx1"/>
                </a:solidFill>
                <a:latin typeface="+mn-ea"/>
              </a:rPr>
              <a:t>sample</a:t>
            </a:r>
          </a:p>
          <a:p>
            <a:pPr eaLnBrk="1" latinLnBrk="1" hangingPunct="1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①    ②  ③   ④   ⑤     ⑥               ⑦       ⑧                    ⑨                      ⑩</a:t>
            </a:r>
          </a:p>
        </p:txBody>
      </p:sp>
    </p:spTree>
    <p:extLst>
      <p:ext uri="{BB962C8B-B14F-4D97-AF65-F5344CB8AC3E}">
        <p14:creationId xmlns:p14="http://schemas.microsoft.com/office/powerpoint/2010/main" val="26650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자체 정보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</a:p>
          <a:p>
            <a:pPr marL="1273175" lvl="2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자체 정보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93" y="1628800"/>
            <a:ext cx="6896100" cy="3819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5439004"/>
            <a:ext cx="6896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7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 확인</a:t>
            </a:r>
          </a:p>
          <a:p>
            <a:pPr marL="1273175" lvl="2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인자로 지정한 파일이 없으면 없다는 메시지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30620"/>
            <a:ext cx="6915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리눅스 파일의 종류와 특징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32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있는 정보들의 집합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리눅스는 파일을 효과적으로 관리하기 위해 디렉터리를 사용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 파일은 사용 목적에 따라 일반 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파일로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(Regular File)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데 주로 사용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각종 텍스트 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파일 등 리눅스에서 사용하는 대부분의 파일은 일반 파일에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76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544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생성함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한 개 만들기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한 개만 만들려면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명령에 인자로 생성하려는 디렉터리명을 지정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420888"/>
            <a:ext cx="7000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여러 개 만들기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이름을 여러 개 지정하면 동시에 만들 수 있음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이름은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문자로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81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39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디렉터리 자동으로 만들기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-p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디렉터리명으로 지정한 경로 중 중간 단계의 디렉터리가 없을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중간 단계 디렉터리를 생성한 후 최종 디렉터리를 생성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경로에서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단계 디렉터리가 없으므로 디렉터리를 생성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–R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디렉터리까지 출력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19" y="2348880"/>
            <a:ext cx="6915150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69" y="3771286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디렉터리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54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rmdir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삭제함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tmp3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디렉터리가 비어있지 않으면 삭제 불가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0808"/>
            <a:ext cx="6924675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977186"/>
            <a:ext cx="6915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85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내용을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/hosts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확인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7000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77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번호 붙이기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(-n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6896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9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01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단위로 파일 내용을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출력되지 않은 내용이 더 있으면 화면 하단에 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--More--(0%)’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표시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/services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화면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엔터키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문자열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345" y="2060848"/>
            <a:ext cx="6120680" cy="3816423"/>
            <a:chOff x="767635" y="415209"/>
            <a:chExt cx="6896100" cy="516872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635" y="415209"/>
              <a:ext cx="6896100" cy="40957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635" y="4498080"/>
              <a:ext cx="6896100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169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less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개선된 화면 단위로 파일 내용을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되어 지나간 내용도 확인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345" y="2074011"/>
            <a:ext cx="6624736" cy="4783989"/>
            <a:chOff x="669903" y="1560632"/>
            <a:chExt cx="6967538" cy="509238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903" y="1776212"/>
              <a:ext cx="6962775" cy="4876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21" y="1560632"/>
              <a:ext cx="6964720" cy="226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56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tail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부분의 내용을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0808"/>
            <a:ext cx="6962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1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숫자만큼 출력하기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-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옵션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/services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마지막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64640"/>
            <a:ext cx="7029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32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(Directory)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리눅스에서는 디렉터리도 파일로 취급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파일에는 해당 디렉터리에 저장된 파일이나 하위 디렉터리에 대한 정보가 저장</a:t>
            </a:r>
          </a:p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파일을 대신하여 다른 이름으로 파일명을 지정한 것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윈도우의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파일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리눅스에서는 하드디스크나 키보드 같은 각종 장치도 파일로 취급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060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인자가 모두 파일인 경우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다른 파일로 복사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/hosts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현재 디렉터리에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복사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24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1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인자가 디렉터리인 경우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해당 디렉터리 아래에 복사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다른 이름으로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2" y="2111768"/>
            <a:ext cx="6962775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52" y="3573016"/>
            <a:ext cx="6981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사용하기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인자로 지정한 파일이 이미 있는 경우 덮어서 복사할 것인지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1772816"/>
            <a:ext cx="6962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4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77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복사하기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복사하려면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사용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복사되면 원본 디렉터리 아래에 있던 모든 내용도 함께 복사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temp2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디렉터리로 복사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2636912"/>
            <a:ext cx="6896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35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544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이동 또는 파일명 변경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다른 디렉터리로 이동하거나 파일명을 바꿀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mv(move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이동하거나 디렉터리명을 바꿀 때도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명령의 첫 번째 인자는 원본 파일명이나 디렉터리명을 지정하며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인자는 목적지 파일명이나 디렉터리명을 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781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파일로 이동하기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바꾸기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다른 파일로 이동하는 것은 결국 원본 파일의 파일명을 다른 파일명으로 바꾸는 것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두 번째 인자로 지정한 파일명이 이미 존재하는 파일이면 원본 파일의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내용으로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덮어쓰고 기존의 내용이 삭제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인자로 지정한 파일명이 존재하지 않는 파일이라면 새 파일이 생성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이동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변경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1" y="3578528"/>
            <a:ext cx="6981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93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다른 디렉터리로 이동하기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인자로 디렉터리를 지정할 경우 원본 파일을 지정한 디렉터리로 이동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인자에 디렉터리와 파일명을 함께 지정할 경우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지정한 디렉터리로 이동하면 파일명도 바뀌게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1" y="3749176"/>
            <a:ext cx="6981825" cy="2028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01" y="2124986"/>
            <a:ext cx="689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156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사용하기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인자에 지정한 파일명이 기존에 있는 파일일 경우 덮어서 이동할 것인지를 물어봄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06019"/>
            <a:ext cx="6924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54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디렉터리를 디렉터리로 이동하기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디렉터리명 바꾸기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인자를 모두 디렉터리로 지정하면 디렉터리가 이동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인자가 기존에 있던 디렉터리가 아닐 경우에는 디렉터리명이 변경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temp2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temp3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디렉터리로 이름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581275"/>
            <a:ext cx="6991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67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156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인자가 기존에 있던 디렉터리일 경우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디렉터리가 두 번째 인자로 지정된 디렉터리 아래로 이동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temp3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아래로 이동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16832"/>
            <a:ext cx="6943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85035"/>
            <a:ext cx="7010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2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77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파일을 인자로 지정하면 해당 파일이 삭제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삭제되어 복구할 수도 없으므로 파일을 삭제할 때는 신중해야 함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data2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564904"/>
            <a:ext cx="6962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931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사용하기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지정하고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사용하면 정말 삭제할 것인지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물어봄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디렉터리를 지울 때는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디렉터리는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        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24675" cy="1666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5" y="4826792"/>
            <a:ext cx="6962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0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파일 사용 명령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삭제하려는 디렉터리 아래에 있는 파일이나 서브 디렉터리를 삭제할 것인지 계속 물어봄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1" y="1464681"/>
            <a:ext cx="6943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85" y="1534947"/>
            <a:ext cx="3456384" cy="213087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40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링크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링크는 기존에 있는 파일에 새로운 파일명을 붙이는 것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하드링크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파일에 새로운 파일명을 추가로 생성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파일을 가리키는 새로운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파일을 생성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 파일의 구성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블록</a:t>
            </a:r>
          </a:p>
          <a:p>
            <a:pPr marL="1273175" lvl="2" indent="-358775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파일에 접근할 때 사용하는 파일의 이름</a:t>
            </a:r>
          </a:p>
          <a:p>
            <a:pPr marL="1273175" lvl="2" indent="-358775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대한 정보를 가지고 있는 특별한 구조체로서 외부적으로는 번호로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3" indent="-358775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 및 크기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소유자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변경 시간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등 파일 상세 정보와 데이터 블록의 주소를 저장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-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확인 가능</a:t>
            </a:r>
          </a:p>
          <a:p>
            <a:pPr marL="1273175" lvl="2" indent="-358775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앞에 출력된 숫자가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</a:p>
          <a:p>
            <a:pPr marL="1273175" lvl="2" indent="-358775"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이름은 다르지만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번호가 같다면 같은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196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 링크 생성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여러 개의 이름을 붙일 수 있는데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붙이는 파일명을 하드 링크라고 함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하드 링크로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data1.ln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6905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06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파일은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7029450" cy="2162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9345" y="2060848"/>
            <a:ext cx="70294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12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내용도 동일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08401"/>
            <a:ext cx="6924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0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54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링크와 복사의 차이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무엇이 다른가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data1.cp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내용을 수정해도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반영 안 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65862"/>
            <a:ext cx="6943725" cy="25812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9345" y="2204864"/>
            <a:ext cx="694372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27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70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–s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 생성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data1.sl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링크의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번호를 보면 원본 파일과 다른 번호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-l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확인해보면 파일의 종류가 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L)’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표시되고 파일명도 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원본 파일이 무엇인지를 알려줌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04936"/>
            <a:ext cx="6943725" cy="2638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5616765"/>
            <a:ext cx="6905625" cy="638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9345" y="2636912"/>
            <a:ext cx="694372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9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08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링크와 하드 링크의 차이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링크는 하드 링크와 비교하여 다음과 같은 몇 가지 특징이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종류가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 링크의 개수가 증가하지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원본 파일에 이름을 추가하는 것이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 뒤에 원본 파일명이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(-&gt;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번호가 원본 파일과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원본 파일과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 파일은 별개의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 파일의 내용은 원본 파일의 경로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링크에서는 원본 파일이 삭제되면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링크로 연결할 수 없다는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     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주의해야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964893"/>
            <a:ext cx="7000875" cy="79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5755468"/>
            <a:ext cx="7000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86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계층 구조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리눅스에서는 파일을 효율적으로 관리하기 위해 디렉터리를 계층적으로 구성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(tree)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디렉터리의 출발점은 루트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(root,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뿌리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디렉터리이며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/(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빗금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아래에 있는 디렉터리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(bin,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home, boot) 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‘..’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루트 디렉터리를 제외하고 모든 디렉터리에는 부모 디렉터리가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420888"/>
            <a:ext cx="7272808" cy="2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2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touch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파일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또는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시간 변경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인자를 지정하지 않으면 빈 파일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48712"/>
            <a:ext cx="6924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4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있는 파일을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touch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옵션 없이 사용하면 파일의 수정 시간이 현재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시간으로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data1.cp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수정 시간을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touch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사용하여 현재 시간으로 변경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7905"/>
            <a:ext cx="7010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9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1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검색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인자로 지정한 문자열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500"/>
              </a:spcBef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줄 번호 출력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(-n)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56160"/>
            <a:ext cx="6991350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1" y="3051571"/>
            <a:ext cx="6981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9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 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위치에서 조건에 맞는 파일을 찾음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계정이 소유자인 파일을 찾고 싶으면 다음 예와 같이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-user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6981825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" y="2564904"/>
            <a:ext cx="69627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6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파일 처리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38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위치를 찾음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명령의 위치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00076"/>
            <a:ext cx="6991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399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루트 디렉터리의 서브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: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파일이 디렉터리임을 표시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 :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심벌릭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디렉터리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 중인 디렉터리를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(current directory)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디렉터리는 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기호로 표시</a:t>
            </a: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사용자에게 할당된 디렉터리로 처음 사용자 계정을 만들 때 지정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자신의 홈 디렉터리 아래에 파일이나 서브 디렉터리를 생성하며 작업 가능</a:t>
            </a:r>
          </a:p>
          <a:p>
            <a:pPr marL="815975" lvl="1" indent="-358775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디렉터리는 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~’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39205"/>
            <a:ext cx="6915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40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시스템에서 디렉터리 계층 구조에 있는 특정 파일이나 디렉터리의 위치 표시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경로명에서 각 경로를 구분하는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구분자로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경로명에서 가장 앞에 있는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루트 디렉터리를 뜻하지만 경로명 중간에 있는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루트 디렉터리부터 시작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시작한다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루트 디렉터리부터 시작하여 특정 파일이나 디렉터리의 위치까지 이동하면서 거치게 되는 모든 중간 디렉터리의 이름을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64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경로명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디렉터리를 기준으로 시작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이외의 문자로 시작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디렉터리를 기준으로 서브 디렉터리로 내려가면 그냥 서브 디렉터리명을 추가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디렉터리를 기준으로 상위 디렉터리로 가려면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마침표 두 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1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리눅스 파일의 종류와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39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 이름 규칙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 이름에는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273175" lvl="2" indent="-358775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경로명에서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구분자로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디렉터리의 이름에는 알파벳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붙임표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(-),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_),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마침표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(.)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디렉터리의 이름에는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공백문자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*, |, ", ', @, #, $, %, ^, &amp;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 이름의 영문은 대문자와 소문자를 구별하여 다른 글자로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취급함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파일과 디렉터리의 이름이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마침표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시작하면 숨김 파일로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간주함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 예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game.txt,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hello.c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test, sample11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&amp;game, *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my home, game\</a:t>
            </a:r>
          </a:p>
          <a:p>
            <a:pPr marL="815975" lvl="1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없는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myhome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/, /test, bad/name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042" y="139032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 smtClean="0">
                <a:latin typeface="+mn-ea"/>
                <a:ea typeface="+mn-ea"/>
              </a:rPr>
              <a:t>디렉터리와 파일 사용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775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2257</Words>
  <Application>Microsoft Office PowerPoint</Application>
  <PresentationFormat>사용자 지정</PresentationFormat>
  <Paragraphs>449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412</cp:revision>
  <cp:lastPrinted>2013-10-01T01:40:38Z</cp:lastPrinted>
  <dcterms:created xsi:type="dcterms:W3CDTF">2010-01-22T01:09:25Z</dcterms:created>
  <dcterms:modified xsi:type="dcterms:W3CDTF">2023-03-07T07:13:11Z</dcterms:modified>
</cp:coreProperties>
</file>