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5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5" autoAdjust="0"/>
    <p:restoredTop sz="94660"/>
  </p:normalViewPr>
  <p:slideViewPr>
    <p:cSldViewPr>
      <p:cViewPr varScale="1">
        <p:scale>
          <a:sx n="145" d="100"/>
          <a:sy n="145" d="100"/>
        </p:scale>
        <p:origin x="312" y="114"/>
      </p:cViewPr>
      <p:guideLst>
        <p:guide orient="horz" pos="2160"/>
        <p:guide pos="3118"/>
        <p:guide pos="6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운영체제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실습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Ⅳ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err="1">
                <a:solidFill>
                  <a:schemeClr val="tx2"/>
                </a:solidFill>
                <a:latin typeface="+mn-ea"/>
              </a:rPr>
              <a:t>셸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</a:rPr>
              <a:t>사용하기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139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‘ ’와 “ ”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 ’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작은따옴표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“ ”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큰따옴표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문자를 감싸서 문자열로 만들어주고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 안에 사용된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 문자의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기능을 없앰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‘ ’는 모든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 문자를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“ ”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$, ``, \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제외한 모든 특수문자를 일반 문자로 간주하여 처리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80498"/>
              </p:ext>
            </p:extLst>
          </p:nvPr>
        </p:nvGraphicFramePr>
        <p:xfrm>
          <a:off x="629345" y="2492896"/>
          <a:ext cx="8640960" cy="155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echo ‘$SHELL’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$SHELL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문자열이 화면에 출력됨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echo “$SHELL”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셀 환경 변수인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SHELL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 저장된 값인 현재 셀의 종류가 화면에 출력됨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/bin/bash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예로 들 수 있음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1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` `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셸은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`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`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 감싸인 문자열을 명령으로 해석하여 명령의 실행 결과로 전환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18971"/>
              </p:ext>
            </p:extLst>
          </p:nvPr>
        </p:nvGraphicFramePr>
        <p:xfrm>
          <a:off x="624746" y="1700808"/>
          <a:ext cx="8640960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11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970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echo “Today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is `date`”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`data`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가 명령으로 해석되어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date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</a:t>
                      </a:r>
                      <a:r>
                        <a:rPr lang="ko-KR" altLang="en-US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실행결과로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바뀜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결과적으로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Today is 2022.01.20(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목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18:32:45 KST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와 같이 출력됨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35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/</a:t>
                      </a:r>
                      <a:r>
                        <a:rPr lang="en-US" altLang="ko-KR" sz="1600" kern="100" spc="-25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usr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/bin/`</a:t>
                      </a:r>
                      <a:r>
                        <a:rPr lang="en-US" altLang="ko-KR" sz="1600" kern="100" spc="-25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uname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–m`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uname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–m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실행 결과를 문자열로 바꾸어 파일명으로 사용함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\(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역빗금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\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동일함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특수문자 바로 앞에 사용되는데 해당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 문자의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효과를 없애고 일반 문자처럼 처리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25607"/>
              </p:ext>
            </p:extLst>
          </p:nvPr>
        </p:nvGraphicFramePr>
        <p:xfrm>
          <a:off x="624746" y="1950668"/>
          <a:ext cx="8640960" cy="191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081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812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–l t\*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t*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라는 이름을 가진 파일의 상세 정보를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출력함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없이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t*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사용하면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 시작하는 모든 파일의 상세 정보를 출력함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87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echo \$SHELL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$SHELL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을 화면에 출력함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Echo ‘$SHELL’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과 결과가 같음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&gt;, &lt;, &gt;&gt;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입출력의 방향을 바꾸는 특수문자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48761"/>
              </p:ext>
            </p:extLst>
          </p:nvPr>
        </p:nvGraphicFramePr>
        <p:xfrm>
          <a:off x="624746" y="1950668"/>
          <a:ext cx="8640960" cy="83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–l &gt; res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–l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실행 결과를 화면이 아닌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res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파일에 저장함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2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입출력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 바꾸기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입출력 장치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입력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장치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셸이 작업을 수행하는 데 필요한 정보를 받아들이는 장치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키보드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출력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장치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결과를 내보내는 장치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모니터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오류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장치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오류 메시지를 내보내는 장치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→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모니터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디스크립터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관리를 위해 붙이는 일련 번호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입출력 장치를 변경할 때는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디스크립터를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사용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입출력 장치를 파일로 바꾸는 것을 ‘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(redirection)’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이라고 함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0460"/>
              </p:ext>
            </p:extLst>
          </p:nvPr>
        </p:nvGraphicFramePr>
        <p:xfrm>
          <a:off x="624746" y="4149080"/>
          <a:ext cx="8640960" cy="16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753">
                  <a:extLst>
                    <a:ext uri="{9D8B030D-6E8A-4147-A177-3AD203B41FA5}">
                      <a16:colId xmlns:a16="http://schemas.microsoft.com/office/drawing/2014/main" val="4103728436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파일 </a:t>
                      </a:r>
                      <a:r>
                        <a:rPr lang="ko-KR" altLang="en-US" sz="1600" b="1" kern="100" spc="-25" dirty="0" err="1" smtClean="0">
                          <a:effectLst/>
                        </a:rPr>
                        <a:t>디스크립터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파일 </a:t>
                      </a:r>
                      <a:r>
                        <a:rPr lang="ko-KR" altLang="en-US" sz="1600" b="1" kern="100" spc="-25" dirty="0" err="1" smtClean="0">
                          <a:effectLst/>
                        </a:rPr>
                        <a:t>디스크립터</a:t>
                      </a:r>
                      <a:r>
                        <a:rPr lang="ko-KR" altLang="en-US" sz="1600" b="1" kern="100" spc="-25" dirty="0" smtClean="0">
                          <a:effectLst/>
                        </a:rPr>
                        <a:t> 대신 사용하는 이름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맑은 고딕"/>
                          <a:cs typeface="Times New Roman"/>
                        </a:rPr>
                        <a:t>정의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stdin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표준 입력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stdout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표준 출력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stderr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표준 오류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입출력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 바꾸기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4830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&gt;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기존 파일의 내용을 삭제하고 새로 결과를 저장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&gt;&gt;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기존 파일의 내용 뒤에 결과를 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추가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 덮어쓰기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&gt;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&gt;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사용한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리다이렉션에서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지정한 이름의 파일이 없으면 파일을 생성해서 명령의 수행 결과를 저장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 있으면 이전의 내용이 없어지고 명령의 수행 결과로 대체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429000"/>
            <a:ext cx="6943725" cy="3228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9985" y="3717032"/>
            <a:ext cx="2347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o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ut1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파일이 있는지 확인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9985" y="4185955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명령의 결과가 화면으로 출력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9985" y="4762019"/>
            <a:ext cx="29915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명령의 결과를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out1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파일에 저장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863" y="512205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파일의 내용을 확인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9985" y="5770131"/>
            <a:ext cx="29915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명령의 결과를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out1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파일에 저장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9985" y="6130171"/>
            <a:ext cx="27558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s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명령의 실행 결과가 없어짐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>
            <a:off x="3509665" y="3866175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8" idx="1"/>
          </p:cNvCxnSpPr>
          <p:nvPr/>
        </p:nvCxnSpPr>
        <p:spPr>
          <a:xfrm>
            <a:off x="3509665" y="4220199"/>
            <a:ext cx="2880320" cy="12733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1"/>
          </p:cNvCxnSpPr>
          <p:nvPr/>
        </p:nvCxnSpPr>
        <p:spPr>
          <a:xfrm>
            <a:off x="4055489" y="4920688"/>
            <a:ext cx="2334496" cy="29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1"/>
          </p:cNvCxnSpPr>
          <p:nvPr/>
        </p:nvCxnSpPr>
        <p:spPr>
          <a:xfrm>
            <a:off x="3844810" y="5919312"/>
            <a:ext cx="2545175" cy="124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2" idx="1"/>
          </p:cNvCxnSpPr>
          <p:nvPr/>
        </p:nvCxnSpPr>
        <p:spPr>
          <a:xfrm>
            <a:off x="3608922" y="6116857"/>
            <a:ext cx="2781063" cy="17489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입출력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 바꾸기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cat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파일 생성하기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54821"/>
            <a:ext cx="6991350" cy="136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8017" y="1196752"/>
            <a:ext cx="3251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입력을 받아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out1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파일에 저장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3797697" y="1345895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13721" y="1462903"/>
            <a:ext cx="3092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내용을 입력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, Ctrl-D :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입력을 종료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09465" y="1628800"/>
            <a:ext cx="2304256" cy="99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1612" y="175756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 내용을 확인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797697" y="1904392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입출력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 바꾸기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파일에 내용 추가하기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&gt;&gt;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지정한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 없으면 파일을 생성하고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파일이 있으면 기존 파일의 끝에 명령의 실행 결과를 추가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11338"/>
            <a:ext cx="6991350" cy="1695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7596" y="177081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 내용을 확인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53681" y="1917644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4384" y="2293869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내용 추가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000469" y="2440700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4422" y="2852936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 내용을 확인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3594925" y="2603782"/>
            <a:ext cx="2932749" cy="397485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입출력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 바꾸기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오류도 기본적으로 화면으로 출력되며 표준 출력처럼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가능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출력과 표준 오류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표준 출력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오류 메시지는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안됨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8840"/>
            <a:ext cx="7010400" cy="1066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2" y="3564186"/>
            <a:ext cx="699135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5548" y="211760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출력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21633" y="2264432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60840" y="245776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오류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389985" y="2609898"/>
            <a:ext cx="1495252" cy="78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6704" y="3501008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출력 </a:t>
            </a:r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리다이렉션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852789" y="3647839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614" y="3703780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출력 </a:t>
            </a:r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리다이렉션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83699" y="3850611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20014" y="4041939"/>
            <a:ext cx="2502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오류 메시지가 화면에 출력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9" name="꺾인 연결선 18"/>
          <p:cNvCxnSpPr>
            <a:endCxn id="17" idx="1"/>
          </p:cNvCxnSpPr>
          <p:nvPr/>
        </p:nvCxnSpPr>
        <p:spPr>
          <a:xfrm>
            <a:off x="6340228" y="3975277"/>
            <a:ext cx="979786" cy="228245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45989" y="4029041"/>
            <a:ext cx="1888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solidFill>
                  <a:srgbClr val="FF0000"/>
                </a:solidFill>
                <a:latin typeface="+mn-ea"/>
                <a:ea typeface="+mn-ea"/>
              </a:rPr>
              <a:t>오류 메시지가 저장되지 않음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806093" y="4190624"/>
            <a:ext cx="872480" cy="23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33467" y="4575782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출력 내용이 출력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8" name="꺾인 연결선 27"/>
          <p:cNvCxnSpPr>
            <a:endCxn id="27" idx="1"/>
          </p:cNvCxnSpPr>
          <p:nvPr/>
        </p:nvCxnSpPr>
        <p:spPr>
          <a:xfrm>
            <a:off x="3794866" y="4365104"/>
            <a:ext cx="838601" cy="37226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입출력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 바꾸기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오류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리다이렉션에서는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파일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디스크립터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번호를 생략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불가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628800"/>
            <a:ext cx="6972300" cy="933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1752" y="1600293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오류 </a:t>
            </a:r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리다이렉션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07837" y="1747124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1752" y="1947081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파일에 저장된 메시지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89985" y="2102473"/>
            <a:ext cx="898172" cy="38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 smtClean="0"/>
              <a:t>셀의 기능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938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셸의 기능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명령어 해석기 기능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프로그래밍 기능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환경 설정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명령어 해석기 기능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사용자와 커널 사이에서 명령을 해석하여 전달하는 해석기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(interpreter)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번역기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(translator)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로그인하면 셸이 자동으로 실행되어 사용자가 명령을 입력하기를 기다림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      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셸이 사용자의 명령을 기다리고 있음을 나타내는 표시 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프로그래밍 기능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셸은 자체 내에 프로그래밍 기능이 있어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반복적으로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수행하는 작업을 하나의 프로그램으로 작성 가능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환경 설정 기능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환경을 설정할 수 있도록 초기화 파일 기능을 제공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초기화 파일에는 명령을 찾아오는 경로를 설정하거나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파일과 디렉터리를 새로 생성할 때 기본 권한을 설정하거나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다양한 환경 변수 등을 설정</a:t>
            </a:r>
          </a:p>
          <a:p>
            <a:pPr marL="1171575" lvl="2" indent="-352425" latinLnBrk="0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4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 smtClean="0"/>
              <a:t>입출력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 바꾸기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리다이렉션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cat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1171575" lvl="2" indent="-352425" latinLnBrk="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at 0&lt; out1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981825" cy="1647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5588" y="1521659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파일 내용을 출력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81673" y="1668490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17988" y="2176357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입력을 </a:t>
            </a:r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리다이렉션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734073" y="2323188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1492" y="360989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표준 입력을 </a:t>
            </a:r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리다이렉션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717577" y="3756722"/>
            <a:ext cx="2880320" cy="12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 smtClean="0"/>
              <a:t>셀 환경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주요 셸 환경변수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특정 변수 출력하기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echo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변수의 값을 출력할 때는 변수 이름 앞에 특수문자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붙임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26578"/>
              </p:ext>
            </p:extLst>
          </p:nvPr>
        </p:nvGraphicFramePr>
        <p:xfrm>
          <a:off x="629345" y="1196752"/>
          <a:ext cx="8640961" cy="2038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09286470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3719345704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맑은 고딕"/>
                          <a:cs typeface="Times New Roman"/>
                        </a:rPr>
                        <a:t>환경 변수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맑은 고딕"/>
                          <a:cs typeface="Times New Roman"/>
                        </a:rPr>
                        <a:t>환경 변수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HISTSIZE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히스토리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저장 크기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PATH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명령을 탐색할 경로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HOME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홈디렉터리의 </a:t>
                      </a:r>
                      <a:r>
                        <a:rPr lang="ko-KR" altLang="en-US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절대경로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PWD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디렉터리의 절대 경로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LANG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사용하는 언어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SHELL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로그인 셀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20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LOGNAME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계정 이름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5" y="4502979"/>
            <a:ext cx="6953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셀 환경 설정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 변수 설정하기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 이름과 문자열 사이에 공백이 있으면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안됨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915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셀 환경 설정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환경 변수 설정하기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export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먼저 셸 변수를 정의하고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export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사용하여 이를 환경 변수로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변경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변수를 설정하면서 바로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export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사용하여 한 번에 환경 변수로 전환도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981825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3" y="3178704"/>
            <a:ext cx="68961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셀 환경 설정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환경 변수를 다시 셸 변수로 바꾸기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export –n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SOME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보이지만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SOME1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보이지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않음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변수 해제하기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962775" cy="866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2" y="3151577"/>
            <a:ext cx="7000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(alias)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우리말로 ‘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별명’을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의미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기존의 명령을 대신하여 다른 이름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별명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을 붙일 수 있도록 하는 기능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긴 명령 대신 짧은 명령을 만들어 사용 가능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여러 명령을 연결하여 하나의 명령으로 만들 수도 있음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자주 사용하는 옵션을 포함하여 새로운 이름을 붙여서 사용 가능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2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기존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확인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alias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아무것도 지정하지 않고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alias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실행하면 현재 설정되어 있는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에일리어스가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출력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44824"/>
            <a:ext cx="6934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실행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6934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설정하기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alias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‘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이름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=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명령’ 형식 사용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설정 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ls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설정 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rm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8840"/>
            <a:ext cx="6934200" cy="137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6" y="4005064"/>
            <a:ext cx="698182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7988" y="2457763"/>
            <a:ext cx="28873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공백이 있으면 작은따옴표 사용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01753" y="2607046"/>
            <a:ext cx="2312640" cy="99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3881" y="2650844"/>
            <a:ext cx="21916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에일리어스의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ls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를 실행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137646" y="2800127"/>
            <a:ext cx="2312640" cy="99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3652" y="2817803"/>
            <a:ext cx="18630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+mn-ea"/>
                <a:ea typeface="+mn-ea"/>
              </a:rPr>
              <a:t>l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s -F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의 결과를 출력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33601" y="2974009"/>
            <a:ext cx="656456" cy="30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에일리어스에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인자 전달하기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셸에서는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에일리어스로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인자를 전달할 수 없음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셸에서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인자를 전달하려면 프로그래밍 기능에서 함수를 사용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인자 전달 함수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예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에일리어스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해제하기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unalias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309124"/>
            <a:ext cx="6915150" cy="122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9" y="4005064"/>
            <a:ext cx="6915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기본 셸 확인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정보 확인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etc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passwd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파일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 정보의 가장 마지막에 나온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/bin/bash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가 기본 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988840"/>
            <a:ext cx="7038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히스토리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이전에 입력한 명령을 다시 불러 사용하는 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30620"/>
            <a:ext cx="6962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재실행하기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!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직전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재실행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06822"/>
              </p:ext>
            </p:extLst>
          </p:nvPr>
        </p:nvGraphicFramePr>
        <p:xfrm>
          <a:off x="629345" y="1226123"/>
          <a:ext cx="8640960" cy="1243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기능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!!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바로 직전에 실행한 명령을 재실행함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!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번호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히스토리에서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해당 번호의 명령을 재실행함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556816"/>
            <a:ext cx="698182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53881" y="3884671"/>
            <a:ext cx="3147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바로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직전에 실행한 명령을 재실행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37646" y="4033954"/>
            <a:ext cx="2312640" cy="99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재실행하기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!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이전에 수행한 명령을 재실행 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44413"/>
            <a:ext cx="6943725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9" y="2872482"/>
            <a:ext cx="6930662" cy="87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3881" y="281780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rgbClr val="FF0000"/>
                </a:solidFill>
                <a:latin typeface="+mn-ea"/>
                <a:ea typeface="+mn-ea"/>
              </a:rPr>
              <a:t>히스토리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 번호로 재실행</a:t>
            </a:r>
            <a:endParaRPr lang="ko-KR" altLang="en-US" sz="15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37646" y="2967086"/>
            <a:ext cx="2312640" cy="99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 편집하기와 재실행하기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화살표 키를 사용하여 오류가 난 명령을 다시 프롬프트로 불러내서 수정한 뒤 재실행 가능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편집과 재실행 예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 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명령에 오타를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프롬프트에서 ↑키를 누르면 방금 실행한 명령이 다시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나타남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좌우 화살표로 커서를 이동하여 백스페이스키로 삭제한 후 다시 글자를 입력하고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엔터키를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눌러서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04864"/>
            <a:ext cx="7000875" cy="68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429000"/>
            <a:ext cx="698182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" y="4551892"/>
            <a:ext cx="6915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 err="1" smtClean="0"/>
              <a:t>에일리어스와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히스토리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히스토리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저장하기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로그 아웃할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때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홈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디렉터리 아래의 숨김 파일인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bash_history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히스토리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저장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6896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smtClean="0"/>
              <a:t>프롬프트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 설정 변수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PS1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프롬프트를 바꾸는 것은 환경 변수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PS1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에 새로운 형태의 문자열을 지정하는 것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이스케이프 문자와 프롬프트 설정하기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시작하는 특별한 문자가 이스케이프 문자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\u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같이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으로 시작하는 이스케이프 문자는 두 글자가 아니라 한 글자로 처리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이스케이프 문자는 화면에 문자 그대로 출력되지 않고 셸이 문자의 의미를 해석하여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556792"/>
            <a:ext cx="7000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smtClean="0"/>
              <a:t>프롬프트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프롬프트에서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사용할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수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있는 이스케이프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11218"/>
              </p:ext>
            </p:extLst>
          </p:nvPr>
        </p:nvGraphicFramePr>
        <p:xfrm>
          <a:off x="629345" y="1226123"/>
          <a:ext cx="8640960" cy="5572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042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이스케이프 문자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b="1" kern="100" spc="-25" dirty="0" smtClean="0">
                          <a:effectLst/>
                        </a:rPr>
                        <a:t>기능</a:t>
                      </a:r>
                      <a:endParaRPr lang="ko-KR" sz="15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\a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ACII</a:t>
                      </a:r>
                      <a:r>
                        <a:rPr lang="en-US" altLang="ko-KR" sz="12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종소리 문자</a:t>
                      </a:r>
                      <a:r>
                        <a:rPr lang="en-US" altLang="ko-KR" sz="12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(07)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\d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‘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요일 월 일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‘ 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형식으로 날짜를 표시함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Wed May 1)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\e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ASCII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의 이스케이프 문자로 터미널에 고급 옵션을 전달함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\h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첫번째 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.(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마침표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까지의 호스트 이름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server.co.kr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에서 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server)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4854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\H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전체 호스트 이름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005236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\n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줄 바꾸기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62581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\s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셸 이름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00745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\t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24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시간 형식으로 현재 시간을 표시함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(HH:MM:SS 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형식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9501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\T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12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시간 형식으로 현재 시간을 표시함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(HH:MM:SS 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형식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2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278465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\@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just" defTabSz="914400" rtl="0" eaLnBrk="1" fontAlgn="auto" latinLnBrk="1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12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시간 형식으로 현재 시간을 표시함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오전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오후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형식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2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846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\u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사용자 이름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49505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\v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셀의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버전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98658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\w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작업 디렉터리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절대 경로</a:t>
                      </a: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73200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\W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작업 디렉터리의 절대 경로에서 마지막 디렉터리명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64418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\!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명령의 </a:t>
                      </a:r>
                      <a:r>
                        <a:rPr lang="ko-KR" altLang="en-US" sz="12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히스토리</a:t>
                      </a: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번호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39328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\[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출력하지 않을 문자열의 시작 부분을 표시함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85961"/>
                  </a:ext>
                </a:extLst>
              </a:tr>
              <a:tr h="191739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\]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출력하지 않을 문자열의 끝부분을 표시함</a:t>
                      </a:r>
                      <a:endParaRPr lang="ko-KR" sz="12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4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6"/>
            </a:pPr>
            <a:r>
              <a:rPr lang="ko-KR" altLang="en-US" sz="2400" dirty="0" smtClean="0"/>
              <a:t>프롬프트 설정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 변경 예제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간단한 문자열로 변경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프롬프트의 끝을 표시하기 위해 마지막에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]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나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$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같은 표시를 하고 공백 문자를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둠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환경 변수를 사용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프롬프트에 현재 작업 디렉터리가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명령의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실행 결과를 사용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`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`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이용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uname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-n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명령은 호스트 이름을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이스케이프 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\u, \T, \!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를 사용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772816"/>
            <a:ext cx="6896100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2976562"/>
            <a:ext cx="6981825" cy="90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9" y="4627836"/>
            <a:ext cx="7000875" cy="485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9" y="5930353"/>
            <a:ext cx="68770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화면에 한 줄의 문자열을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형식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echo [-n]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문자열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옵션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: -n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마지막에 줄 바꿈을 하지 않음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348738"/>
            <a:ext cx="70294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출력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%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지사자와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\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문자를 이용하여 출력 형식을 지정 가능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자료를 형식화 하여 화면에 출력함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%d, \n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등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언어 </a:t>
            </a:r>
            <a:r>
              <a:rPr lang="en-US" altLang="ko-KR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printf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함수의 형식을 지정함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373552"/>
            <a:ext cx="7010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사용하기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사용자가 더욱 편리하게 명령을 입력하고 실행할 수 있도록 다양한 특수문자를 제공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명령을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입력하면 셸은 먼저 특수문자가 있는지 확인하고 이를 적절한 형태로 변경한 후 명령을 실행</a:t>
            </a:r>
          </a:p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*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별표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임의의 문자열을 나타내는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특수문자로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개 이상의 문자로 대체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73041"/>
              </p:ext>
            </p:extLst>
          </p:nvPr>
        </p:nvGraphicFramePr>
        <p:xfrm>
          <a:off x="629345" y="3068960"/>
          <a:ext cx="8640960" cy="3367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ls *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디렉터리의 모든 파일과 서브 디렉터리를 나열함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서브 디렉터리의 내용도 출력함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cp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* /</a:t>
                      </a:r>
                      <a:r>
                        <a:rPr lang="en-US" altLang="ko-KR" sz="1600" kern="100" spc="-25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tmp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현재 디렉터리의 모든 파일을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tmp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디렉터리 아래로 복사함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ls –F t*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t, 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tmp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temp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와 같이 파일명이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 시작하는 모든 파일의 이름과 파일 종류를 출력함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20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pc="-25" dirty="0" err="1" smtClean="0">
                          <a:effectLst/>
                          <a:latin typeface="+mn-ea"/>
                          <a:ea typeface="+mn-ea"/>
                        </a:rPr>
                        <a:t>cp</a:t>
                      </a:r>
                      <a:r>
                        <a:rPr lang="en-US" sz="1600" kern="100" spc="-25" dirty="0" smtClean="0">
                          <a:effectLst/>
                          <a:latin typeface="+mn-ea"/>
                          <a:ea typeface="+mn-ea"/>
                        </a:rPr>
                        <a:t> *.txt ../ch3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확장자가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txt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 모든 파일을 상위 디렉터리 아래의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ch3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디렉터리로 복사함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ls</a:t>
                      </a:r>
                      <a:r>
                        <a:rPr lang="en-US" altLang="ko-KR" sz="1600" kern="100" spc="-25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–l h*d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파일명이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h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 시작하고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 끝나는 모든 파일의 상세 정보를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출력함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hd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had, hard, h12345d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등 이 조건에 맞는 모든 파일의 정보를 볼 수 있음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?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[ ]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?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길이가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인 임의의 한 문자를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, [ ]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괄호 안에 포함된 문자 중 하나를 나타냄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32642"/>
              </p:ext>
            </p:extLst>
          </p:nvPr>
        </p:nvGraphicFramePr>
        <p:xfrm>
          <a:off x="629345" y="1635170"/>
          <a:ext cx="8640960" cy="4684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t?.txt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다음에 임의의 한 문자가 오고 파일의 확장자가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txt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 모든 파일의 이름을 출력함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t1.txt, t2.txt, ta.txt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등이 해당됨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t.txt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는 제외함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–l tmp[135].txt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tmp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다음에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1, 3, 5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중 하나가 오고 파일의 확장자가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txt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 모든 파일의 이름을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출력함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tmp1.txt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tmp3.txt, tmp5.txt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파일이 있으면 해당 파일의 상세 정보를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출력함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tmp.txt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는 제외함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–l tmp[1-3].txt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[1-3]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은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부터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까지의 범위를 의미함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따라서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–l tmp[123].txt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와 결과가   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같음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즉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tmp1.txt, tmp2.txt, tmp3.txt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파일이 있으면 해당 파일의 상세 정보를 출력함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20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[0-9]*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파일명이 숫자로 시작하는 모든 파일의 목록을 출력함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[A-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Za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-z]*[0-9]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파명이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영문자로 시작하고 숫자로 끝나는 모든 파일의 목록을 출력함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~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–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~(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물결표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붙임표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디렉터리를 나타내는 특수문자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~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만 사용하면 현재 작업 중인 사용자의 홈 디렉터리를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표시함</a:t>
            </a:r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cd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명령으로 디렉터리를 이전하기 직전의 작업 디렉터리 표시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72754"/>
              </p:ext>
            </p:extLst>
          </p:nvPr>
        </p:nvGraphicFramePr>
        <p:xfrm>
          <a:off x="629345" y="2492896"/>
          <a:ext cx="8640960" cy="155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cp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*.txt ~/ch3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확장자가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txt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 모든 파일을 현재 작업 중인 홈 디렉터리 아래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ch3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디렉터리로 복사함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cd -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이전 디렉터리로 이동함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셀 기본 사용법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585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352425" latinLnBrk="0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특수문자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;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|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;(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쌍반점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과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|(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파이프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명령과 명령을 연결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;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은 연결된 명령을 왼쪽부터 차례로 실행</a:t>
            </a:r>
          </a:p>
          <a:p>
            <a:pPr marL="714375" lvl="1" indent="-352425" latinLnBrk="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|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는 왼쪽 명령의 실행 결과를 오른쪽 명령의 입력으로 전달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4740" y="13903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Ⅳ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err="1">
                <a:latin typeface="+mn-ea"/>
                <a:ea typeface="+mn-ea"/>
              </a:rPr>
              <a:t>셀</a:t>
            </a:r>
            <a:r>
              <a:rPr lang="ko-KR" altLang="en-US" sz="1400" b="1" dirty="0" err="1" smtClean="0">
                <a:latin typeface="+mn-ea"/>
                <a:ea typeface="+mn-ea"/>
              </a:rPr>
              <a:t>사용하기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40757"/>
              </p:ext>
            </p:extLst>
          </p:nvPr>
        </p:nvGraphicFramePr>
        <p:xfrm>
          <a:off x="629345" y="2492896"/>
          <a:ext cx="8640960" cy="2515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64"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사용 예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b="1" kern="100" spc="-25" dirty="0" smtClean="0">
                          <a:effectLst/>
                        </a:rPr>
                        <a:t>의미</a:t>
                      </a:r>
                      <a:endParaRPr lang="ko-KR" sz="1600" b="1" kern="100" spc="-25" dirty="0">
                        <a:solidFill>
                          <a:srgbClr val="000000"/>
                        </a:solidFill>
                        <a:effectLst/>
                        <a:latin typeface="한양중고딕"/>
                        <a:ea typeface="맑은 고딕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data; ls; </a:t>
                      </a:r>
                      <a:r>
                        <a:rPr lang="en-US" altLang="ko-KR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pwd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왼쪽부터 차례대로 명령을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실행함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즉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날짜를 출력한 후 현재 디렉터리의 파일 목록을 출력하고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마지막으로 현재 작업 디렉터리의 절대 경로를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보여줌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64">
                <a:tc>
                  <a:txBody>
                    <a:bodyPr/>
                    <a:lstStyle/>
                    <a:p>
                      <a:pPr algn="l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–al</a:t>
                      </a:r>
                      <a:r>
                        <a:rPr lang="en-US" altLang="ko-KR" sz="1600" kern="100" spc="-25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/ | more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루트 디렉터리에 있는 모든 파일의 상세 정보를 한 </a:t>
                      </a:r>
                      <a:r>
                        <a:rPr lang="ko-KR" altLang="en-US" sz="1600" kern="100" spc="-25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화면씩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출력함</a:t>
                      </a:r>
                      <a:endParaRPr lang="en-US" altLang="ko-KR" sz="1600" kern="100" spc="-25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" algn="just" latinLnBrk="1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ls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–al /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결과가 </a:t>
                      </a:r>
                      <a:r>
                        <a:rPr lang="en-US" altLang="ko-KR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more </a:t>
                      </a:r>
                      <a:r>
                        <a:rPr lang="ko-KR" altLang="en-US" sz="1600" kern="100" spc="-25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명령의 입력으로 전달되어 페이지 단위로  출력되는 것임</a:t>
                      </a:r>
                      <a:endParaRPr lang="ko-KR" sz="1600" kern="100" spc="-25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195" marR="3619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</TotalTime>
  <Words>2073</Words>
  <Application>Microsoft Office PowerPoint</Application>
  <PresentationFormat>사용자 지정</PresentationFormat>
  <Paragraphs>449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Helvetica75</vt:lpstr>
      <vt:lpstr>HY견고딕</vt:lpstr>
      <vt:lpstr>굴림</vt:lpstr>
      <vt:lpstr>맑은 고딕</vt:lpstr>
      <vt:lpstr>한양중고딕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488</cp:revision>
  <cp:lastPrinted>2013-10-01T01:40:38Z</cp:lastPrinted>
  <dcterms:created xsi:type="dcterms:W3CDTF">2010-01-22T01:09:25Z</dcterms:created>
  <dcterms:modified xsi:type="dcterms:W3CDTF">2023-03-30T02:56:15Z</dcterms:modified>
</cp:coreProperties>
</file>