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75" r:id="rId21"/>
    <p:sldId id="276" r:id="rId22"/>
    <p:sldId id="279" r:id="rId23"/>
    <p:sldId id="280" r:id="rId24"/>
    <p:sldId id="281" r:id="rId25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5" autoAdjust="0"/>
    <p:restoredTop sz="94660"/>
  </p:normalViewPr>
  <p:slideViewPr>
    <p:cSldViewPr>
      <p:cViewPr varScale="1">
        <p:scale>
          <a:sx n="160" d="100"/>
          <a:sy n="160" d="100"/>
        </p:scale>
        <p:origin x="2088" y="132"/>
      </p:cViewPr>
      <p:guideLst>
        <p:guide orient="horz" pos="2160"/>
        <p:guide pos="3118"/>
        <p:guide pos="6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Ⅴ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파일접근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권한관리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기호를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기호를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이용한 접근 권한 변경 예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접근 권한 확인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-r--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소유자의 쓰기 권한을 제거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u-w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896100" cy="981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8" y="3140968"/>
            <a:ext cx="6981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기호를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test.txt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쓰기와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부여함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g+wx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기타 사용자에게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부여함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o+x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그룹과 기타 사용자의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제거함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go-x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모두에게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부여함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a+x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소유자에게 쓰기 권한을 부여하고 그룹의 쓰기 권한은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제거함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u+w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,g-w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숫자를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이용한 파일 접근 권한 변경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숫자로 환산하기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모드에서는 각 권한이 있고 없고를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표기하고 이를 다시 환산하여 숫자로 표현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카테고리별로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권한의 조합에 따라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7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나타내는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3401" y="2859005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읽기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쓰기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3641" y="2859005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읽기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쓰기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53881" y="2859005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읽기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쓰기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5218" y="24477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소유자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33" y="357475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숫자 표기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(0~7)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6060" y="24477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그룹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7466" y="357475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숫자 표기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(0~7)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40724" y="244771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기타 사용자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8128" y="357475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숫자 표기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(0~7)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2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숫자를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권한을 숫자로 환산하는 과정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r-x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라고 할 때 권한이 있는 것은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없는 것은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변환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진수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1, 0, 1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변환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진수를 각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자릿수별로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진수로 환산하면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4, 0, 1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세 숫자를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더하면 최종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 값은 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1388"/>
              </p:ext>
            </p:extLst>
          </p:nvPr>
        </p:nvGraphicFramePr>
        <p:xfrm>
          <a:off x="557337" y="2780928"/>
          <a:ext cx="8712968" cy="36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접근 권한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  <a:latin typeface="+mn-ea"/>
                          <a:ea typeface="+mn-ea"/>
                        </a:rPr>
                        <a:t>환산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숫자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111 → 4+2+1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110 → 4+2+0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r-x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 → 4+0+1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r--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 → 4+0+0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011 → 0+2+1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99621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-w-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010 → 0+2+0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3148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--x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001 → 0+0+1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8897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---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--- → 0+0+0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권한이 없음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7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7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숫자를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권한을 숫자로 표기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345" y="1680054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2799" y="1680054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2879" y="1680054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162" y="126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소유자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9550" y="23958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426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그룹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1607" y="23958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5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6106" y="12687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기타 사용자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0301" y="23958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4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28344" y="1673985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1798" y="1673985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1878" y="1673985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3881" y="1673985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67335" y="1673985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7415" y="1673985"/>
            <a:ext cx="631963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43490"/>
              </p:ext>
            </p:extLst>
          </p:nvPr>
        </p:nvGraphicFramePr>
        <p:xfrm>
          <a:off x="629345" y="2836906"/>
          <a:ext cx="6336704" cy="2032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접근 권한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숫자 모드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접근 권한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숫자모드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rwxrwxrwx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777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-r-----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640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-x</a:t>
                      </a:r>
                      <a:endParaRPr lang="ko-KR" alt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755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------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700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rw-rw-rw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alt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666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-r-----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640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-x</a:t>
                      </a:r>
                      <a:endParaRPr lang="ko-KR" alt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555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r--------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400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7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숫자를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 모드로 접근 권한 변경하기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숫자의 각 위치가 사용자 카테고리를 나타내기 때문에 사용자 카테고리를 따로 지정할 필요가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항상 세 자리 수를 사용해야 하므로 변경하려는 사용자 카테고리의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권한뿐만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아니라 그룹과 기타 사용자의 권한도 반드시 같이 명시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345" y="205588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chmod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7457" y="1911868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(0~7)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7697" y="1911868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(0~7)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57937" y="1911868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(0~7)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7806" y="2055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파일명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6" name="꺾인 연결선 5"/>
          <p:cNvCxnSpPr>
            <a:stCxn id="7" idx="0"/>
            <a:endCxn id="9" idx="0"/>
          </p:cNvCxnSpPr>
          <p:nvPr/>
        </p:nvCxnSpPr>
        <p:spPr>
          <a:xfrm rot="5400000" flipH="1" flipV="1">
            <a:off x="4769805" y="-248372"/>
            <a:ext cx="12700" cy="4320480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7379" y="12637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숫자 모드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9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숫자를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 모드로 접근 권한 변경하기 예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접근 권한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464(r--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-r--)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쓰기 권한을 제거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r--r--r--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이므로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444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쓰기와 실행 권한을 부여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r--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rwxr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이므로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474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34200" cy="828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166189"/>
            <a:ext cx="6943725" cy="10001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795607"/>
            <a:ext cx="6991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숫자를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test.txt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기타 사용자에게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부여함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r-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rwxr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-x → 475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그룹과 기타 사용자의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제거함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r-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-r-- → 464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모두에게 실행 권한을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부여함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xrwxr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-x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575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소유자에게 쓰기 권한을 부여하고 그룹의 쓰기 권한은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제거함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rwxr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-x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755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소유자의 권한만 남기고 나머지 사용자의 권한은 모두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제거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rwx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------ → 700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smtClean="0"/>
              <a:t>기본 접근 권한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접근 권한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리눅스에서는 파일이나 디렉터리를 생성할 때 기본 접근 권한이 자동적으로 설정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일반 파일의 경우 소유자는 읽기와 쓰기 권한이 설정되고 그룹과 기타 사용자는 읽기 권한만 설정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디렉터리의 경우 소유자는 읽기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쓰기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권한이 설정되고 그룹과 기타 사용자는 읽기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권한만 설정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8" y="2996952"/>
            <a:ext cx="649695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smtClean="0"/>
              <a:t>기본 접근 권한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값의 적용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과정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37" y="17821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최대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1513" y="1705136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solidFill>
                  <a:schemeClr val="tx1"/>
                </a:solidFill>
              </a:rPr>
              <a:t>r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w-rw-rw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1673" y="1705136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 smtClean="0">
                <a:solidFill>
                  <a:schemeClr val="tx1"/>
                </a:solidFill>
              </a:rPr>
              <a:t>rwxrwxrwx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05" y="17821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1.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7908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일반 파일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9821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디렉터리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963" y="256057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진수로 변환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8139" y="2483604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110 110 110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8299" y="2483604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111 111 111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931" y="256057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2.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37" y="336628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마스크 값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(002)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1513" y="3289312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000 000 010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81673" y="3289312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000 000 010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305" y="33662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3.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963" y="41447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마스킹</a:t>
            </a:r>
            <a:r>
              <a:rPr lang="ko-KR" altLang="en-US" b="1" dirty="0" smtClean="0">
                <a:latin typeface="+mn-ea"/>
                <a:ea typeface="+mn-ea"/>
              </a:rPr>
              <a:t>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8139" y="4067780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110 110 100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8299" y="4067780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111 111 101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931" y="41447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4.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337" y="52919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부여된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41513" y="4869160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664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81673" y="4869160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775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305" y="529191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5.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8139" y="5647628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 smtClean="0">
                <a:solidFill>
                  <a:schemeClr val="tx1"/>
                </a:solidFill>
              </a:rPr>
              <a:t>rw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rw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-r--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8299" y="5647628"/>
            <a:ext cx="1361526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 smtClean="0">
                <a:solidFill>
                  <a:schemeClr val="tx1"/>
                </a:solidFill>
              </a:rPr>
              <a:t>rwxrwxr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-x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0507" y="38660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최대 권한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84643" y="3789040"/>
            <a:ext cx="1293573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solidFill>
                  <a:schemeClr val="tx1"/>
                </a:solidFill>
              </a:rPr>
              <a:t>r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w-rw-rw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6772" y="3789040"/>
            <a:ext cx="1293573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666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67" y="38660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1.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53881" y="466739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마스크 값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(002)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78017" y="4590420"/>
            <a:ext cx="1293573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solidFill>
                  <a:schemeClr val="tx1"/>
                </a:solidFill>
              </a:rPr>
              <a:t>r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w-rw-rw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30146" y="4590420"/>
            <a:ext cx="1293573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002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93841" y="46673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2.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60507" y="5728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뺄셈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84643" y="5651956"/>
            <a:ext cx="1293573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solidFill>
                  <a:schemeClr val="tx1"/>
                </a:solidFill>
              </a:rPr>
              <a:t>r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w-rw-rw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36772" y="5651956"/>
            <a:ext cx="1293573" cy="51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664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0467" y="572892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3.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9" name="꺾인 연결선 8"/>
          <p:cNvCxnSpPr>
            <a:stCxn id="26" idx="1"/>
            <a:endCxn id="30" idx="1"/>
          </p:cNvCxnSpPr>
          <p:nvPr/>
        </p:nvCxnSpPr>
        <p:spPr>
          <a:xfrm rot="10800000" flipH="1" flipV="1">
            <a:off x="2141513" y="5125834"/>
            <a:ext cx="6626" cy="778468"/>
          </a:xfrm>
          <a:prstGeom prst="bentConnector3">
            <a:avLst>
              <a:gd name="adj1" fmla="val -345004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84643" y="5382508"/>
            <a:ext cx="12935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336772" y="5373216"/>
            <a:ext cx="12935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41513" y="3933056"/>
            <a:ext cx="13658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793642" y="3923764"/>
            <a:ext cx="12935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7" idx="2"/>
            <a:endCxn id="13" idx="0"/>
          </p:cNvCxnSpPr>
          <p:nvPr/>
        </p:nvCxnSpPr>
        <p:spPr>
          <a:xfrm>
            <a:off x="2822276" y="2218484"/>
            <a:ext cx="6626" cy="26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229745" y="2204864"/>
            <a:ext cx="6626" cy="26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789585" y="4604040"/>
            <a:ext cx="6626" cy="26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233058" y="4590420"/>
            <a:ext cx="6626" cy="26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789585" y="5396128"/>
            <a:ext cx="6626" cy="26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33058" y="5382508"/>
            <a:ext cx="6626" cy="26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4" idx="3"/>
            <a:endCxn id="35" idx="1"/>
          </p:cNvCxnSpPr>
          <p:nvPr/>
        </p:nvCxnSpPr>
        <p:spPr>
          <a:xfrm>
            <a:off x="7978216" y="4045714"/>
            <a:ext cx="35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974161" y="4836908"/>
            <a:ext cx="35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974161" y="5877272"/>
            <a:ext cx="35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25889" y="318161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solidFill>
                  <a:schemeClr val="tx2"/>
                </a:solidFill>
                <a:latin typeface="+mn-ea"/>
                <a:ea typeface="+mn-ea"/>
              </a:rPr>
              <a:t>마스크 값에 뺄셈을 적용하는 과정</a:t>
            </a:r>
            <a:endParaRPr lang="ko-KR" altLang="en-US" b="1" u="sng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1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파일의 속성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접근 권한 보호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리눅스는 파일에 무단으로 접근하는 것을 방지하고 보호하는 기능을 제공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사용자는 자신의 파일과 디렉터리 중에서 다른 사용자가 접근해도 되는 것과 그렇지 않은 것을 구분하여 접근 권한을 제한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9491"/>
              </p:ext>
            </p:extLst>
          </p:nvPr>
        </p:nvGraphicFramePr>
        <p:xfrm>
          <a:off x="629345" y="3429000"/>
          <a:ext cx="8352928" cy="3451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4506583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번호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속성 값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파일의 종류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(- 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일반 파일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d 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디렉터리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5832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-r--r--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파일을 읽고 쓰고 실행할 수 있는 접근 권한 표시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하드 링크의 개수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root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 소유자의 로그인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7691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root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 소유자의 그룹 이름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3749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226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파일의 크기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바이트 단위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95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30 14:16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파일이 마지막으로 수정된 날짜와 시간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253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/hosts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파일명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7406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3" y="2596355"/>
            <a:ext cx="6991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smtClean="0"/>
              <a:t>기본 접근 권한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접근 권한 확인하고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변경하기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umask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접근 권한을 출력하거나 변경함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umask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-S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값을 문자로 출력함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아무 인자 없이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umask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명령만 사용할 경우 기본 마스크 값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값의 의미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값은 파일이나 디렉터리 생성 시 부여하지 않을 권한을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지정해놓는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것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002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 경우 이는 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-------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사용자에게 쓰기 권한은 부여하지 않겠다는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뜻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708920"/>
            <a:ext cx="69437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8" y="5054603"/>
            <a:ext cx="6962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smtClean="0"/>
              <a:t>기본 접근 권한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마스크 값을 바꾸면 파일이나 디렉터리를 생성할 때 적용되는 기본 접근 권한도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4372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852936"/>
            <a:ext cx="6943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smtClean="0"/>
              <a:t>특수 접근 권한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 접근 권한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권한은 원래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자리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생략된 맨 앞자리는 특수 접근 권한 의미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맨 앞자리 숫자가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이면 일반적인 접근 권한이지만 이 숫자가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1, 2, 4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이면 특수 접근 권한이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SetUID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맨 앞자리가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SetGID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맨 앞자리가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스티키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비트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(sticky bit)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맨 앞자리가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4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smtClean="0"/>
              <a:t>특수 접근 권한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SetUID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해당 파일이 실행되는 동안에는 파일을 실행한 사용자의 권한이 아니라 파일 소유자의 권한으로 실행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SetUID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접근 권한에서 맨 앞자리에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설정되면 소유자의 실행 권한에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표시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set.txt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실행하면 항상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권한을 가지고 실행된다는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의미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passwd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설정되어 있기 때문에 소유자인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root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권한으로 실행이 되어 암호 변경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60" y="4725516"/>
            <a:ext cx="6943725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67" y="2276872"/>
            <a:ext cx="606827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smtClean="0"/>
              <a:t>특수 접근 권한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42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SetGID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설정된 파일을 실행하면 해당 파일이 실행되는 동안에는 파일 소유 그룹의 권한으로 실행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2755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같이 접근 권한에서 맨 앞자리에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설정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스티키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비트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스티키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비트는 디렉터리에 설정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디렉터리에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스티키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비트가 설정되어 있으면 이 디렉터리에는 누구나 파일을 생성 가능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파일은 파일을 생성한 계정으로 소유자가 설정되며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다른 사용자가 생성한 파일은 삭제 불가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tmp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디렉터리가 대표적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스티키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비트는 접근 권한에서 맨 앞자리에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5198291"/>
            <a:ext cx="68961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파일의 속성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file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속성의 첫 번째 항목은 파일의 종류를 표시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일반 파일을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디렉터리를 의미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종류를 알려주는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접근 권한 표시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소유자와 그룹이나 기타 사용자들이 파일에 대해 가지고 있는 접근 권한을 표시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하드 링크의 개수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하드 링크는 한 파일에 대해 여러 개의 파일명을 가질 수 있도록 하는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8" y="2315750"/>
            <a:ext cx="6962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파일의 속성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소유자의 로그인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리눅스에서 모든 파일은 소유자가 있음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소유자의 그룹 이름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ls -l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명령에서 출력되는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그룹명은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파일이 속한 그룹 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속한 기본 그룹은 시스템 관리자가 사용자를 등록할 때 결정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속한 그룹을 알려주는 명령은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groups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크기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바이트 단위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 마지막으로 수정된 날짜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13" y="3152965"/>
            <a:ext cx="7010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파일의 접근 권한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권한의 종류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읽기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쓰기 권한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권한 등 세 가지로 구성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권한의 표기 방법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카테고리별로 누가 파일을 읽고 쓰고 실행할 수 있는지를 문자로 표현한 것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읽기 권한은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쓰기 권한은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권한은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나타내며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해당 권한이 없는 경우에는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표기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카테고리별로 세 가지 권한의 부여 여부를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rwx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세 문자를 묶어서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9195"/>
              </p:ext>
            </p:extLst>
          </p:nvPr>
        </p:nvGraphicFramePr>
        <p:xfrm>
          <a:off x="629345" y="1628800"/>
          <a:ext cx="8784975" cy="1855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38">
                  <a:extLst>
                    <a:ext uri="{9D8B030D-6E8A-4147-A177-3AD203B41FA5}">
                      <a16:colId xmlns:a16="http://schemas.microsoft.com/office/drawing/2014/main" val="845065833"/>
                    </a:ext>
                  </a:extLst>
                </a:gridCol>
                <a:gridCol w="3513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디렉터리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파일을 읽거나 복사할 수 있음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명령으로 디렉터리 목록을 볼 수 있음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5832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파일을 수정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이동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삭제할 있음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파일을 생성하거나 삭제할 수 있음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파일을 실행할 수 있음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cd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명령을 사용할 수 있음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파일을 디렉터리로 이동하거나 복사할 수 있음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88" y="5454771"/>
            <a:ext cx="6981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파일의 접근 권한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권한의 표기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방법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9345" y="1268760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rw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13521" y="1268760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r--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9705" y="1268760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r--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369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소유자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530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그룹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8271" y="17728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기타 사용자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61321"/>
              </p:ext>
            </p:extLst>
          </p:nvPr>
        </p:nvGraphicFramePr>
        <p:xfrm>
          <a:off x="624746" y="2348243"/>
          <a:ext cx="8645559" cy="3895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783">
                  <a:extLst>
                    <a:ext uri="{9D8B030D-6E8A-4147-A177-3AD203B41FA5}">
                      <a16:colId xmlns:a16="http://schemas.microsoft.com/office/drawing/2014/main" val="845065833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접근 권한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소유자는 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권한을 모두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가지고 그룹과 기타 사용자는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권한을 가지고 있음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5832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-x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기타 사용자 모두 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권한을 가지고 있음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-------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소유자만 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 권한을 가지고 그룹과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기타 사용자는 아무 권한이 없음 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rw-rw-rw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기타 사용자 모두 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 권한을 가지고 있음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13756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rwxrwxrwx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기타 사용자 모두 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권한을 가지고 있음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4396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------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소유자만 읽기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·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권한을 가지고 그룹과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기타 사용자는 아무 권한이 없음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42029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r--------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소유자만 읽기 권한을 가지고 있음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6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파일의 접근 권한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7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권한의 변경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chmod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파일이나 디렉터리의 접근 권한을 변경함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hmod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 모드 파일 또는 디렉터리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하위 디렉터리까지 모두 변경할 수 있음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기호 모드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권한을 변경하기 위해 문자와 기호를 사용하여 권한을 표시</a:t>
            </a:r>
          </a:p>
          <a:p>
            <a:pPr marL="714375" lvl="1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 모드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접근 권한을 변경하기 위해 숫자를 사용</a:t>
            </a:r>
          </a:p>
          <a:p>
            <a:pPr marL="257175" indent="-352425" latinLnBrk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0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기호를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이용한 파일 접근 권한 변경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기호 모드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353" y="184482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chmod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465" y="1700808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   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카테고리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705" y="1700808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연산자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9945" y="1700808"/>
            <a:ext cx="1944216" cy="653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접근 권한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8981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파일명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6" name="꺾인 연결선 5"/>
          <p:cNvCxnSpPr>
            <a:stCxn id="7" idx="0"/>
            <a:endCxn id="9" idx="0"/>
          </p:cNvCxnSpPr>
          <p:nvPr/>
        </p:nvCxnSpPr>
        <p:spPr>
          <a:xfrm rot="5400000" flipH="1" flipV="1">
            <a:off x="4841813" y="-459432"/>
            <a:ext cx="12700" cy="4320480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9387" y="10527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기호 모드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41429"/>
              </p:ext>
            </p:extLst>
          </p:nvPr>
        </p:nvGraphicFramePr>
        <p:xfrm>
          <a:off x="773361" y="2492896"/>
          <a:ext cx="8640960" cy="4213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84506583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문자 </a:t>
                      </a:r>
                      <a:r>
                        <a:rPr lang="en-US" altLang="ko-KR" sz="1500" b="1" kern="100" spc="-25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 rowSpan="4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카테고리 문자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 소유자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58325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소유자가 속한 그룹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o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소유자와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 이외의 기타 사용자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전체 사용자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 rowSpan="3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연산자 기호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제거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75682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=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접근 권한 설정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99621"/>
                  </a:ext>
                </a:extLst>
              </a:tr>
              <a:tr h="289614">
                <a:tc rowSpan="3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접근 권한 문자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 권한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3148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w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 권한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88977"/>
                  </a:ext>
                </a:extLst>
              </a:tr>
              <a:tr h="289614"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권한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7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기호를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파일 접근 권한 변경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기호 모드를 사용한 접근 권한 설정의 예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613" y="1390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파일접근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권한관리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2693"/>
              </p:ext>
            </p:extLst>
          </p:nvPr>
        </p:nvGraphicFramePr>
        <p:xfrm>
          <a:off x="624746" y="1322070"/>
          <a:ext cx="8645559" cy="4369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  <a:latin typeface="+mn-ea"/>
                          <a:ea typeface="+mn-ea"/>
                        </a:rPr>
                        <a:t>권한 표기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u+w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(u)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에게 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(+)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5832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u-x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(u)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 실행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(x)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제거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(-)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g+w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(g)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 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(+)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o-r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기타 사용자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(o)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읽기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(r)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제거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(-)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g+wx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(g)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 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와 실행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(x)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a+rwx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모든 사용자에게 읽기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(r),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(x)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(+)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99621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u=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rwx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(u)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에게 읽기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(r),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(x)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(=)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3148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go+w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(g)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과 기타 사용자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(o)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에게 쓰기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(+)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8897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u+x,go+w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소유자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(u)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에게 실행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(x)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권한을 부여하고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(+)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그룹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(g)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과 기타 사용자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(o)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에게 쓰기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(w)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권한 부여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(+)</a:t>
                      </a:r>
                      <a:endParaRPr lang="ko-KR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7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10255</TotalTime>
  <Words>1807</Words>
  <Application>Microsoft Office PowerPoint</Application>
  <PresentationFormat>사용자 지정</PresentationFormat>
  <Paragraphs>457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Helvetica75</vt:lpstr>
      <vt:lpstr>HY견고딕</vt:lpstr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512</cp:revision>
  <cp:lastPrinted>2013-10-01T01:40:38Z</cp:lastPrinted>
  <dcterms:created xsi:type="dcterms:W3CDTF">2010-01-22T01:09:25Z</dcterms:created>
  <dcterms:modified xsi:type="dcterms:W3CDTF">2023-04-04T04:50:35Z</dcterms:modified>
</cp:coreProperties>
</file>