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05" autoAdjust="0"/>
    <p:restoredTop sz="94660"/>
  </p:normalViewPr>
  <p:slideViewPr>
    <p:cSldViewPr>
      <p:cViewPr varScale="1">
        <p:scale>
          <a:sx n="145" d="100"/>
          <a:sy n="145" d="100"/>
        </p:scale>
        <p:origin x="312" y="114"/>
      </p:cViewPr>
      <p:guideLst>
        <p:guide orient="horz" pos="2160"/>
        <p:guide pos="3118"/>
        <p:guide pos="6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운영체제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실습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-Ⅶ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디스크 관리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디스크 관리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시스템별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디스크 사용량 확인하기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df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디스크의 남은 공간에 대한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df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시스템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-a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모든 파일 시스템을 대상으로 디스크 사용량을 확인함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-k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디스크 사용량을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KB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단위로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-m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디스크 사용량을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MB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단위로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-h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디스크 사용량을 알기 쉬운 단위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(GB, MB, KB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등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-t 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시스템 종류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지정한 파일 시스템 종류에 해당하는 디스크의 사용량을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-T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시스템 종류도 출력함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디스크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4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디스크 관리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명령만 사용하는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경우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출력되는 항목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시스템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장치명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시스템의 전체 용량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시스템의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사용량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시스템의 사용 가능한 남은 용량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퍼센트로 나타낸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사용량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마운트 포인트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디스크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5760640" cy="34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디스크 관리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시스템 사용량을 이해하기 쉬운 단위로 표시하기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-h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각 파일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시스템별로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이해하기 쉬운 단위로 사용량을 표시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디스크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0884"/>
            <a:ext cx="6915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디스크 관리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시스템의 종류 정보 출력하기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-T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디스크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8770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디스크 관리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95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디렉터리나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사용자별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디스크 사용량 확인하기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du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디스크의 사용 공간에 대한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du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-s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특정 디렉터리의 전체 사용량을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-h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디스크 사용량을 알기 쉬운 단위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(GB, MB, KB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등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출력함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디스크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78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디스크 관리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du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명령만 사용하는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경우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디렉터리의 디스크 사용량을 출력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디스크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97382"/>
            <a:ext cx="6915150" cy="342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1674862"/>
            <a:ext cx="69151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디스크 관리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전체 디스크 사용량 출력하기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-s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특정 사용자의 디스크 사용량 출력하기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디스크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14568"/>
            <a:ext cx="6991350" cy="1181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1185370"/>
            <a:ext cx="6972300" cy="304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5" y="2780928"/>
            <a:ext cx="7010400" cy="790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08" y="4366971"/>
            <a:ext cx="69532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10398</TotalTime>
  <Words>289</Words>
  <Application>Microsoft Office PowerPoint</Application>
  <PresentationFormat>사용자 지정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539</cp:revision>
  <cp:lastPrinted>2013-10-01T01:40:38Z</cp:lastPrinted>
  <dcterms:created xsi:type="dcterms:W3CDTF">2010-01-22T01:09:25Z</dcterms:created>
  <dcterms:modified xsi:type="dcterms:W3CDTF">2023-05-01T01:45:13Z</dcterms:modified>
</cp:coreProperties>
</file>