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5" autoAdjust="0"/>
    <p:restoredTop sz="94660"/>
  </p:normalViewPr>
  <p:slideViewPr>
    <p:cSldViewPr>
      <p:cViewPr varScale="1">
        <p:scale>
          <a:sx n="148" d="100"/>
          <a:sy n="148" d="100"/>
        </p:scale>
        <p:origin x="318" y="120"/>
      </p:cViewPr>
      <p:guideLst>
        <p:guide orient="horz" pos="2160"/>
        <p:guide pos="3118"/>
        <p:guide pos="6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-Ⅷ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시스템 종료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리눅스 시스템 종료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리눅스를 종료하는 방법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shutdown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alt,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poweroff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reboot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시스템 종료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4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리눅스 시스템 종료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shutdown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사용하기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 시스템을 가장 정상적으로 종료하는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방법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shutdown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료함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shutdown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메시지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-k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실제로 시스템을 종료하는 것이 아니라 사용자들에게 메시지만 전달함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종료 후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재시작함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-h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종료하며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halt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power-off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상태로 이동함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-c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이전에 했던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shutdown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취소함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시간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종료할 시간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hh:mm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+m, now)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메시지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모든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사용자에게 보낼 메시지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shutdown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시스템 즉시 종료하기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옵션과 함께 현재 시간으로 지정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시스템 종료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6021595"/>
            <a:ext cx="69913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리눅스 시스템 종료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셧다운한다는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메시지 보내고 종료하기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시스템을 종료할 때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shutdown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메시지를 보낼 수 있음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사용자들이 메시지를 받고 정리할 시간이 필요하므로 시간을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now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지정하면 안 되고 특정 시간을 지정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분 후에 종료한다는 메시지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발송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shutdown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시스템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재시작하기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사용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분 후에 시스템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재시작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시스템 종료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636912"/>
            <a:ext cx="6991350" cy="30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481053"/>
            <a:ext cx="6972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리눅스 시스템 종료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shutdown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취소하기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앞의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분 후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재시작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명령 취소할 경우 메시지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시스템 종료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56093"/>
            <a:ext cx="7010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리눅스 시스템 종료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기타 시스템 종료 명령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시스템을 종료하거나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재시작하기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위해 사용할 수 있는 명령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reboot , halt,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poweroff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reboot, halt,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poweroff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var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/log/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wtmp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 시스템 종료 기록을 남기고 시스템을 종료하거나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재시작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2222" y="13903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시스템 종료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5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10437</TotalTime>
  <Words>261</Words>
  <Application>Microsoft Office PowerPoint</Application>
  <PresentationFormat>사용자 지정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541</cp:revision>
  <cp:lastPrinted>2013-10-01T01:40:38Z</cp:lastPrinted>
  <dcterms:created xsi:type="dcterms:W3CDTF">2010-01-22T01:09:25Z</dcterms:created>
  <dcterms:modified xsi:type="dcterms:W3CDTF">2022-04-19T02:33:12Z</dcterms:modified>
</cp:coreProperties>
</file>