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61" r:id="rId4"/>
    <p:sldId id="262" r:id="rId5"/>
    <p:sldId id="32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325" r:id="rId16"/>
    <p:sldId id="326" r:id="rId17"/>
    <p:sldId id="273" r:id="rId18"/>
    <p:sldId id="327" r:id="rId19"/>
    <p:sldId id="27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5" autoAdjust="0"/>
    <p:restoredTop sz="94660"/>
  </p:normalViewPr>
  <p:slideViewPr>
    <p:cSldViewPr>
      <p:cViewPr varScale="1">
        <p:scale>
          <a:sx n="90" d="100"/>
          <a:sy n="90" d="100"/>
        </p:scale>
        <p:origin x="108" y="636"/>
      </p:cViewPr>
      <p:guideLst>
        <p:guide orient="horz" pos="2160"/>
        <p:guide pos="3118"/>
        <p:guide pos="6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-Ⅸ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소프트웨어 관리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pdate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저장소에서 새로운 패키지 정보를 가져옴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pgrade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설치되어 있는 패키지를 업그레이드함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nstall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패키지명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패키지를 설치함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remove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패키지명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패키지를 삭제함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ownload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패키지명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패키지를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디렉터리로 내려 받음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utoclean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불완전하게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내려받았거나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오래된 패키지를 삭제함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lean : /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var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/cache/apt/archives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캐시되어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있는 모든 패키지를 삭제하여 디스크 공간을 확보함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heck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의존성이 깨진 패키지를 확인함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0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정보 업데이트하기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update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/apt/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sources.list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명시한 저장소에서 패키지 정보를 읽어 동기화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새로운 패키지 정보를 가져와서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APT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캐시를 수정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3" y="1957387"/>
            <a:ext cx="6896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업그레이드하기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upgrade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설치되어 있는 모든 패키지 중에서 새로운 버전이 있는 패키지를 모두 업그레이드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44824"/>
            <a:ext cx="6991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패키지 설치 또는 업그레이드하기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install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하나 이상의 패키지를 설치하거나 업그레이드할 때는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install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명령을 사용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896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여러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패키지를 한 번에 설치하려면 다음과 같이 패키지 이름을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나열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268760"/>
            <a:ext cx="6264051" cy="27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패키지를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설치할 때 업그레이드를 하지 않으려면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--no-upgrade’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80" y="1305903"/>
            <a:ext cx="6258909" cy="19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새로운 패키지를 설치하지 않고 업그레이드만 할 때는 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--only-upgrade’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사용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484784"/>
            <a:ext cx="6264051" cy="19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삭제하기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remove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480720" cy="24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설정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포함하여 패키지를 삭제하려면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purge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명령을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8" y="1202899"/>
            <a:ext cx="6480720" cy="21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자동 정리 및 삭제하기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autoremove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자동으로 설치되었으나 필요 없는 패키지는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autoremove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명령으로 정리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공간 정리하기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clean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검색했거나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내려 받은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파일들을 삭제하고 디스크 공간을 정리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915150" cy="2219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94" y="4838885"/>
            <a:ext cx="69532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우분투 패키지의 개요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705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리눅스에서 주로 사용하는 패키지</a:t>
            </a:r>
          </a:p>
          <a:p>
            <a:pPr marL="714375" lvl="1" indent="-352425" latinLnBrk="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deb: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데비안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우분투 계열에서 사용하는 패키지</a:t>
            </a:r>
          </a:p>
          <a:p>
            <a:pPr marL="714375" lvl="1" indent="-352425" latinLnBrk="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RPM(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Redhat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Package Manager): 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레드햇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계열 리눅스에서 주로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우분투 패키지의 특징 </a:t>
            </a:r>
          </a:p>
          <a:p>
            <a:pPr marL="714375" lvl="1" indent="-352425" latinLnBrk="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바이너리 파일로 구성되어 있어 컴파일이 필요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없음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패키지의 파일이 관련 디렉터리에 바로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설치됨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패키지를 삭제할 때 관련된 파일을 일괄적으로 삭제할 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기존에 설치한 패키지를 삭제하지 않고 바로 업그레이드할 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있음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해당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패키지와 의존성을 가지고 있는 패키지가 무엇인지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알려줌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따라서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의존성이 있는 패키지를 미리 설치할 수도 있고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apt-get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사용하면 의존성이 있는 패키지가 자동으로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설치됨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4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아카이브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묶어서 하나로 만든 것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tar(tape archive)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명령은 원래 여러 파일이나 디렉터리를 묶어서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이동식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저장 장치에 보관하기 위해 사용하는 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현재는 다른 시스템과 파일을 주고받거나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백업을 하기 위해 여러 파일이나 디렉터리를 하나의 아카이브 파일로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생성함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또한 기존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아카이브에서 파일을 추출하기 위해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파일과 디렉터리를 묶어 하나의 아카이브 파일을 생성함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tar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 파일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새로운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tar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생성함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tar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파일에서 내용을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tar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파일에서 원본 파일을 추출함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새로운 파일을 추가함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수정된 파일을 업데이트함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파일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아카이브와 압축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7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f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 파일이나 테이프 장치를 지정함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v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처리하고 있는 파일의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h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심벌릭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링크의 원본 파일을 포함함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복구 시 원래의 접근 권한을 유지함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j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bzip2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압축하거나 해제함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z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gzip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압축하거나 해제함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7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 생성하기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cvf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tar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파일을 묶어서 아카이브 파일을 만들어도 원본 파일은 그대로 있음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72300" cy="1495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93841" y="533158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알아야함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 내용 확인하기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tvf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72300" cy="14382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93841" y="533158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알아야함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 풀기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xvf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8"/>
            <a:ext cx="6953250" cy="20002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93841" y="533158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알아야함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285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 업데이트하기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uvf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기능은 지정한 파일이 아카이브에 없는 파일이거나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아카이브에 있는 파일이지만 수정된 파일일 경우 아카이브의 마지막에 추가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                                        →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ch5/data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수정 시간을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touch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수정 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 업데이트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125405"/>
            <a:ext cx="6915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아카이브에 파일 추가하기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rvf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r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기능은 지정한 파일을 무조건 아카이브의 마지막에 추가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19806"/>
            <a:ext cx="6858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압축과 아카이브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아카이브를 생성하면서 동시에 압축 수행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gzip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압축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060848"/>
            <a:ext cx="6877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아카이브를 생성하면서 동시에 압축 실행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bzip2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압축 실행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bzip2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압축할 경우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j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옵션을 사용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아카이브 파일의 내용은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tvf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확인이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가능함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72300" cy="192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4425601"/>
            <a:ext cx="69913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압축하기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gzip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gunzip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- .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gz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압축함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gzip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-d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압축을 해제함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-l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파일의 정보를 보여줌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-r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하위 디렉터리를 이동하여 파일을 압축함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-t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파일을 검사함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-v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정보를 화면에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-9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최대한 압축함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4869160"/>
            <a:ext cx="7010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APT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패키지 관리하기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apt-cache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APT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캐시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데이터베이스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에서 정보를 검색하여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APT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캐시에 질의하여 여러 가지 정보를 검색함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apt-cache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명령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-f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검색 결과로 패키지에 대한 통계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-h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간단한 도움말을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명령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tats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캐시에 대한 통계 정보를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d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ump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현재 설치되어 있는 패키지를 업그레이드함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earch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키워드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캐시에서 키워드를 검색함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showpkg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패키지명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패키지에 대한 의존성 정보와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역의존성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정보를 검색하여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kgnames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 가능한 모든 패키지의 이름을 출력함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70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파일의 내용 보기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zcat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gzip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압축된 파일의 내용을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zcat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53709"/>
            <a:ext cx="6858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풀기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gunzip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gzip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압축된 파일의 압축을 품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gunzip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000861"/>
            <a:ext cx="7048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42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bzip2/bunzip2 : .bz2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파일을 압축함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bzip2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-d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압축을 해제함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-l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파일의 정보를 보여줌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-t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파일을 검사함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-v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정보를 화면에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--best: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최대한 압축함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파일의 내용 보기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bzcat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bzip2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압축된 파일의 내용을 출력함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bzcat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4437112"/>
            <a:ext cx="6972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압축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풀기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bunzip2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bzip2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압축된 파일의 압축을 품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bunzip2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파일명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아카이브와 압축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060848"/>
            <a:ext cx="6991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apt-cache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APT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캐시 통계 정보 보기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stats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전체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이름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이름의 전체 개수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일반 패키지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일반적으로 사용하는 패키지의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484784"/>
            <a:ext cx="5256584" cy="22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 가능한 패키지 이름 보기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pkgnames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63418"/>
            <a:ext cx="6934200" cy="3143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1232942"/>
            <a:ext cx="69342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이름 검색하기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search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196752"/>
            <a:ext cx="69532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정보 검색하기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show</a:t>
            </a: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버전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크기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등 패키지에 관한 정보를 확인하려면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show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명령을 사용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14448"/>
            <a:ext cx="6953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패키지 의존성 검색하기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showpkg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151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apt-get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패키지를 관리함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apt-get [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서브 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-d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패키지를 내려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받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기만 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-f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의존성이 깨진 패키지를 수정하려고 시도함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-h :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간단한 도움말을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우분투 패키지 설치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3149" y="13903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Ⅸ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소프트웨어 관리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57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23147</TotalTime>
  <Words>1188</Words>
  <Application>Microsoft Office PowerPoint</Application>
  <PresentationFormat>사용자 지정</PresentationFormat>
  <Paragraphs>267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data23</cp:lastModifiedBy>
  <cp:revision>591</cp:revision>
  <cp:lastPrinted>2013-10-01T01:40:38Z</cp:lastPrinted>
  <dcterms:created xsi:type="dcterms:W3CDTF">2010-01-22T01:09:25Z</dcterms:created>
  <dcterms:modified xsi:type="dcterms:W3CDTF">2023-05-15T05:56:13Z</dcterms:modified>
</cp:coreProperties>
</file>