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0" r:id="rId15"/>
    <p:sldId id="283" r:id="rId16"/>
    <p:sldId id="284" r:id="rId17"/>
    <p:sldId id="285" r:id="rId18"/>
    <p:sldId id="286" r:id="rId19"/>
    <p:sldId id="287" r:id="rId20"/>
    <p:sldId id="269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Code" pitchFamily="1" charset="0"/>
      <p:regular r:id="rId27"/>
      <p:bold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  <p:embeddedFont>
      <p:font typeface="Poppins Bold" panose="020B0604020202020204" charset="0"/>
      <p:regular r:id="rId33"/>
    </p:embeddedFont>
    <p:embeddedFont>
      <p:font typeface="Poppins Light" panose="00000400000000000000" pitchFamily="2" charset="0"/>
      <p:regular r:id="rId34"/>
      <p:italic r:id="rId35"/>
    </p:embeddedFont>
    <p:embeddedFont>
      <p:font typeface="Poppins Medium" panose="00000600000000000000" pitchFamily="2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djan Petrovic" userId="ef41b1571ae8db2e" providerId="LiveId" clId="{4121D291-14FD-4847-8CFE-B3340AC3FE9F}"/>
    <pc:docChg chg="undo redo custSel addSld delSld modSld sldOrd addSection delSection">
      <pc:chgData name="Srdjan Petrovic" userId="ef41b1571ae8db2e" providerId="LiveId" clId="{4121D291-14FD-4847-8CFE-B3340AC3FE9F}" dt="2023-06-08T23:36:36.355" v="4490" actId="20577"/>
      <pc:docMkLst>
        <pc:docMk/>
      </pc:docMkLst>
      <pc:sldChg chg="addSp delSp modSp mod modClrScheme chgLayout">
        <pc:chgData name="Srdjan Petrovic" userId="ef41b1571ae8db2e" providerId="LiveId" clId="{4121D291-14FD-4847-8CFE-B3340AC3FE9F}" dt="2023-06-08T21:43:57.940" v="4247" actId="20577"/>
        <pc:sldMkLst>
          <pc:docMk/>
          <pc:sldMk cId="0" sldId="256"/>
        </pc:sldMkLst>
        <pc:spChg chg="del">
          <ac:chgData name="Srdjan Petrovic" userId="ef41b1571ae8db2e" providerId="LiveId" clId="{4121D291-14FD-4847-8CFE-B3340AC3FE9F}" dt="2023-06-07T22:56:45.716" v="3938" actId="478"/>
          <ac:spMkLst>
            <pc:docMk/>
            <pc:sldMk cId="0" sldId="256"/>
            <ac:spMk id="4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22:55:34.550" v="3930" actId="20577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Srdjan Petrovic" userId="ef41b1571ae8db2e" providerId="LiveId" clId="{4121D291-14FD-4847-8CFE-B3340AC3FE9F}" dt="2023-06-07T23:10:10.271" v="4111" actId="255"/>
          <ac:spMkLst>
            <pc:docMk/>
            <pc:sldMk cId="0" sldId="256"/>
            <ac:spMk id="7" creationId="{2EE3BC02-FE78-9850-8A79-419CDE54E0B7}"/>
          </ac:spMkLst>
        </pc:spChg>
        <pc:spChg chg="add del mod ord">
          <ac:chgData name="Srdjan Petrovic" userId="ef41b1571ae8db2e" providerId="LiveId" clId="{4121D291-14FD-4847-8CFE-B3340AC3FE9F}" dt="2023-06-07T22:56:21.860" v="3933" actId="478"/>
          <ac:spMkLst>
            <pc:docMk/>
            <pc:sldMk cId="0" sldId="256"/>
            <ac:spMk id="7" creationId="{7424B323-6ED5-A58C-934D-30C3029133E8}"/>
          </ac:spMkLst>
        </pc:spChg>
        <pc:spChg chg="add del mod ord">
          <ac:chgData name="Srdjan Petrovic" userId="ef41b1571ae8db2e" providerId="LiveId" clId="{4121D291-14FD-4847-8CFE-B3340AC3FE9F}" dt="2023-06-07T23:08:28.542" v="4092" actId="478"/>
          <ac:spMkLst>
            <pc:docMk/>
            <pc:sldMk cId="0" sldId="256"/>
            <ac:spMk id="11" creationId="{134803D5-A60E-1F13-8C8E-58B9EA665041}"/>
          </ac:spMkLst>
        </pc:spChg>
        <pc:spChg chg="add mod ord">
          <ac:chgData name="Srdjan Petrovic" userId="ef41b1571ae8db2e" providerId="LiveId" clId="{4121D291-14FD-4847-8CFE-B3340AC3FE9F}" dt="2023-06-08T21:43:57.940" v="4247" actId="20577"/>
          <ac:spMkLst>
            <pc:docMk/>
            <pc:sldMk cId="0" sldId="256"/>
            <ac:spMk id="14" creationId="{7D406F89-9706-35DB-4FE9-99A5A67785A9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21:43:18.436" v="4229" actId="1076"/>
        <pc:sldMkLst>
          <pc:docMk/>
          <pc:sldMk cId="0" sldId="257"/>
        </pc:sldMkLst>
        <pc:spChg chg="add del mod">
          <ac:chgData name="Srdjan Petrovic" userId="ef41b1571ae8db2e" providerId="LiveId" clId="{4121D291-14FD-4847-8CFE-B3340AC3FE9F}" dt="2023-06-07T23:03:16.654" v="4033" actId="478"/>
          <ac:spMkLst>
            <pc:docMk/>
            <pc:sldMk cId="0" sldId="257"/>
            <ac:spMk id="2" creationId="{F7ABBAAC-0145-E6AC-4DED-2DAE0CAADC7B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3:00:51.637" v="3994" actId="478"/>
          <ac:spMkLst>
            <pc:docMk/>
            <pc:sldMk cId="0" sldId="257"/>
            <ac:spMk id="4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23:01:33.082" v="4018" actId="1076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3:02:34.036" v="4027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8:49:23.663" v="1696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1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8:49:23.663" v="1696" actId="478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4" creationId="{00000000-0000-0000-0000-000000000000}"/>
          </ac:spMkLst>
        </pc:spChg>
        <pc:spChg chg="add del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6" creationId="{00000000-0000-0000-0000-000000000000}"/>
          </ac:spMkLst>
        </pc:spChg>
        <pc:spChg chg="add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17" creationId="{B722C7B6-11DD-42B7-B8E3-F0B5BC6CF103}"/>
          </ac:spMkLst>
        </pc:spChg>
        <pc:spChg chg="del">
          <ac:chgData name="Srdjan Petrovic" userId="ef41b1571ae8db2e" providerId="LiveId" clId="{4121D291-14FD-4847-8CFE-B3340AC3FE9F}" dt="2023-06-07T22:58:55.528" v="3986" actId="478"/>
          <ac:spMkLst>
            <pc:docMk/>
            <pc:sldMk cId="0" sldId="257"/>
            <ac:spMk id="20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8:49:23.663" v="1696" actId="478"/>
          <ac:spMkLst>
            <pc:docMk/>
            <pc:sldMk cId="0" sldId="257"/>
            <ac:spMk id="21" creationId="{B4945FAA-F08A-0E4D-1E1E-AE50AE999E16}"/>
          </ac:spMkLst>
        </pc:spChg>
        <pc:spChg chg="add del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22" creationId="{B750EEFF-A390-29A4-EA5C-D38232CE4907}"/>
          </ac:spMkLst>
        </pc:spChg>
        <pc:spChg chg="add del mod">
          <ac:chgData name="Srdjan Petrovic" userId="ef41b1571ae8db2e" providerId="LiveId" clId="{4121D291-14FD-4847-8CFE-B3340AC3FE9F}" dt="2023-06-07T23:03:41.993" v="4038" actId="478"/>
          <ac:spMkLst>
            <pc:docMk/>
            <pc:sldMk cId="0" sldId="257"/>
            <ac:spMk id="23" creationId="{463CAE64-A55D-9061-56EC-EB07E425F418}"/>
          </ac:spMkLst>
        </pc:spChg>
        <pc:spChg chg="add del mod">
          <ac:chgData name="Srdjan Petrovic" userId="ef41b1571ae8db2e" providerId="LiveId" clId="{4121D291-14FD-4847-8CFE-B3340AC3FE9F}" dt="2023-06-08T21:43:04.225" v="4227" actId="478"/>
          <ac:spMkLst>
            <pc:docMk/>
            <pc:sldMk cId="0" sldId="257"/>
            <ac:spMk id="24" creationId="{37C4255B-2E3A-FC3D-E668-5BD90BC2E104}"/>
          </ac:spMkLst>
        </pc:spChg>
        <pc:spChg chg="add del mod">
          <ac:chgData name="Srdjan Petrovic" userId="ef41b1571ae8db2e" providerId="LiveId" clId="{4121D291-14FD-4847-8CFE-B3340AC3FE9F}" dt="2023-06-08T21:43:11.615" v="4228" actId="478"/>
          <ac:spMkLst>
            <pc:docMk/>
            <pc:sldMk cId="0" sldId="257"/>
            <ac:spMk id="25" creationId="{1950B70B-57A9-E4B4-8FE1-6987E0B4F30A}"/>
          </ac:spMkLst>
        </pc:spChg>
        <pc:spChg chg="add del mod ord">
          <ac:chgData name="Srdjan Petrovic" userId="ef41b1571ae8db2e" providerId="LiveId" clId="{4121D291-14FD-4847-8CFE-B3340AC3FE9F}" dt="2023-06-07T22:59:06.937" v="3990" actId="14100"/>
          <ac:spMkLst>
            <pc:docMk/>
            <pc:sldMk cId="0" sldId="257"/>
            <ac:spMk id="26" creationId="{2579014F-29FE-E409-E143-F4E1B3DB545B}"/>
          </ac:spMkLst>
        </pc:spChg>
        <pc:spChg chg="add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27" creationId="{AE5EAB22-4F61-9106-CEF3-5D7AAF968472}"/>
          </ac:spMkLst>
        </pc:spChg>
        <pc:spChg chg="add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28" creationId="{80DE84A9-F5C9-A73C-940A-469440DE8DB2}"/>
          </ac:spMkLst>
        </pc:spChg>
        <pc:spChg chg="add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29" creationId="{BA0195BB-4211-1ABF-D7D1-B972C043B188}"/>
          </ac:spMkLst>
        </pc:spChg>
        <pc:spChg chg="add mod">
          <ac:chgData name="Srdjan Petrovic" userId="ef41b1571ae8db2e" providerId="LiveId" clId="{4121D291-14FD-4847-8CFE-B3340AC3FE9F}" dt="2023-06-08T21:43:18.436" v="4229" actId="1076"/>
          <ac:spMkLst>
            <pc:docMk/>
            <pc:sldMk cId="0" sldId="257"/>
            <ac:spMk id="30" creationId="{1B69C8EE-E28E-3A40-796C-6E8F0559CB29}"/>
          </ac:spMkLst>
        </pc:spChg>
        <pc:spChg chg="add del mod">
          <ac:chgData name="Srdjan Petrovic" userId="ef41b1571ae8db2e" providerId="LiveId" clId="{4121D291-14FD-4847-8CFE-B3340AC3FE9F}" dt="2023-06-08T21:43:01.070" v="4226" actId="478"/>
          <ac:spMkLst>
            <pc:docMk/>
            <pc:sldMk cId="0" sldId="257"/>
            <ac:spMk id="31" creationId="{880352DB-0A90-818F-EE19-0E19D8A2D8DE}"/>
          </ac:spMkLst>
        </pc:spChg>
      </pc:sldChg>
      <pc:sldChg chg="del">
        <pc:chgData name="Srdjan Petrovic" userId="ef41b1571ae8db2e" providerId="LiveId" clId="{4121D291-14FD-4847-8CFE-B3340AC3FE9F}" dt="2023-06-07T18:52:45.021" v="1697" actId="2696"/>
        <pc:sldMkLst>
          <pc:docMk/>
          <pc:sldMk cId="0" sldId="258"/>
        </pc:sldMkLst>
      </pc:sldChg>
      <pc:sldChg chg="del">
        <pc:chgData name="Srdjan Petrovic" userId="ef41b1571ae8db2e" providerId="LiveId" clId="{4121D291-14FD-4847-8CFE-B3340AC3FE9F}" dt="2023-06-07T22:12:52.308" v="3042" actId="47"/>
        <pc:sldMkLst>
          <pc:docMk/>
          <pc:sldMk cId="0" sldId="259"/>
        </pc:sldMkLst>
      </pc:sldChg>
      <pc:sldChg chg="del">
        <pc:chgData name="Srdjan Petrovic" userId="ef41b1571ae8db2e" providerId="LiveId" clId="{4121D291-14FD-4847-8CFE-B3340AC3FE9F}" dt="2023-06-07T22:12:56.177" v="3044" actId="47"/>
        <pc:sldMkLst>
          <pc:docMk/>
          <pc:sldMk cId="0" sldId="260"/>
        </pc:sldMkLst>
      </pc:sldChg>
      <pc:sldChg chg="addSp delSp modSp mod modClrScheme chgLayout">
        <pc:chgData name="Srdjan Petrovic" userId="ef41b1571ae8db2e" providerId="LiveId" clId="{4121D291-14FD-4847-8CFE-B3340AC3FE9F}" dt="2023-06-08T09:10:37.115" v="4151" actId="20577"/>
        <pc:sldMkLst>
          <pc:docMk/>
          <pc:sldMk cId="0" sldId="261"/>
        </pc:sldMkLst>
        <pc:spChg chg="add del mod ord">
          <ac:chgData name="Srdjan Petrovic" userId="ef41b1571ae8db2e" providerId="LiveId" clId="{4121D291-14FD-4847-8CFE-B3340AC3FE9F}" dt="2023-06-07T22:36:34.668" v="3375" actId="478"/>
          <ac:spMkLst>
            <pc:docMk/>
            <pc:sldMk cId="0" sldId="261"/>
            <ac:spMk id="2" creationId="{A414C4EB-E985-D629-7A2B-1C2A0B6F297D}"/>
          </ac:spMkLst>
        </pc:spChg>
        <pc:spChg chg="add mod ord">
          <ac:chgData name="Srdjan Petrovic" userId="ef41b1571ae8db2e" providerId="LiveId" clId="{4121D291-14FD-4847-8CFE-B3340AC3FE9F}" dt="2023-06-07T22:42:12.607" v="3579" actId="404"/>
          <ac:spMkLst>
            <pc:docMk/>
            <pc:sldMk cId="0" sldId="261"/>
            <ac:spMk id="3" creationId="{6662F835-C40B-73CE-1F0F-8112815B291D}"/>
          </ac:spMkLst>
        </pc:spChg>
        <pc:spChg chg="mod">
          <ac:chgData name="Srdjan Petrovic" userId="ef41b1571ae8db2e" providerId="LiveId" clId="{4121D291-14FD-4847-8CFE-B3340AC3FE9F}" dt="2023-06-08T09:10:37.115" v="4151" actId="20577"/>
          <ac:spMkLst>
            <pc:docMk/>
            <pc:sldMk cId="0" sldId="261"/>
            <ac:spMk id="5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36:05.816" v="3368" actId="478"/>
          <ac:spMkLst>
            <pc:docMk/>
            <pc:sldMk cId="0" sldId="261"/>
            <ac:spMk id="8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36:26.440" v="3372" actId="478"/>
          <ac:spMkLst>
            <pc:docMk/>
            <pc:sldMk cId="0" sldId="261"/>
            <ac:spMk id="9" creationId="{00000000-0000-0000-0000-000000000000}"/>
          </ac:spMkLst>
        </pc:spChg>
        <pc:spChg chg="add del">
          <ac:chgData name="Srdjan Petrovic" userId="ef41b1571ae8db2e" providerId="LiveId" clId="{4121D291-14FD-4847-8CFE-B3340AC3FE9F}" dt="2023-06-07T22:36:44.179" v="3378" actId="22"/>
          <ac:spMkLst>
            <pc:docMk/>
            <pc:sldMk cId="0" sldId="261"/>
            <ac:spMk id="10" creationId="{5DD94B38-239A-A648-3384-2511510B365D}"/>
          </ac:spMkLst>
        </pc:spChg>
        <pc:grpChg chg="mod">
          <ac:chgData name="Srdjan Petrovic" userId="ef41b1571ae8db2e" providerId="LiveId" clId="{4121D291-14FD-4847-8CFE-B3340AC3FE9F}" dt="2023-06-07T22:36:09.980" v="3370" actId="1076"/>
          <ac:grpSpMkLst>
            <pc:docMk/>
            <pc:sldMk cId="0" sldId="261"/>
            <ac:grpSpMk id="6" creationId="{00000000-0000-0000-0000-000000000000}"/>
          </ac:grpSpMkLst>
        </pc:grpChg>
      </pc:sldChg>
      <pc:sldChg chg="del">
        <pc:chgData name="Srdjan Petrovic" userId="ef41b1571ae8db2e" providerId="LiveId" clId="{4121D291-14FD-4847-8CFE-B3340AC3FE9F}" dt="2023-06-07T22:12:58.709" v="3045" actId="47"/>
        <pc:sldMkLst>
          <pc:docMk/>
          <pc:sldMk cId="0" sldId="262"/>
        </pc:sldMkLst>
      </pc:sldChg>
      <pc:sldChg chg="del">
        <pc:chgData name="Srdjan Petrovic" userId="ef41b1571ae8db2e" providerId="LiveId" clId="{4121D291-14FD-4847-8CFE-B3340AC3FE9F}" dt="2023-06-07T22:13:00.458" v="3046" actId="47"/>
        <pc:sldMkLst>
          <pc:docMk/>
          <pc:sldMk cId="0" sldId="263"/>
        </pc:sldMkLst>
      </pc:sldChg>
      <pc:sldChg chg="del">
        <pc:chgData name="Srdjan Petrovic" userId="ef41b1571ae8db2e" providerId="LiveId" clId="{4121D291-14FD-4847-8CFE-B3340AC3FE9F}" dt="2023-06-07T22:12:46.125" v="3040" actId="47"/>
        <pc:sldMkLst>
          <pc:docMk/>
          <pc:sldMk cId="0" sldId="264"/>
        </pc:sldMkLst>
      </pc:sldChg>
      <pc:sldChg chg="del">
        <pc:chgData name="Srdjan Petrovic" userId="ef41b1571ae8db2e" providerId="LiveId" clId="{4121D291-14FD-4847-8CFE-B3340AC3FE9F}" dt="2023-06-07T22:13:01.385" v="3047" actId="47"/>
        <pc:sldMkLst>
          <pc:docMk/>
          <pc:sldMk cId="0" sldId="265"/>
        </pc:sldMkLst>
      </pc:sldChg>
      <pc:sldChg chg="addSp delSp modSp del mod modClrScheme chgLayout">
        <pc:chgData name="Srdjan Petrovic" userId="ef41b1571ae8db2e" providerId="LiveId" clId="{4121D291-14FD-4847-8CFE-B3340AC3FE9F}" dt="2023-06-08T21:43:27.040" v="4232" actId="47"/>
        <pc:sldMkLst>
          <pc:docMk/>
          <pc:sldMk cId="0" sldId="266"/>
        </pc:sldMkLst>
        <pc:spChg chg="del mod">
          <ac:chgData name="Srdjan Petrovic" userId="ef41b1571ae8db2e" providerId="LiveId" clId="{4121D291-14FD-4847-8CFE-B3340AC3FE9F}" dt="2023-06-07T22:28:59.106" v="3067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28:03.990" v="3049" actId="478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28:03.990" v="3049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28:03.990" v="3049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28:03.990" v="3049" actId="478"/>
          <ac:spMkLst>
            <pc:docMk/>
            <pc:sldMk cId="0" sldId="266"/>
            <ac:spMk id="6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2:09.205" v="4180" actId="20577"/>
          <ac:spMkLst>
            <pc:docMk/>
            <pc:sldMk cId="0" sldId="266"/>
            <ac:spMk id="7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6:47.338" v="3732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6:51.881" v="3733" actId="478"/>
          <ac:spMkLst>
            <pc:docMk/>
            <pc:sldMk cId="0" sldId="266"/>
            <ac:spMk id="11" creationId="{00000000-0000-0000-0000-000000000000}"/>
          </ac:spMkLst>
        </pc:spChg>
        <pc:spChg chg="add del mod">
          <ac:chgData name="Srdjan Petrovic" userId="ef41b1571ae8db2e" providerId="LiveId" clId="{4121D291-14FD-4847-8CFE-B3340AC3FE9F}" dt="2023-06-07T22:31:30.901" v="3237" actId="1076"/>
          <ac:spMkLst>
            <pc:docMk/>
            <pc:sldMk cId="0" sldId="266"/>
            <ac:spMk id="12" creationId="{42EE9FF1-7AE4-992F-93F5-C60E75798F82}"/>
          </ac:spMkLst>
        </pc:spChg>
        <pc:spChg chg="add del mod">
          <ac:chgData name="Srdjan Petrovic" userId="ef41b1571ae8db2e" providerId="LiveId" clId="{4121D291-14FD-4847-8CFE-B3340AC3FE9F}" dt="2023-06-07T22:28:20.835" v="3055"/>
          <ac:spMkLst>
            <pc:docMk/>
            <pc:sldMk cId="0" sldId="266"/>
            <ac:spMk id="13" creationId="{599C66F5-CA8B-A29F-8DA1-517B3974EB22}"/>
          </ac:spMkLst>
        </pc:spChg>
        <pc:spChg chg="add del mod">
          <ac:chgData name="Srdjan Petrovic" userId="ef41b1571ae8db2e" providerId="LiveId" clId="{4121D291-14FD-4847-8CFE-B3340AC3FE9F}" dt="2023-06-07T22:28:43.276" v="3062" actId="22"/>
          <ac:spMkLst>
            <pc:docMk/>
            <pc:sldMk cId="0" sldId="266"/>
            <ac:spMk id="15" creationId="{F35664CA-678D-C33C-6DC8-10696B95C813}"/>
          </ac:spMkLst>
        </pc:spChg>
        <pc:spChg chg="add mod ord">
          <ac:chgData name="Srdjan Petrovic" userId="ef41b1571ae8db2e" providerId="LiveId" clId="{4121D291-14FD-4847-8CFE-B3340AC3FE9F}" dt="2023-06-07T22:47:03.547" v="3749" actId="120"/>
          <ac:spMkLst>
            <pc:docMk/>
            <pc:sldMk cId="0" sldId="266"/>
            <ac:spMk id="16" creationId="{4B065DCF-2BEA-8EE0-AEC4-49B1FE426C2C}"/>
          </ac:spMkLst>
        </pc:spChg>
      </pc:sldChg>
      <pc:sldChg chg="del">
        <pc:chgData name="Srdjan Petrovic" userId="ef41b1571ae8db2e" providerId="LiveId" clId="{4121D291-14FD-4847-8CFE-B3340AC3FE9F}" dt="2023-06-07T22:33:08.796" v="3343" actId="47"/>
        <pc:sldMkLst>
          <pc:docMk/>
          <pc:sldMk cId="0" sldId="267"/>
        </pc:sldMkLst>
      </pc:sldChg>
      <pc:sldChg chg="addSp delSp modSp mod modClrScheme chgLayout">
        <pc:chgData name="Srdjan Petrovic" userId="ef41b1571ae8db2e" providerId="LiveId" clId="{4121D291-14FD-4847-8CFE-B3340AC3FE9F}" dt="2023-06-08T20:00:38.565" v="4203" actId="20577"/>
        <pc:sldMkLst>
          <pc:docMk/>
          <pc:sldMk cId="4063473046" sldId="269"/>
        </pc:sldMkLst>
        <pc:spChg chg="del mod">
          <ac:chgData name="Srdjan Petrovic" userId="ef41b1571ae8db2e" providerId="LiveId" clId="{4121D291-14FD-4847-8CFE-B3340AC3FE9F}" dt="2023-06-07T23:04:22.246" v="4045" actId="478"/>
          <ac:spMkLst>
            <pc:docMk/>
            <pc:sldMk cId="4063473046" sldId="269"/>
            <ac:spMk id="4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22:54:18.991" v="3828" actId="20577"/>
          <ac:spMkLst>
            <pc:docMk/>
            <pc:sldMk cId="4063473046" sldId="269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22:55:10.625" v="3871" actId="20577"/>
          <ac:spMkLst>
            <pc:docMk/>
            <pc:sldMk cId="4063473046" sldId="269"/>
            <ac:spMk id="6" creationId="{00000000-0000-0000-0000-000000000000}"/>
          </ac:spMkLst>
        </pc:spChg>
        <pc:spChg chg="add mod ord">
          <ac:chgData name="Srdjan Petrovic" userId="ef41b1571ae8db2e" providerId="LiveId" clId="{4121D291-14FD-4847-8CFE-B3340AC3FE9F}" dt="2023-06-07T23:04:41.066" v="4057" actId="1076"/>
          <ac:spMkLst>
            <pc:docMk/>
            <pc:sldMk cId="4063473046" sldId="269"/>
            <ac:spMk id="7" creationId="{64685C83-823E-CE77-3F81-3361BE1FB548}"/>
          </ac:spMkLst>
        </pc:spChg>
        <pc:spChg chg="mod">
          <ac:chgData name="Srdjan Petrovic" userId="ef41b1571ae8db2e" providerId="LiveId" clId="{4121D291-14FD-4847-8CFE-B3340AC3FE9F}" dt="2023-06-07T22:55:26.184" v="3928" actId="20577"/>
          <ac:spMkLst>
            <pc:docMk/>
            <pc:sldMk cId="4063473046" sldId="269"/>
            <ac:spMk id="8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0:00:38.565" v="4203" actId="20577"/>
          <ac:spMkLst>
            <pc:docMk/>
            <pc:sldMk cId="4063473046" sldId="269"/>
            <ac:spMk id="12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22:54:43.348" v="3834" actId="1076"/>
          <ac:spMkLst>
            <pc:docMk/>
            <pc:sldMk cId="4063473046" sldId="269"/>
            <ac:spMk id="16" creationId="{4B5FB5C7-6508-4C8A-CA38-80E795796F0A}"/>
          </ac:spMkLst>
        </pc:spChg>
      </pc:sldChg>
      <pc:sldChg chg="del">
        <pc:chgData name="Srdjan Petrovic" userId="ef41b1571ae8db2e" providerId="LiveId" clId="{4121D291-14FD-4847-8CFE-B3340AC3FE9F}" dt="2023-06-07T22:12:53.529" v="3043" actId="47"/>
        <pc:sldMkLst>
          <pc:docMk/>
          <pc:sldMk cId="365764651" sldId="270"/>
        </pc:sldMkLst>
      </pc:sldChg>
      <pc:sldChg chg="del">
        <pc:chgData name="Srdjan Petrovic" userId="ef41b1571ae8db2e" providerId="LiveId" clId="{4121D291-14FD-4847-8CFE-B3340AC3FE9F}" dt="2023-06-07T22:12:47.959" v="3041" actId="47"/>
        <pc:sldMkLst>
          <pc:docMk/>
          <pc:sldMk cId="3853399722" sldId="271"/>
        </pc:sldMkLst>
      </pc:sldChg>
      <pc:sldChg chg="addSp delSp modSp mod modClrScheme chgLayout">
        <pc:chgData name="Srdjan Petrovic" userId="ef41b1571ae8db2e" providerId="LiveId" clId="{4121D291-14FD-4847-8CFE-B3340AC3FE9F}" dt="2023-06-08T22:52:56.325" v="4296" actId="20577"/>
        <pc:sldMkLst>
          <pc:docMk/>
          <pc:sldMk cId="2202863097" sldId="272"/>
        </pc:sldMkLst>
        <pc:spChg chg="add del mod ord">
          <ac:chgData name="Srdjan Petrovic" userId="ef41b1571ae8db2e" providerId="LiveId" clId="{4121D291-14FD-4847-8CFE-B3340AC3FE9F}" dt="2023-06-07T22:37:36.720" v="3416" actId="478"/>
          <ac:spMkLst>
            <pc:docMk/>
            <pc:sldMk cId="2202863097" sldId="272"/>
            <ac:spMk id="3" creationId="{D7AA76A3-78EA-0845-AB43-6B42B2C3E3E2}"/>
          </ac:spMkLst>
        </pc:spChg>
        <pc:spChg chg="mod">
          <ac:chgData name="Srdjan Petrovic" userId="ef41b1571ae8db2e" providerId="LiveId" clId="{4121D291-14FD-4847-8CFE-B3340AC3FE9F}" dt="2023-06-08T22:52:56.325" v="4296" actId="20577"/>
          <ac:spMkLst>
            <pc:docMk/>
            <pc:sldMk cId="2202863097" sldId="272"/>
            <ac:spMk id="4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0:42.112" v="4153" actId="20577"/>
          <ac:spMkLst>
            <pc:docMk/>
            <pc:sldMk cId="2202863097" sldId="272"/>
            <ac:spMk id="5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37:01.267" v="3383" actId="478"/>
          <ac:spMkLst>
            <pc:docMk/>
            <pc:sldMk cId="2202863097" sldId="272"/>
            <ac:spMk id="8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37:02.715" v="3384" actId="478"/>
          <ac:spMkLst>
            <pc:docMk/>
            <pc:sldMk cId="2202863097" sldId="272"/>
            <ac:spMk id="9" creationId="{00000000-0000-0000-0000-000000000000}"/>
          </ac:spMkLst>
        </pc:spChg>
        <pc:spChg chg="add del mod">
          <ac:chgData name="Srdjan Petrovic" userId="ef41b1571ae8db2e" providerId="LiveId" clId="{4121D291-14FD-4847-8CFE-B3340AC3FE9F}" dt="2023-06-07T22:37:48.584" v="3427" actId="478"/>
          <ac:spMkLst>
            <pc:docMk/>
            <pc:sldMk cId="2202863097" sldId="272"/>
            <ac:spMk id="11" creationId="{45801203-31D4-0229-395B-C5B1F030B8C5}"/>
          </ac:spMkLst>
        </pc:spChg>
        <pc:spChg chg="add del mod">
          <ac:chgData name="Srdjan Petrovic" userId="ef41b1571ae8db2e" providerId="LiveId" clId="{4121D291-14FD-4847-8CFE-B3340AC3FE9F}" dt="2023-06-07T22:37:41.845" v="3424"/>
          <ac:spMkLst>
            <pc:docMk/>
            <pc:sldMk cId="2202863097" sldId="272"/>
            <ac:spMk id="12" creationId="{D6987DC2-57A5-D6F7-A22D-51D943C7579A}"/>
          </ac:spMkLst>
        </pc:spChg>
        <pc:spChg chg="add del mod">
          <ac:chgData name="Srdjan Petrovic" userId="ef41b1571ae8db2e" providerId="LiveId" clId="{4121D291-14FD-4847-8CFE-B3340AC3FE9F}" dt="2023-06-07T22:37:41.009" v="3423"/>
          <ac:spMkLst>
            <pc:docMk/>
            <pc:sldMk cId="2202863097" sldId="272"/>
            <ac:spMk id="13" creationId="{E3B8E4A9-F322-2644-8F36-BF1C45C2AB0D}"/>
          </ac:spMkLst>
        </pc:spChg>
        <pc:spChg chg="add del mod">
          <ac:chgData name="Srdjan Petrovic" userId="ef41b1571ae8db2e" providerId="LiveId" clId="{4121D291-14FD-4847-8CFE-B3340AC3FE9F}" dt="2023-06-07T22:37:40.816" v="3422"/>
          <ac:spMkLst>
            <pc:docMk/>
            <pc:sldMk cId="2202863097" sldId="272"/>
            <ac:spMk id="14" creationId="{0C453763-A926-D1E6-356D-4D63C6984890}"/>
          </ac:spMkLst>
        </pc:spChg>
        <pc:spChg chg="add del mod">
          <ac:chgData name="Srdjan Petrovic" userId="ef41b1571ae8db2e" providerId="LiveId" clId="{4121D291-14FD-4847-8CFE-B3340AC3FE9F}" dt="2023-06-07T22:37:40.598" v="3421"/>
          <ac:spMkLst>
            <pc:docMk/>
            <pc:sldMk cId="2202863097" sldId="272"/>
            <ac:spMk id="15" creationId="{017A7112-48D4-8A7F-997C-C026E3618D31}"/>
          </ac:spMkLst>
        </pc:spChg>
        <pc:spChg chg="add mod">
          <ac:chgData name="Srdjan Petrovic" userId="ef41b1571ae8db2e" providerId="LiveId" clId="{4121D291-14FD-4847-8CFE-B3340AC3FE9F}" dt="2023-06-07T22:42:24.103" v="3583" actId="404"/>
          <ac:spMkLst>
            <pc:docMk/>
            <pc:sldMk cId="2202863097" sldId="272"/>
            <ac:spMk id="16" creationId="{982A3B2D-0693-DD7F-72E4-23246E9A919E}"/>
          </ac:spMkLst>
        </pc:spChg>
        <pc:grpChg chg="add del">
          <ac:chgData name="Srdjan Petrovic" userId="ef41b1571ae8db2e" providerId="LiveId" clId="{4121D291-14FD-4847-8CFE-B3340AC3FE9F}" dt="2023-06-07T22:37:45.599" v="3426" actId="478"/>
          <ac:grpSpMkLst>
            <pc:docMk/>
            <pc:sldMk cId="2202863097" sldId="272"/>
            <ac:grpSpMk id="6" creationId="{00000000-0000-0000-0000-000000000000}"/>
          </ac:grpSpMkLst>
        </pc:grpChg>
      </pc:sldChg>
      <pc:sldChg chg="addSp delSp modSp mod modClrScheme chgLayout">
        <pc:chgData name="Srdjan Petrovic" userId="ef41b1571ae8db2e" providerId="LiveId" clId="{4121D291-14FD-4847-8CFE-B3340AC3FE9F}" dt="2023-06-08T09:10:47.303" v="4155" actId="20577"/>
        <pc:sldMkLst>
          <pc:docMk/>
          <pc:sldMk cId="2695723056" sldId="273"/>
        </pc:sldMkLst>
        <pc:spChg chg="add del mod">
          <ac:chgData name="Srdjan Petrovic" userId="ef41b1571ae8db2e" providerId="LiveId" clId="{4121D291-14FD-4847-8CFE-B3340AC3FE9F}" dt="2023-06-07T22:38:37.078" v="3449" actId="478"/>
          <ac:spMkLst>
            <pc:docMk/>
            <pc:sldMk cId="2695723056" sldId="273"/>
            <ac:spMk id="4" creationId="{3764CF32-C8D6-B477-DE3E-A6E172582670}"/>
          </ac:spMkLst>
        </pc:spChg>
        <pc:spChg chg="add mod ord">
          <ac:chgData name="Srdjan Petrovic" userId="ef41b1571ae8db2e" providerId="LiveId" clId="{4121D291-14FD-4847-8CFE-B3340AC3FE9F}" dt="2023-06-07T22:39:40.248" v="3541" actId="14100"/>
          <ac:spMkLst>
            <pc:docMk/>
            <pc:sldMk cId="2695723056" sldId="273"/>
            <ac:spMk id="6" creationId="{E3EFDF86-174C-5729-78E5-F5BB38D318D7}"/>
          </ac:spMkLst>
        </pc:spChg>
        <pc:spChg chg="mod">
          <ac:chgData name="Srdjan Petrovic" userId="ef41b1571ae8db2e" providerId="LiveId" clId="{4121D291-14FD-4847-8CFE-B3340AC3FE9F}" dt="2023-06-08T09:10:47.303" v="4155" actId="20577"/>
          <ac:spMkLst>
            <pc:docMk/>
            <pc:sldMk cId="2695723056" sldId="273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38:28.461" v="3447" actId="478"/>
          <ac:spMkLst>
            <pc:docMk/>
            <pc:sldMk cId="2695723056" sldId="273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38:26.336" v="3446" actId="478"/>
          <ac:spMkLst>
            <pc:docMk/>
            <pc:sldMk cId="2695723056" sldId="273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09:10:53.473" v="4157" actId="20577"/>
        <pc:sldMkLst>
          <pc:docMk/>
          <pc:sldMk cId="3705370481" sldId="274"/>
        </pc:sldMkLst>
        <pc:spChg chg="add del mod">
          <ac:chgData name="Srdjan Petrovic" userId="ef41b1571ae8db2e" providerId="LiveId" clId="{4121D291-14FD-4847-8CFE-B3340AC3FE9F}" dt="2023-06-07T22:40:20.140" v="3548" actId="478"/>
          <ac:spMkLst>
            <pc:docMk/>
            <pc:sldMk cId="3705370481" sldId="274"/>
            <ac:spMk id="4" creationId="{A31968A8-D03C-53C5-B730-B35E514D77F3}"/>
          </ac:spMkLst>
        </pc:spChg>
        <pc:spChg chg="add del mod">
          <ac:chgData name="Srdjan Petrovic" userId="ef41b1571ae8db2e" providerId="LiveId" clId="{4121D291-14FD-4847-8CFE-B3340AC3FE9F}" dt="2023-06-07T22:40:04.548" v="3544" actId="478"/>
          <ac:spMkLst>
            <pc:docMk/>
            <pc:sldMk cId="3705370481" sldId="274"/>
            <ac:spMk id="7" creationId="{F0E5B212-4B5A-312D-E9F8-BC5F19FC3671}"/>
          </ac:spMkLst>
        </pc:spChg>
        <pc:spChg chg="mod">
          <ac:chgData name="Srdjan Petrovic" userId="ef41b1571ae8db2e" providerId="LiveId" clId="{4121D291-14FD-4847-8CFE-B3340AC3FE9F}" dt="2023-06-08T09:10:53.473" v="4157" actId="20577"/>
          <ac:spMkLst>
            <pc:docMk/>
            <pc:sldMk cId="3705370481" sldId="274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0:07.665" v="3545" actId="478"/>
          <ac:spMkLst>
            <pc:docMk/>
            <pc:sldMk cId="3705370481" sldId="274"/>
            <ac:spMk id="9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0:09.646" v="3547" actId="478"/>
          <ac:spMkLst>
            <pc:docMk/>
            <pc:sldMk cId="3705370481" sldId="274"/>
            <ac:spMk id="10" creationId="{00000000-0000-0000-0000-000000000000}"/>
          </ac:spMkLst>
        </pc:spChg>
        <pc:spChg chg="add del mod ord">
          <ac:chgData name="Srdjan Petrovic" userId="ef41b1571ae8db2e" providerId="LiveId" clId="{4121D291-14FD-4847-8CFE-B3340AC3FE9F}" dt="2023-06-07T22:40:27.386" v="3550"/>
          <ac:spMkLst>
            <pc:docMk/>
            <pc:sldMk cId="3705370481" sldId="274"/>
            <ac:spMk id="11" creationId="{B96FF43D-D08B-DE77-966C-B325F6CB98A3}"/>
          </ac:spMkLst>
        </pc:spChg>
        <pc:spChg chg="add mod">
          <ac:chgData name="Srdjan Petrovic" userId="ef41b1571ae8db2e" providerId="LiveId" clId="{4121D291-14FD-4847-8CFE-B3340AC3FE9F}" dt="2023-06-07T22:42:32.841" v="3585" actId="404"/>
          <ac:spMkLst>
            <pc:docMk/>
            <pc:sldMk cId="3705370481" sldId="274"/>
            <ac:spMk id="13" creationId="{862C5A29-C3FA-C5A7-DBBC-AB27FE9C5B93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09:10:58.853" v="4159" actId="20577"/>
        <pc:sldMkLst>
          <pc:docMk/>
          <pc:sldMk cId="3109463915" sldId="275"/>
        </pc:sldMkLst>
        <pc:spChg chg="add del mod ord">
          <ac:chgData name="Srdjan Petrovic" userId="ef41b1571ae8db2e" providerId="LiveId" clId="{4121D291-14FD-4847-8CFE-B3340AC3FE9F}" dt="2023-06-07T22:40:56.145" v="3568"/>
          <ac:spMkLst>
            <pc:docMk/>
            <pc:sldMk cId="3109463915" sldId="275"/>
            <ac:spMk id="4" creationId="{E2FA3214-E80B-9BBF-6E99-77EE47967018}"/>
          </ac:spMkLst>
        </pc:spChg>
        <pc:spChg chg="add mod">
          <ac:chgData name="Srdjan Petrovic" userId="ef41b1571ae8db2e" providerId="LiveId" clId="{4121D291-14FD-4847-8CFE-B3340AC3FE9F}" dt="2023-06-07T22:41:00.678" v="3569" actId="14100"/>
          <ac:spMkLst>
            <pc:docMk/>
            <pc:sldMk cId="3109463915" sldId="275"/>
            <ac:spMk id="6" creationId="{5089A0FD-BA15-D731-5525-616400214814}"/>
          </ac:spMkLst>
        </pc:spChg>
        <pc:spChg chg="mod">
          <ac:chgData name="Srdjan Petrovic" userId="ef41b1571ae8db2e" providerId="LiveId" clId="{4121D291-14FD-4847-8CFE-B3340AC3FE9F}" dt="2023-06-08T09:10:58.853" v="4159" actId="20577"/>
          <ac:spMkLst>
            <pc:docMk/>
            <pc:sldMk cId="3109463915" sldId="275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0:48.537" v="3565" actId="478"/>
          <ac:spMkLst>
            <pc:docMk/>
            <pc:sldMk cId="3109463915" sldId="275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0:49.561" v="3566" actId="478"/>
          <ac:spMkLst>
            <pc:docMk/>
            <pc:sldMk cId="3109463915" sldId="275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23:04:19.749" v="4323" actId="20577"/>
        <pc:sldMkLst>
          <pc:docMk/>
          <pc:sldMk cId="981485385" sldId="276"/>
        </pc:sldMkLst>
        <pc:spChg chg="add del mod ord">
          <ac:chgData name="Srdjan Petrovic" userId="ef41b1571ae8db2e" providerId="LiveId" clId="{4121D291-14FD-4847-8CFE-B3340AC3FE9F}" dt="2023-06-07T22:41:21.593" v="3573"/>
          <ac:spMkLst>
            <pc:docMk/>
            <pc:sldMk cId="981485385" sldId="276"/>
            <ac:spMk id="4" creationId="{D65A3659-39F9-F4F0-30D2-04D91C8E3782}"/>
          </ac:spMkLst>
        </pc:spChg>
        <pc:spChg chg="add mod">
          <ac:chgData name="Srdjan Petrovic" userId="ef41b1571ae8db2e" providerId="LiveId" clId="{4121D291-14FD-4847-8CFE-B3340AC3FE9F}" dt="2023-06-07T22:41:25.387" v="3574" actId="14100"/>
          <ac:spMkLst>
            <pc:docMk/>
            <pc:sldMk cId="981485385" sldId="276"/>
            <ac:spMk id="6" creationId="{A11388C5-C6BE-80D4-2EE7-210513D4B8BA}"/>
          </ac:spMkLst>
        </pc:spChg>
        <pc:spChg chg="mod">
          <ac:chgData name="Srdjan Petrovic" userId="ef41b1571ae8db2e" providerId="LiveId" clId="{4121D291-14FD-4847-8CFE-B3340AC3FE9F}" dt="2023-06-08T23:04:19.749" v="4323" actId="20577"/>
          <ac:spMkLst>
            <pc:docMk/>
            <pc:sldMk cId="981485385" sldId="276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03.503" v="4161" actId="20577"/>
          <ac:spMkLst>
            <pc:docMk/>
            <pc:sldMk cId="981485385" sldId="276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1:11.656" v="3571" actId="478"/>
          <ac:spMkLst>
            <pc:docMk/>
            <pc:sldMk cId="981485385" sldId="276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1:09.567" v="3570" actId="478"/>
          <ac:spMkLst>
            <pc:docMk/>
            <pc:sldMk cId="981485385" sldId="276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21:44:16.108" v="4259" actId="20577"/>
        <pc:sldMkLst>
          <pc:docMk/>
          <pc:sldMk cId="4256919465" sldId="277"/>
        </pc:sldMkLst>
        <pc:spChg chg="add mod ord">
          <ac:chgData name="Srdjan Petrovic" userId="ef41b1571ae8db2e" providerId="LiveId" clId="{4121D291-14FD-4847-8CFE-B3340AC3FE9F}" dt="2023-06-07T22:42:53.709" v="3590" actId="14100"/>
          <ac:spMkLst>
            <pc:docMk/>
            <pc:sldMk cId="4256919465" sldId="277"/>
            <ac:spMk id="4" creationId="{D10E9883-503C-F579-2B1E-F12BB066218A}"/>
          </ac:spMkLst>
        </pc:spChg>
        <pc:spChg chg="mod">
          <ac:chgData name="Srdjan Petrovic" userId="ef41b1571ae8db2e" providerId="LiveId" clId="{4121D291-14FD-4847-8CFE-B3340AC3FE9F}" dt="2023-06-08T21:44:16.108" v="4259" actId="20577"/>
          <ac:spMkLst>
            <pc:docMk/>
            <pc:sldMk cId="4256919465" sldId="277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08.239" v="4164" actId="20577"/>
          <ac:spMkLst>
            <pc:docMk/>
            <pc:sldMk cId="4256919465" sldId="277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1:37.824" v="3575" actId="478"/>
          <ac:spMkLst>
            <pc:docMk/>
            <pc:sldMk cId="4256919465" sldId="277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1:37.824" v="3575" actId="478"/>
          <ac:spMkLst>
            <pc:docMk/>
            <pc:sldMk cId="4256919465" sldId="277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09:11:13.435" v="4166" actId="20577"/>
        <pc:sldMkLst>
          <pc:docMk/>
          <pc:sldMk cId="1719150781" sldId="278"/>
        </pc:sldMkLst>
        <pc:spChg chg="add mod ord">
          <ac:chgData name="Srdjan Petrovic" userId="ef41b1571ae8db2e" providerId="LiveId" clId="{4121D291-14FD-4847-8CFE-B3340AC3FE9F}" dt="2023-06-07T22:43:14.979" v="3597" actId="14100"/>
          <ac:spMkLst>
            <pc:docMk/>
            <pc:sldMk cId="1719150781" sldId="278"/>
            <ac:spMk id="4" creationId="{04EFA8BB-1FF3-877E-B0AF-2460D5A55865}"/>
          </ac:spMkLst>
        </pc:spChg>
        <pc:spChg chg="mod">
          <ac:chgData name="Srdjan Petrovic" userId="ef41b1571ae8db2e" providerId="LiveId" clId="{4121D291-14FD-4847-8CFE-B3340AC3FE9F}" dt="2023-06-08T09:11:13.435" v="4166" actId="20577"/>
          <ac:spMkLst>
            <pc:docMk/>
            <pc:sldMk cId="1719150781" sldId="278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3:00.255" v="3591" actId="478"/>
          <ac:spMkLst>
            <pc:docMk/>
            <pc:sldMk cId="1719150781" sldId="278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3:02.422" v="3592" actId="478"/>
          <ac:spMkLst>
            <pc:docMk/>
            <pc:sldMk cId="1719150781" sldId="278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23:06:45.236" v="4394" actId="115"/>
        <pc:sldMkLst>
          <pc:docMk/>
          <pc:sldMk cId="2948249034" sldId="279"/>
        </pc:sldMkLst>
        <pc:spChg chg="add mod ord">
          <ac:chgData name="Srdjan Petrovic" userId="ef41b1571ae8db2e" providerId="LiveId" clId="{4121D291-14FD-4847-8CFE-B3340AC3FE9F}" dt="2023-06-07T22:43:38.394" v="3606" actId="14100"/>
          <ac:spMkLst>
            <pc:docMk/>
            <pc:sldMk cId="2948249034" sldId="279"/>
            <ac:spMk id="4" creationId="{60B77AE1-835F-E030-3446-2D6D2F5138E9}"/>
          </ac:spMkLst>
        </pc:spChg>
        <pc:spChg chg="mod">
          <ac:chgData name="Srdjan Petrovic" userId="ef41b1571ae8db2e" providerId="LiveId" clId="{4121D291-14FD-4847-8CFE-B3340AC3FE9F}" dt="2023-06-08T23:06:45.236" v="4394" actId="115"/>
          <ac:spMkLst>
            <pc:docMk/>
            <pc:sldMk cId="2948249034" sldId="279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19.334" v="4168" actId="20577"/>
          <ac:spMkLst>
            <pc:docMk/>
            <pc:sldMk cId="2948249034" sldId="279"/>
            <ac:spMk id="8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3:22.907" v="3599" actId="478"/>
          <ac:spMkLst>
            <pc:docMk/>
            <pc:sldMk cId="2948249034" sldId="279"/>
            <ac:spMk id="9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3:28.622" v="3601" actId="478"/>
          <ac:spMkLst>
            <pc:docMk/>
            <pc:sldMk cId="2948249034" sldId="279"/>
            <ac:spMk id="10" creationId="{00000000-0000-0000-0000-000000000000}"/>
          </ac:spMkLst>
        </pc:spChg>
      </pc:sldChg>
      <pc:sldChg chg="addSp delSp modSp mod modClrScheme chgLayout">
        <pc:chgData name="Srdjan Petrovic" userId="ef41b1571ae8db2e" providerId="LiveId" clId="{4121D291-14FD-4847-8CFE-B3340AC3FE9F}" dt="2023-06-08T23:22:27.558" v="4456" actId="20577"/>
        <pc:sldMkLst>
          <pc:docMk/>
          <pc:sldMk cId="229440109" sldId="280"/>
        </pc:sldMkLst>
        <pc:spChg chg="mod">
          <ac:chgData name="Srdjan Petrovic" userId="ef41b1571ae8db2e" providerId="LiveId" clId="{4121D291-14FD-4847-8CFE-B3340AC3FE9F}" dt="2023-06-07T18:42:52.956" v="1188" actId="20577"/>
          <ac:spMkLst>
            <pc:docMk/>
            <pc:sldMk cId="229440109" sldId="280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18:45:09.855" v="1657" actId="14100"/>
          <ac:spMkLst>
            <pc:docMk/>
            <pc:sldMk cId="229440109" sldId="280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39.795" v="4174" actId="20577"/>
          <ac:spMkLst>
            <pc:docMk/>
            <pc:sldMk cId="229440109" sldId="280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5:04.353" v="3663" actId="478"/>
          <ac:spMkLst>
            <pc:docMk/>
            <pc:sldMk cId="229440109" sldId="280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5:05.896" v="3664" actId="478"/>
          <ac:spMkLst>
            <pc:docMk/>
            <pc:sldMk cId="229440109" sldId="280"/>
            <ac:spMk id="10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8:45:13.887" v="1658" actId="478"/>
          <ac:spMkLst>
            <pc:docMk/>
            <pc:sldMk cId="229440109" sldId="280"/>
            <ac:spMk id="13" creationId="{B9D05F16-9674-F511-A7B7-E5E670530615}"/>
          </ac:spMkLst>
        </pc:spChg>
        <pc:spChg chg="add mod ord">
          <ac:chgData name="Srdjan Petrovic" userId="ef41b1571ae8db2e" providerId="LiveId" clId="{4121D291-14FD-4847-8CFE-B3340AC3FE9F}" dt="2023-06-07T22:45:13.496" v="3669" actId="14100"/>
          <ac:spMkLst>
            <pc:docMk/>
            <pc:sldMk cId="229440109" sldId="280"/>
            <ac:spMk id="15" creationId="{40420318-EEE4-FBB3-90B7-08078A8DD446}"/>
          </ac:spMkLst>
        </pc:spChg>
        <pc:graphicFrameChg chg="add del mod modGraphic">
          <ac:chgData name="Srdjan Petrovic" userId="ef41b1571ae8db2e" providerId="LiveId" clId="{4121D291-14FD-4847-8CFE-B3340AC3FE9F}" dt="2023-06-07T22:08:13.382" v="2986" actId="478"/>
          <ac:graphicFrameMkLst>
            <pc:docMk/>
            <pc:sldMk cId="229440109" sldId="280"/>
            <ac:graphicFrameMk id="4" creationId="{2E1493A0-1E1E-9DA2-DDA2-2C584B3EBA3D}"/>
          </ac:graphicFrameMkLst>
        </pc:graphicFrameChg>
        <pc:graphicFrameChg chg="add del mod modGraphic">
          <ac:chgData name="Srdjan Petrovic" userId="ef41b1571ae8db2e" providerId="LiveId" clId="{4121D291-14FD-4847-8CFE-B3340AC3FE9F}" dt="2023-06-08T23:22:27.558" v="4456" actId="20577"/>
          <ac:graphicFrameMkLst>
            <pc:docMk/>
            <pc:sldMk cId="229440109" sldId="280"/>
            <ac:graphicFrameMk id="6" creationId="{0946C503-7E64-9D90-A849-F83813259728}"/>
          </ac:graphicFrameMkLst>
        </pc:graphicFrameChg>
        <pc:graphicFrameChg chg="add del mod">
          <ac:chgData name="Srdjan Petrovic" userId="ef41b1571ae8db2e" providerId="LiveId" clId="{4121D291-14FD-4847-8CFE-B3340AC3FE9F}" dt="2023-06-07T22:09:47.872" v="2994"/>
          <ac:graphicFrameMkLst>
            <pc:docMk/>
            <pc:sldMk cId="229440109" sldId="280"/>
            <ac:graphicFrameMk id="11" creationId="{277FC284-4624-DCDE-3053-5259D386D104}"/>
          </ac:graphicFrameMkLst>
        </pc:graphicFrameChg>
        <pc:picChg chg="add del mod">
          <ac:chgData name="Srdjan Petrovic" userId="ef41b1571ae8db2e" providerId="LiveId" clId="{4121D291-14FD-4847-8CFE-B3340AC3FE9F}" dt="2023-06-07T22:11:06.221" v="3009" actId="478"/>
          <ac:picMkLst>
            <pc:docMk/>
            <pc:sldMk cId="229440109" sldId="280"/>
            <ac:picMk id="14" creationId="{C96FAF31-02BF-C3BD-102E-66CCD7F8DF46}"/>
          </ac:picMkLst>
        </pc:picChg>
      </pc:sldChg>
      <pc:sldChg chg="addSp delSp modSp add mod ord modClrScheme chgLayout">
        <pc:chgData name="Srdjan Petrovic" userId="ef41b1571ae8db2e" providerId="LiveId" clId="{4121D291-14FD-4847-8CFE-B3340AC3FE9F}" dt="2023-06-08T09:11:26.654" v="4170" actId="20577"/>
        <pc:sldMkLst>
          <pc:docMk/>
          <pc:sldMk cId="2275366636" sldId="281"/>
        </pc:sldMkLst>
        <pc:spChg chg="mod">
          <ac:chgData name="Srdjan Petrovic" userId="ef41b1571ae8db2e" providerId="LiveId" clId="{4121D291-14FD-4847-8CFE-B3340AC3FE9F}" dt="2023-06-07T18:39:51.408" v="998" actId="20577"/>
          <ac:spMkLst>
            <pc:docMk/>
            <pc:sldMk cId="2275366636" sldId="281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16:44:08.271" v="977" actId="20577"/>
          <ac:spMkLst>
            <pc:docMk/>
            <pc:sldMk cId="2275366636" sldId="281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26.654" v="4170" actId="20577"/>
          <ac:spMkLst>
            <pc:docMk/>
            <pc:sldMk cId="2275366636" sldId="281"/>
            <ac:spMk id="8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4:05.259" v="3608" actId="478"/>
          <ac:spMkLst>
            <pc:docMk/>
            <pc:sldMk cId="2275366636" sldId="281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4:07.484" v="3609" actId="478"/>
          <ac:spMkLst>
            <pc:docMk/>
            <pc:sldMk cId="2275366636" sldId="281"/>
            <ac:spMk id="10" creationId="{00000000-0000-0000-0000-000000000000}"/>
          </ac:spMkLst>
        </pc:spChg>
        <pc:spChg chg="add mod">
          <ac:chgData name="Srdjan Petrovic" userId="ef41b1571ae8db2e" providerId="LiveId" clId="{4121D291-14FD-4847-8CFE-B3340AC3FE9F}" dt="2023-06-07T16:44:18.759" v="978" actId="1076"/>
          <ac:spMkLst>
            <pc:docMk/>
            <pc:sldMk cId="2275366636" sldId="281"/>
            <ac:spMk id="12" creationId="{7D906C46-76B7-57CE-97B0-7E541B815AAD}"/>
          </ac:spMkLst>
        </pc:spChg>
        <pc:spChg chg="del mod">
          <ac:chgData name="Srdjan Petrovic" userId="ef41b1571ae8db2e" providerId="LiveId" clId="{4121D291-14FD-4847-8CFE-B3340AC3FE9F}" dt="2023-06-07T14:54:31.970" v="941" actId="478"/>
          <ac:spMkLst>
            <pc:docMk/>
            <pc:sldMk cId="2275366636" sldId="281"/>
            <ac:spMk id="13" creationId="{B9D05F16-9674-F511-A7B7-E5E670530615}"/>
          </ac:spMkLst>
        </pc:spChg>
        <pc:spChg chg="add mod">
          <ac:chgData name="Srdjan Petrovic" userId="ef41b1571ae8db2e" providerId="LiveId" clId="{4121D291-14FD-4847-8CFE-B3340AC3FE9F}" dt="2023-06-07T16:44:18.759" v="978" actId="1076"/>
          <ac:spMkLst>
            <pc:docMk/>
            <pc:sldMk cId="2275366636" sldId="281"/>
            <ac:spMk id="14" creationId="{D20C9C33-E6A3-C62D-34A7-E6553201E293}"/>
          </ac:spMkLst>
        </pc:spChg>
        <pc:spChg chg="add mod">
          <ac:chgData name="Srdjan Petrovic" userId="ef41b1571ae8db2e" providerId="LiveId" clId="{4121D291-14FD-4847-8CFE-B3340AC3FE9F}" dt="2023-06-07T16:44:18.759" v="978" actId="1076"/>
          <ac:spMkLst>
            <pc:docMk/>
            <pc:sldMk cId="2275366636" sldId="281"/>
            <ac:spMk id="18" creationId="{DE24F078-2440-FB5F-DD1F-63DAC71CB767}"/>
          </ac:spMkLst>
        </pc:spChg>
        <pc:spChg chg="add mod ord">
          <ac:chgData name="Srdjan Petrovic" userId="ef41b1571ae8db2e" providerId="LiveId" clId="{4121D291-14FD-4847-8CFE-B3340AC3FE9F}" dt="2023-06-07T22:44:27.361" v="3651" actId="14100"/>
          <ac:spMkLst>
            <pc:docMk/>
            <pc:sldMk cId="2275366636" sldId="281"/>
            <ac:spMk id="19" creationId="{0A2D3822-9C23-C631-6A0A-D539C579272A}"/>
          </ac:spMkLst>
        </pc:spChg>
        <pc:picChg chg="add mod">
          <ac:chgData name="Srdjan Petrovic" userId="ef41b1571ae8db2e" providerId="LiveId" clId="{4121D291-14FD-4847-8CFE-B3340AC3FE9F}" dt="2023-06-07T16:44:18.759" v="978" actId="1076"/>
          <ac:picMkLst>
            <pc:docMk/>
            <pc:sldMk cId="2275366636" sldId="281"/>
            <ac:picMk id="6" creationId="{7D1E9006-2F42-5B32-9EB0-375F5BD57C44}"/>
          </ac:picMkLst>
        </pc:picChg>
        <pc:picChg chg="add mod">
          <ac:chgData name="Srdjan Petrovic" userId="ef41b1571ae8db2e" providerId="LiveId" clId="{4121D291-14FD-4847-8CFE-B3340AC3FE9F}" dt="2023-06-07T16:44:18.759" v="978" actId="1076"/>
          <ac:picMkLst>
            <pc:docMk/>
            <pc:sldMk cId="2275366636" sldId="281"/>
            <ac:picMk id="16" creationId="{2BCC6672-F597-5E87-2545-20B1485E0103}"/>
          </ac:picMkLst>
        </pc:picChg>
      </pc:sldChg>
      <pc:sldChg chg="addSp delSp modSp add mod modClrScheme chgLayout">
        <pc:chgData name="Srdjan Petrovic" userId="ef41b1571ae8db2e" providerId="LiveId" clId="{4121D291-14FD-4847-8CFE-B3340AC3FE9F}" dt="2023-06-08T09:11:32.665" v="4172" actId="20577"/>
        <pc:sldMkLst>
          <pc:docMk/>
          <pc:sldMk cId="1614895507" sldId="282"/>
        </pc:sldMkLst>
        <pc:spChg chg="add del mod">
          <ac:chgData name="Srdjan Petrovic" userId="ef41b1571ae8db2e" providerId="LiveId" clId="{4121D291-14FD-4847-8CFE-B3340AC3FE9F}" dt="2023-06-07T18:40:33.126" v="1046" actId="20577"/>
          <ac:spMkLst>
            <pc:docMk/>
            <pc:sldMk cId="1614895507" sldId="282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7T18:41:21.728" v="1137" actId="20577"/>
          <ac:spMkLst>
            <pc:docMk/>
            <pc:sldMk cId="1614895507" sldId="282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32.665" v="4172" actId="20577"/>
          <ac:spMkLst>
            <pc:docMk/>
            <pc:sldMk cId="1614895507" sldId="282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4:40.013" v="3656" actId="478"/>
          <ac:spMkLst>
            <pc:docMk/>
            <pc:sldMk cId="1614895507" sldId="282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4:41.593" v="3657" actId="478"/>
          <ac:spMkLst>
            <pc:docMk/>
            <pc:sldMk cId="1614895507" sldId="282"/>
            <ac:spMk id="10" creationId="{00000000-0000-0000-0000-000000000000}"/>
          </ac:spMkLst>
        </pc:spChg>
        <pc:spChg chg="add del mod ord">
          <ac:chgData name="Srdjan Petrovic" userId="ef41b1571ae8db2e" providerId="LiveId" clId="{4121D291-14FD-4847-8CFE-B3340AC3FE9F}" dt="2023-06-07T22:44:36.577" v="3655" actId="700"/>
          <ac:spMkLst>
            <pc:docMk/>
            <pc:sldMk cId="1614895507" sldId="282"/>
            <ac:spMk id="11" creationId="{226207D6-B0E8-0BFE-9C97-1FF2A11EDF20}"/>
          </ac:spMkLst>
        </pc:spChg>
        <pc:spChg chg="del">
          <ac:chgData name="Srdjan Petrovic" userId="ef41b1571ae8db2e" providerId="LiveId" clId="{4121D291-14FD-4847-8CFE-B3340AC3FE9F}" dt="2023-06-07T18:40:49.092" v="1048" actId="478"/>
          <ac:spMkLst>
            <pc:docMk/>
            <pc:sldMk cId="1614895507" sldId="282"/>
            <ac:spMk id="12" creationId="{7D906C46-76B7-57CE-97B0-7E541B815AAD}"/>
          </ac:spMkLst>
        </pc:spChg>
        <pc:spChg chg="add del mod ord">
          <ac:chgData name="Srdjan Petrovic" userId="ef41b1571ae8db2e" providerId="LiveId" clId="{4121D291-14FD-4847-8CFE-B3340AC3FE9F}" dt="2023-06-07T22:44:36.577" v="3655" actId="700"/>
          <ac:spMkLst>
            <pc:docMk/>
            <pc:sldMk cId="1614895507" sldId="282"/>
            <ac:spMk id="13" creationId="{8A096F24-F34B-C6EC-EA5B-5FB566C40C2E}"/>
          </ac:spMkLst>
        </pc:spChg>
        <pc:spChg chg="del">
          <ac:chgData name="Srdjan Petrovic" userId="ef41b1571ae8db2e" providerId="LiveId" clId="{4121D291-14FD-4847-8CFE-B3340AC3FE9F}" dt="2023-06-07T18:40:45.923" v="1047" actId="478"/>
          <ac:spMkLst>
            <pc:docMk/>
            <pc:sldMk cId="1614895507" sldId="282"/>
            <ac:spMk id="14" creationId="{D20C9C33-E6A3-C62D-34A7-E6553201E293}"/>
          </ac:spMkLst>
        </pc:spChg>
        <pc:spChg chg="add del mod ord">
          <ac:chgData name="Srdjan Petrovic" userId="ef41b1571ae8db2e" providerId="LiveId" clId="{4121D291-14FD-4847-8CFE-B3340AC3FE9F}" dt="2023-06-07T22:44:35.426" v="3654" actId="700"/>
          <ac:spMkLst>
            <pc:docMk/>
            <pc:sldMk cId="1614895507" sldId="282"/>
            <ac:spMk id="15" creationId="{5F79FDDE-3102-1FA1-D12B-97F38BB459A0}"/>
          </ac:spMkLst>
        </pc:spChg>
        <pc:spChg chg="add del mod ord">
          <ac:chgData name="Srdjan Petrovic" userId="ef41b1571ae8db2e" providerId="LiveId" clId="{4121D291-14FD-4847-8CFE-B3340AC3FE9F}" dt="2023-06-07T22:44:35.426" v="3654" actId="700"/>
          <ac:spMkLst>
            <pc:docMk/>
            <pc:sldMk cId="1614895507" sldId="282"/>
            <ac:spMk id="17" creationId="{14119CE2-AB10-1BD7-C1C6-26D7B2DE1477}"/>
          </ac:spMkLst>
        </pc:spChg>
        <pc:spChg chg="del">
          <ac:chgData name="Srdjan Petrovic" userId="ef41b1571ae8db2e" providerId="LiveId" clId="{4121D291-14FD-4847-8CFE-B3340AC3FE9F}" dt="2023-06-07T18:40:49.092" v="1048" actId="478"/>
          <ac:spMkLst>
            <pc:docMk/>
            <pc:sldMk cId="1614895507" sldId="282"/>
            <ac:spMk id="18" creationId="{DE24F078-2440-FB5F-DD1F-63DAC71CB767}"/>
          </ac:spMkLst>
        </pc:spChg>
        <pc:spChg chg="add mod ord">
          <ac:chgData name="Srdjan Petrovic" userId="ef41b1571ae8db2e" providerId="LiveId" clId="{4121D291-14FD-4847-8CFE-B3340AC3FE9F}" dt="2023-06-07T22:44:50.938" v="3662" actId="14100"/>
          <ac:spMkLst>
            <pc:docMk/>
            <pc:sldMk cId="1614895507" sldId="282"/>
            <ac:spMk id="19" creationId="{83C09D17-F339-66F5-0B6B-0B82162560D3}"/>
          </ac:spMkLst>
        </pc:spChg>
        <pc:graphicFrameChg chg="add mod modGraphic">
          <ac:chgData name="Srdjan Petrovic" userId="ef41b1571ae8db2e" providerId="LiveId" clId="{4121D291-14FD-4847-8CFE-B3340AC3FE9F}" dt="2023-06-07T18:47:47.965" v="1666" actId="1076"/>
          <ac:graphicFrameMkLst>
            <pc:docMk/>
            <pc:sldMk cId="1614895507" sldId="282"/>
            <ac:graphicFrameMk id="4" creationId="{2E8C3A3A-8C15-6812-B22B-9A635373B534}"/>
          </ac:graphicFrameMkLst>
        </pc:graphicFrameChg>
        <pc:picChg chg="del">
          <ac:chgData name="Srdjan Petrovic" userId="ef41b1571ae8db2e" providerId="LiveId" clId="{4121D291-14FD-4847-8CFE-B3340AC3FE9F}" dt="2023-06-07T18:40:45.923" v="1047" actId="478"/>
          <ac:picMkLst>
            <pc:docMk/>
            <pc:sldMk cId="1614895507" sldId="282"/>
            <ac:picMk id="6" creationId="{7D1E9006-2F42-5B32-9EB0-375F5BD57C44}"/>
          </ac:picMkLst>
        </pc:picChg>
        <pc:picChg chg="del">
          <ac:chgData name="Srdjan Petrovic" userId="ef41b1571ae8db2e" providerId="LiveId" clId="{4121D291-14FD-4847-8CFE-B3340AC3FE9F}" dt="2023-06-07T18:40:45.923" v="1047" actId="478"/>
          <ac:picMkLst>
            <pc:docMk/>
            <pc:sldMk cId="1614895507" sldId="282"/>
            <ac:picMk id="16" creationId="{2BCC6672-F597-5E87-2545-20B1485E0103}"/>
          </ac:picMkLst>
        </pc:picChg>
      </pc:sldChg>
      <pc:sldChg chg="addSp delSp modSp add mod modClrScheme chgLayout">
        <pc:chgData name="Srdjan Petrovic" userId="ef41b1571ae8db2e" providerId="LiveId" clId="{4121D291-14FD-4847-8CFE-B3340AC3FE9F}" dt="2023-06-08T23:09:05.839" v="4420" actId="20577"/>
        <pc:sldMkLst>
          <pc:docMk/>
          <pc:sldMk cId="2339178950" sldId="283"/>
        </pc:sldMkLst>
        <pc:spChg chg="add del mod">
          <ac:chgData name="Srdjan Petrovic" userId="ef41b1571ae8db2e" providerId="LiveId" clId="{4121D291-14FD-4847-8CFE-B3340AC3FE9F}" dt="2023-06-07T18:59:06.861" v="1782" actId="20577"/>
          <ac:spMkLst>
            <pc:docMk/>
            <pc:sldMk cId="2339178950" sldId="283"/>
            <ac:spMk id="5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23:09:05.839" v="4420" actId="20577"/>
          <ac:spMkLst>
            <pc:docMk/>
            <pc:sldMk cId="2339178950" sldId="283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47.515" v="4176" actId="20577"/>
          <ac:spMkLst>
            <pc:docMk/>
            <pc:sldMk cId="2339178950" sldId="283"/>
            <ac:spMk id="8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45:44.301" v="3692" actId="478"/>
          <ac:spMkLst>
            <pc:docMk/>
            <pc:sldMk cId="2339178950" sldId="283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5:46.638" v="3693" actId="478"/>
          <ac:spMkLst>
            <pc:docMk/>
            <pc:sldMk cId="2339178950" sldId="283"/>
            <ac:spMk id="10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9:07:54.577" v="2156" actId="478"/>
          <ac:spMkLst>
            <pc:docMk/>
            <pc:sldMk cId="2339178950" sldId="283"/>
            <ac:spMk id="12" creationId="{7D906C46-76B7-57CE-97B0-7E541B815AAD}"/>
          </ac:spMkLst>
        </pc:spChg>
        <pc:spChg chg="del">
          <ac:chgData name="Srdjan Petrovic" userId="ef41b1571ae8db2e" providerId="LiveId" clId="{4121D291-14FD-4847-8CFE-B3340AC3FE9F}" dt="2023-06-07T19:07:56.449" v="2157" actId="478"/>
          <ac:spMkLst>
            <pc:docMk/>
            <pc:sldMk cId="2339178950" sldId="283"/>
            <ac:spMk id="14" creationId="{D20C9C33-E6A3-C62D-34A7-E6553201E293}"/>
          </ac:spMkLst>
        </pc:spChg>
        <pc:spChg chg="add mod">
          <ac:chgData name="Srdjan Petrovic" userId="ef41b1571ae8db2e" providerId="LiveId" clId="{4121D291-14FD-4847-8CFE-B3340AC3FE9F}" dt="2023-06-07T19:08:02.221" v="2158" actId="1076"/>
          <ac:spMkLst>
            <pc:docMk/>
            <pc:sldMk cId="2339178950" sldId="283"/>
            <ac:spMk id="15" creationId="{AE24767C-2C78-ED0E-1B18-DE6218AD7222}"/>
          </ac:spMkLst>
        </pc:spChg>
        <pc:spChg chg="add mod ord">
          <ac:chgData name="Srdjan Petrovic" userId="ef41b1571ae8db2e" providerId="LiveId" clId="{4121D291-14FD-4847-8CFE-B3340AC3FE9F}" dt="2023-06-07T22:46:09.252" v="3721" actId="14100"/>
          <ac:spMkLst>
            <pc:docMk/>
            <pc:sldMk cId="2339178950" sldId="283"/>
            <ac:spMk id="17" creationId="{5BFBF792-D486-1CBF-5422-B82C40923CA3}"/>
          </ac:spMkLst>
        </pc:spChg>
        <pc:spChg chg="del">
          <ac:chgData name="Srdjan Petrovic" userId="ef41b1571ae8db2e" providerId="LiveId" clId="{4121D291-14FD-4847-8CFE-B3340AC3FE9F}" dt="2023-06-07T19:07:54.577" v="2156" actId="478"/>
          <ac:spMkLst>
            <pc:docMk/>
            <pc:sldMk cId="2339178950" sldId="283"/>
            <ac:spMk id="18" creationId="{DE24F078-2440-FB5F-DD1F-63DAC71CB767}"/>
          </ac:spMkLst>
        </pc:spChg>
        <pc:picChg chg="del">
          <ac:chgData name="Srdjan Petrovic" userId="ef41b1571ae8db2e" providerId="LiveId" clId="{4121D291-14FD-4847-8CFE-B3340AC3FE9F}" dt="2023-06-07T19:07:52.396" v="2154" actId="478"/>
          <ac:picMkLst>
            <pc:docMk/>
            <pc:sldMk cId="2339178950" sldId="283"/>
            <ac:picMk id="6" creationId="{7D1E9006-2F42-5B32-9EB0-375F5BD57C44}"/>
          </ac:picMkLst>
        </pc:picChg>
        <pc:picChg chg="add mod">
          <ac:chgData name="Srdjan Petrovic" userId="ef41b1571ae8db2e" providerId="LiveId" clId="{4121D291-14FD-4847-8CFE-B3340AC3FE9F}" dt="2023-06-07T19:08:02.221" v="2158" actId="1076"/>
          <ac:picMkLst>
            <pc:docMk/>
            <pc:sldMk cId="2339178950" sldId="283"/>
            <ac:picMk id="11" creationId="{256797E0-5A35-3EE2-F955-DF6291AFA1D8}"/>
          </ac:picMkLst>
        </pc:picChg>
        <pc:picChg chg="del">
          <ac:chgData name="Srdjan Petrovic" userId="ef41b1571ae8db2e" providerId="LiveId" clId="{4121D291-14FD-4847-8CFE-B3340AC3FE9F}" dt="2023-06-07T19:07:53.383" v="2155" actId="478"/>
          <ac:picMkLst>
            <pc:docMk/>
            <pc:sldMk cId="2339178950" sldId="283"/>
            <ac:picMk id="16" creationId="{2BCC6672-F597-5E87-2545-20B1485E0103}"/>
          </ac:picMkLst>
        </pc:picChg>
      </pc:sldChg>
      <pc:sldChg chg="addSp delSp modSp add mod modClrScheme chgLayout">
        <pc:chgData name="Srdjan Petrovic" userId="ef41b1571ae8db2e" providerId="LiveId" clId="{4121D291-14FD-4847-8CFE-B3340AC3FE9F}" dt="2023-06-08T23:10:09.082" v="4430" actId="20577"/>
        <pc:sldMkLst>
          <pc:docMk/>
          <pc:sldMk cId="3046899727" sldId="284"/>
        </pc:sldMkLst>
        <pc:spChg chg="mod">
          <ac:chgData name="Srdjan Petrovic" userId="ef41b1571ae8db2e" providerId="LiveId" clId="{4121D291-14FD-4847-8CFE-B3340AC3FE9F}" dt="2023-06-07T19:10:16.237" v="2177" actId="20577"/>
          <ac:spMkLst>
            <pc:docMk/>
            <pc:sldMk cId="3046899727" sldId="284"/>
            <ac:spMk id="5" creationId="{00000000-0000-0000-0000-000000000000}"/>
          </ac:spMkLst>
        </pc:spChg>
        <pc:spChg chg="add mod">
          <ac:chgData name="Srdjan Petrovic" userId="ef41b1571ae8db2e" providerId="LiveId" clId="{4121D291-14FD-4847-8CFE-B3340AC3FE9F}" dt="2023-06-08T21:41:57.832" v="4225" actId="20577"/>
          <ac:spMkLst>
            <pc:docMk/>
            <pc:sldMk cId="3046899727" sldId="284"/>
            <ac:spMk id="6" creationId="{2D98B1DD-865C-6752-C8C7-686850EB5AD6}"/>
          </ac:spMkLst>
        </pc:spChg>
        <pc:spChg chg="mod">
          <ac:chgData name="Srdjan Petrovic" userId="ef41b1571ae8db2e" providerId="LiveId" clId="{4121D291-14FD-4847-8CFE-B3340AC3FE9F}" dt="2023-06-08T23:10:09.082" v="4430" actId="20577"/>
          <ac:spMkLst>
            <pc:docMk/>
            <pc:sldMk cId="3046899727" sldId="284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1:55.104" v="4178" actId="20577"/>
          <ac:spMkLst>
            <pc:docMk/>
            <pc:sldMk cId="3046899727" sldId="284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6:16.207" v="3722" actId="478"/>
          <ac:spMkLst>
            <pc:docMk/>
            <pc:sldMk cId="3046899727" sldId="284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6:17.216" v="3723" actId="478"/>
          <ac:spMkLst>
            <pc:docMk/>
            <pc:sldMk cId="3046899727" sldId="284"/>
            <ac:spMk id="10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19:13:27.097" v="2346" actId="478"/>
          <ac:spMkLst>
            <pc:docMk/>
            <pc:sldMk cId="3046899727" sldId="284"/>
            <ac:spMk id="15" creationId="{AE24767C-2C78-ED0E-1B18-DE6218AD7222}"/>
          </ac:spMkLst>
        </pc:spChg>
        <pc:spChg chg="add mod ord">
          <ac:chgData name="Srdjan Petrovic" userId="ef41b1571ae8db2e" providerId="LiveId" clId="{4121D291-14FD-4847-8CFE-B3340AC3FE9F}" dt="2023-06-07T22:46:23.374" v="3726" actId="120"/>
          <ac:spMkLst>
            <pc:docMk/>
            <pc:sldMk cId="3046899727" sldId="284"/>
            <ac:spMk id="19" creationId="{E08260FD-84E5-E04D-EEA5-5F0253874803}"/>
          </ac:spMkLst>
        </pc:spChg>
        <pc:picChg chg="del">
          <ac:chgData name="Srdjan Petrovic" userId="ef41b1571ae8db2e" providerId="LiveId" clId="{4121D291-14FD-4847-8CFE-B3340AC3FE9F}" dt="2023-06-07T19:13:27.097" v="2346" actId="478"/>
          <ac:picMkLst>
            <pc:docMk/>
            <pc:sldMk cId="3046899727" sldId="284"/>
            <ac:picMk id="11" creationId="{256797E0-5A35-3EE2-F955-DF6291AFA1D8}"/>
          </ac:picMkLst>
        </pc:picChg>
        <pc:picChg chg="add mod">
          <ac:chgData name="Srdjan Petrovic" userId="ef41b1571ae8db2e" providerId="LiveId" clId="{4121D291-14FD-4847-8CFE-B3340AC3FE9F}" dt="2023-06-07T21:58:14.935" v="2805" actId="1076"/>
          <ac:picMkLst>
            <pc:docMk/>
            <pc:sldMk cId="3046899727" sldId="284"/>
            <ac:picMk id="13" creationId="{8ECD60E8-A59B-D3FF-B81E-7C77AF44B166}"/>
          </ac:picMkLst>
        </pc:picChg>
        <pc:picChg chg="add del mod">
          <ac:chgData name="Srdjan Petrovic" userId="ef41b1571ae8db2e" providerId="LiveId" clId="{4121D291-14FD-4847-8CFE-B3340AC3FE9F}" dt="2023-06-07T21:59:13.662" v="2807" actId="478"/>
          <ac:picMkLst>
            <pc:docMk/>
            <pc:sldMk cId="3046899727" sldId="284"/>
            <ac:picMk id="16" creationId="{E052C551-B26D-9BF9-D714-8264E028E58B}"/>
          </ac:picMkLst>
        </pc:picChg>
        <pc:picChg chg="add mod">
          <ac:chgData name="Srdjan Petrovic" userId="ef41b1571ae8db2e" providerId="LiveId" clId="{4121D291-14FD-4847-8CFE-B3340AC3FE9F}" dt="2023-06-07T22:00:40.047" v="2816" actId="1076"/>
          <ac:picMkLst>
            <pc:docMk/>
            <pc:sldMk cId="3046899727" sldId="284"/>
            <ac:picMk id="18" creationId="{35BA8694-4383-9888-6FD4-5CA78FFB5A95}"/>
          </ac:picMkLst>
        </pc:picChg>
      </pc:sldChg>
      <pc:sldChg chg="addSp delSp modSp add mod modClrScheme chgLayout">
        <pc:chgData name="Srdjan Petrovic" userId="ef41b1571ae8db2e" providerId="LiveId" clId="{4121D291-14FD-4847-8CFE-B3340AC3FE9F}" dt="2023-06-08T09:10:23.852" v="4149" actId="20577"/>
        <pc:sldMkLst>
          <pc:docMk/>
          <pc:sldMk cId="1372348790" sldId="285"/>
        </pc:sldMkLst>
        <pc:spChg chg="mod">
          <ac:chgData name="Srdjan Petrovic" userId="ef41b1571ae8db2e" providerId="LiveId" clId="{4121D291-14FD-4847-8CFE-B3340AC3FE9F}" dt="2023-06-07T22:01:12.141" v="2843" actId="20577"/>
          <ac:spMkLst>
            <pc:docMk/>
            <pc:sldMk cId="1372348790" sldId="285"/>
            <ac:spMk id="5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7T22:02:17.700" v="2956" actId="478"/>
          <ac:spMkLst>
            <pc:docMk/>
            <pc:sldMk cId="1372348790" sldId="285"/>
            <ac:spMk id="6" creationId="{2D98B1DD-865C-6752-C8C7-686850EB5AD6}"/>
          </ac:spMkLst>
        </pc:spChg>
        <pc:spChg chg="mod">
          <ac:chgData name="Srdjan Petrovic" userId="ef41b1571ae8db2e" providerId="LiveId" clId="{4121D291-14FD-4847-8CFE-B3340AC3FE9F}" dt="2023-06-07T22:32:54.619" v="3342" actId="20577"/>
          <ac:spMkLst>
            <pc:docMk/>
            <pc:sldMk cId="1372348790" sldId="285"/>
            <ac:spMk id="7" creationId="{00000000-0000-0000-0000-000000000000}"/>
          </ac:spMkLst>
        </pc:spChg>
        <pc:spChg chg="mod">
          <ac:chgData name="Srdjan Petrovic" userId="ef41b1571ae8db2e" providerId="LiveId" clId="{4121D291-14FD-4847-8CFE-B3340AC3FE9F}" dt="2023-06-08T09:10:23.852" v="4149" actId="20577"/>
          <ac:spMkLst>
            <pc:docMk/>
            <pc:sldMk cId="1372348790" sldId="285"/>
            <ac:spMk id="8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6:32.462" v="3728" actId="478"/>
          <ac:spMkLst>
            <pc:docMk/>
            <pc:sldMk cId="1372348790" sldId="285"/>
            <ac:spMk id="9" creationId="{00000000-0000-0000-0000-000000000000}"/>
          </ac:spMkLst>
        </pc:spChg>
        <pc:spChg chg="del">
          <ac:chgData name="Srdjan Petrovic" userId="ef41b1571ae8db2e" providerId="LiveId" clId="{4121D291-14FD-4847-8CFE-B3340AC3FE9F}" dt="2023-06-07T22:46:31.328" v="3727" actId="478"/>
          <ac:spMkLst>
            <pc:docMk/>
            <pc:sldMk cId="1372348790" sldId="285"/>
            <ac:spMk id="10" creationId="{00000000-0000-0000-0000-000000000000}"/>
          </ac:spMkLst>
        </pc:spChg>
        <pc:spChg chg="add del mod">
          <ac:chgData name="Srdjan Petrovic" userId="ef41b1571ae8db2e" providerId="LiveId" clId="{4121D291-14FD-4847-8CFE-B3340AC3FE9F}" dt="2023-06-07T22:04:16.660" v="2974" actId="478"/>
          <ac:spMkLst>
            <pc:docMk/>
            <pc:sldMk cId="1372348790" sldId="285"/>
            <ac:spMk id="11" creationId="{04C23BF6-C565-7038-9402-0E1F349AAE3D}"/>
          </ac:spMkLst>
        </pc:spChg>
        <pc:spChg chg="add mod">
          <ac:chgData name="Srdjan Petrovic" userId="ef41b1571ae8db2e" providerId="LiveId" clId="{4121D291-14FD-4847-8CFE-B3340AC3FE9F}" dt="2023-06-07T22:04:37.358" v="2980" actId="1076"/>
          <ac:spMkLst>
            <pc:docMk/>
            <pc:sldMk cId="1372348790" sldId="285"/>
            <ac:spMk id="16" creationId="{8DAD1E1C-62A4-3DE1-D14B-FE2BB80826F6}"/>
          </ac:spMkLst>
        </pc:spChg>
        <pc:spChg chg="add mod ord">
          <ac:chgData name="Srdjan Petrovic" userId="ef41b1571ae8db2e" providerId="LiveId" clId="{4121D291-14FD-4847-8CFE-B3340AC3FE9F}" dt="2023-06-07T22:46:39.617" v="3731" actId="120"/>
          <ac:spMkLst>
            <pc:docMk/>
            <pc:sldMk cId="1372348790" sldId="285"/>
            <ac:spMk id="17" creationId="{C12A975D-DE1D-71B4-3FDA-45520D0517E3}"/>
          </ac:spMkLst>
        </pc:spChg>
        <pc:grpChg chg="add del">
          <ac:chgData name="Srdjan Petrovic" userId="ef41b1571ae8db2e" providerId="LiveId" clId="{4121D291-14FD-4847-8CFE-B3340AC3FE9F}" dt="2023-06-07T22:04:14.997" v="2972" actId="478"/>
          <ac:grpSpMkLst>
            <pc:docMk/>
            <pc:sldMk cId="1372348790" sldId="285"/>
            <ac:grpSpMk id="2" creationId="{00000000-0000-0000-0000-000000000000}"/>
          </ac:grpSpMkLst>
        </pc:grpChg>
        <pc:picChg chg="del">
          <ac:chgData name="Srdjan Petrovic" userId="ef41b1571ae8db2e" providerId="LiveId" clId="{4121D291-14FD-4847-8CFE-B3340AC3FE9F}" dt="2023-06-07T22:03:22.067" v="2961" actId="478"/>
          <ac:picMkLst>
            <pc:docMk/>
            <pc:sldMk cId="1372348790" sldId="285"/>
            <ac:picMk id="13" creationId="{8ECD60E8-A59B-D3FF-B81E-7C77AF44B166}"/>
          </ac:picMkLst>
        </pc:picChg>
        <pc:picChg chg="add mod">
          <ac:chgData name="Srdjan Petrovic" userId="ef41b1571ae8db2e" providerId="LiveId" clId="{4121D291-14FD-4847-8CFE-B3340AC3FE9F}" dt="2023-06-07T22:03:48.929" v="2969" actId="14100"/>
          <ac:picMkLst>
            <pc:docMk/>
            <pc:sldMk cId="1372348790" sldId="285"/>
            <ac:picMk id="14" creationId="{7131EE01-C12A-E478-3498-CAF5D2646451}"/>
          </ac:picMkLst>
        </pc:picChg>
      </pc:sldChg>
      <pc:sldChg chg="addSp delSp modSp add del mod setBg">
        <pc:chgData name="Srdjan Petrovic" userId="ef41b1571ae8db2e" providerId="LiveId" clId="{4121D291-14FD-4847-8CFE-B3340AC3FE9F}" dt="2023-06-08T23:36:36.355" v="4490" actId="20577"/>
        <pc:sldMkLst>
          <pc:docMk/>
          <pc:sldMk cId="498676447" sldId="286"/>
        </pc:sldMkLst>
        <pc:spChg chg="mod">
          <ac:chgData name="Srdjan Petrovic" userId="ef41b1571ae8db2e" providerId="LiveId" clId="{4121D291-14FD-4847-8CFE-B3340AC3FE9F}" dt="2023-06-08T09:12:24.307" v="4182" actId="20577"/>
          <ac:spMkLst>
            <pc:docMk/>
            <pc:sldMk cId="498676447" sldId="286"/>
            <ac:spMk id="7" creationId="{00000000-0000-0000-0000-000000000000}"/>
          </ac:spMkLst>
        </pc:spChg>
        <pc:spChg chg="del mod">
          <ac:chgData name="Srdjan Petrovic" userId="ef41b1571ae8db2e" providerId="LiveId" clId="{4121D291-14FD-4847-8CFE-B3340AC3FE9F}" dt="2023-06-08T23:35:27.820" v="4458" actId="478"/>
          <ac:spMkLst>
            <pc:docMk/>
            <pc:sldMk cId="498676447" sldId="286"/>
            <ac:spMk id="12" creationId="{42EE9FF1-7AE4-992F-93F5-C60E75798F82}"/>
          </ac:spMkLst>
        </pc:spChg>
        <pc:spChg chg="mod">
          <ac:chgData name="Srdjan Petrovic" userId="ef41b1571ae8db2e" providerId="LiveId" clId="{4121D291-14FD-4847-8CFE-B3340AC3FE9F}" dt="2023-06-08T23:36:36.355" v="4490" actId="20577"/>
          <ac:spMkLst>
            <pc:docMk/>
            <pc:sldMk cId="498676447" sldId="286"/>
            <ac:spMk id="16" creationId="{4B065DCF-2BEA-8EE0-AEC4-49B1FE426C2C}"/>
          </ac:spMkLst>
        </pc:spChg>
        <pc:picChg chg="add mod">
          <ac:chgData name="Srdjan Petrovic" userId="ef41b1571ae8db2e" providerId="LiveId" clId="{4121D291-14FD-4847-8CFE-B3340AC3FE9F}" dt="2023-06-08T23:35:45.078" v="4464" actId="1076"/>
          <ac:picMkLst>
            <pc:docMk/>
            <pc:sldMk cId="498676447" sldId="286"/>
            <ac:picMk id="3" creationId="{16B7FCCF-2FB6-3C35-A2AF-CAA38D3B9919}"/>
          </ac:picMkLst>
        </pc:picChg>
        <pc:picChg chg="add mod">
          <ac:chgData name="Srdjan Petrovic" userId="ef41b1571ae8db2e" providerId="LiveId" clId="{4121D291-14FD-4847-8CFE-B3340AC3FE9F}" dt="2023-06-08T23:36:12.828" v="4474" actId="1076"/>
          <ac:picMkLst>
            <pc:docMk/>
            <pc:sldMk cId="498676447" sldId="286"/>
            <ac:picMk id="5" creationId="{368E9DB5-A611-8F84-869C-F9DF12604FB4}"/>
          </ac:picMkLst>
        </pc:picChg>
      </pc:sldChg>
      <pc:sldChg chg="add">
        <pc:chgData name="Srdjan Petrovic" userId="ef41b1571ae8db2e" providerId="LiveId" clId="{4121D291-14FD-4847-8CFE-B3340AC3FE9F}" dt="2023-06-08T23:35:16.836" v="4457" actId="2890"/>
        <pc:sldMkLst>
          <pc:docMk/>
          <pc:sldMk cId="3246253045" sldId="287"/>
        </pc:sldMkLst>
      </pc:sldChg>
    </pc:docChg>
  </pc:docChgLst>
  <pc:docChgLst>
    <pc:chgData name="Srdjan Petrovic" userId="ef41b1571ae8db2e" providerId="LiveId" clId="{D860E039-C902-4113-82AE-05AFE83B1C18}"/>
    <pc:docChg chg="undo redo custSel addSld delSld modSld sldOrd">
      <pc:chgData name="Srdjan Petrovic" userId="ef41b1571ae8db2e" providerId="LiveId" clId="{D860E039-C902-4113-82AE-05AFE83B1C18}" dt="2023-06-06T22:21:50.555" v="5162" actId="20577"/>
      <pc:docMkLst>
        <pc:docMk/>
      </pc:docMkLst>
      <pc:sldChg chg="addSp delSp modSp mod">
        <pc:chgData name="Srdjan Petrovic" userId="ef41b1571ae8db2e" providerId="LiveId" clId="{D860E039-C902-4113-82AE-05AFE83B1C18}" dt="2023-06-06T19:05:15.185" v="1219" actId="20577"/>
        <pc:sldMkLst>
          <pc:docMk/>
          <pc:sldMk cId="0" sldId="256"/>
        </pc:sldMkLst>
        <pc:spChg chg="mod">
          <ac:chgData name="Srdjan Petrovic" userId="ef41b1571ae8db2e" providerId="LiveId" clId="{D860E039-C902-4113-82AE-05AFE83B1C18}" dt="2023-06-06T19:05:15.185" v="1219" actId="2057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Srdjan Petrovic" userId="ef41b1571ae8db2e" providerId="LiveId" clId="{D860E039-C902-4113-82AE-05AFE83B1C18}" dt="2023-06-06T19:01:42.402" v="114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01:51.063" v="1168" actId="20577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18:33:36.302" v="7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01:35.402" v="113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33:52.849" v="73" actId="1076"/>
          <ac:spMkLst>
            <pc:docMk/>
            <pc:sldMk cId="0" sldId="256"/>
            <ac:spMk id="9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18:45:10.217" v="191" actId="47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02:02.816" v="1192" actId="20577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19:02:05.444" v="1199" actId="20577"/>
          <ac:spMkLst>
            <pc:docMk/>
            <pc:sldMk cId="0" sldId="256"/>
            <ac:spMk id="16" creationId="{4B5FB5C7-6508-4C8A-CA38-80E795796F0A}"/>
          </ac:spMkLst>
        </pc:spChg>
        <pc:picChg chg="add mod">
          <ac:chgData name="Srdjan Petrovic" userId="ef41b1571ae8db2e" providerId="LiveId" clId="{D860E039-C902-4113-82AE-05AFE83B1C18}" dt="2023-06-06T18:36:36.097" v="80"/>
          <ac:picMkLst>
            <pc:docMk/>
            <pc:sldMk cId="0" sldId="256"/>
            <ac:picMk id="15" creationId="{73707329-49EC-BE00-81D6-8E0BBB316E91}"/>
          </ac:picMkLst>
        </pc:picChg>
      </pc:sldChg>
      <pc:sldChg chg="addSp delSp modSp mod">
        <pc:chgData name="Srdjan Petrovic" userId="ef41b1571ae8db2e" providerId="LiveId" clId="{D860E039-C902-4113-82AE-05AFE83B1C18}" dt="2023-06-06T22:21:50.555" v="5162" actId="20577"/>
        <pc:sldMkLst>
          <pc:docMk/>
          <pc:sldMk cId="0" sldId="257"/>
        </pc:sldMkLst>
        <pc:spChg chg="del mod">
          <ac:chgData name="Srdjan Petrovic" userId="ef41b1571ae8db2e" providerId="LiveId" clId="{D860E039-C902-4113-82AE-05AFE83B1C18}" dt="2023-06-06T18:59:31.346" v="88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41.838" v="3388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21:50.555" v="5162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16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18:59:55.906" v="939" actId="478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59:22.662" v="883" actId="404"/>
          <ac:spMkLst>
            <pc:docMk/>
            <pc:sldMk cId="0" sldId="257"/>
            <ac:spMk id="20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20:05:20.631" v="3373" actId="1076"/>
          <ac:spMkLst>
            <pc:docMk/>
            <pc:sldMk cId="0" sldId="257"/>
            <ac:spMk id="21" creationId="{B4945FAA-F08A-0E4D-1E1E-AE50AE999E16}"/>
          </ac:spMkLst>
        </pc:spChg>
      </pc:sldChg>
      <pc:sldChg chg="addSp delSp modSp mod">
        <pc:chgData name="Srdjan Petrovic" userId="ef41b1571ae8db2e" providerId="LiveId" clId="{D860E039-C902-4113-82AE-05AFE83B1C18}" dt="2023-06-06T19:07:44.310" v="1328" actId="14100"/>
        <pc:sldMkLst>
          <pc:docMk/>
          <pc:sldMk cId="0" sldId="258"/>
        </pc:sldMkLst>
        <pc:spChg chg="mod">
          <ac:chgData name="Srdjan Petrovic" userId="ef41b1571ae8db2e" providerId="LiveId" clId="{D860E039-C902-4113-82AE-05AFE83B1C18}" dt="2023-06-06T19:00:39.125" v="1002" actId="107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18:58:35.843" v="809" actId="478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Srdjan Petrovic" userId="ef41b1571ae8db2e" providerId="LiveId" clId="{D860E039-C902-4113-82AE-05AFE83B1C18}" dt="2023-06-06T19:07:34.192" v="1325" actId="478"/>
          <ac:spMkLst>
            <pc:docMk/>
            <pc:sldMk cId="0" sldId="258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07:44.310" v="1328" actId="14100"/>
          <ac:spMkLst>
            <pc:docMk/>
            <pc:sldMk cId="0" sldId="258"/>
            <ac:spMk id="8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58"/>
            <ac:spMk id="9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18:58:58.211" v="851" actId="20577"/>
          <ac:spMkLst>
            <pc:docMk/>
            <pc:sldMk cId="0" sldId="258"/>
            <ac:spMk id="10" creationId="{E55C5C89-8E31-820E-105B-B8D9B2D0A6A4}"/>
          </ac:spMkLst>
        </pc:spChg>
      </pc:sldChg>
      <pc:sldChg chg="modSp mod">
        <pc:chgData name="Srdjan Petrovic" userId="ef41b1571ae8db2e" providerId="LiveId" clId="{D860E039-C902-4113-82AE-05AFE83B1C18}" dt="2023-06-06T20:06:11.327" v="3435" actId="20577"/>
        <pc:sldMkLst>
          <pc:docMk/>
          <pc:sldMk cId="0" sldId="259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59"/>
            <ac:spMk id="9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59"/>
            <ac:spMk id="11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6:11.327" v="3435" actId="20577"/>
          <ac:spMkLst>
            <pc:docMk/>
            <pc:sldMk cId="0" sldId="259"/>
            <ac:spMk id="12" creationId="{00000000-0000-0000-0000-000000000000}"/>
          </ac:spMkLst>
        </pc:sp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0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0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0"/>
            <ac:spMk id="6" creationId="{00000000-0000-0000-0000-000000000000}"/>
          </ac:spMkLst>
        </pc:spChg>
      </pc:sldChg>
      <pc:sldChg chg="addSp delSp modSp mod ord">
        <pc:chgData name="Srdjan Petrovic" userId="ef41b1571ae8db2e" providerId="LiveId" clId="{D860E039-C902-4113-82AE-05AFE83B1C18}" dt="2023-06-06T20:02:58.079" v="3335" actId="20577"/>
        <pc:sldMkLst>
          <pc:docMk/>
          <pc:sldMk cId="0" sldId="261"/>
        </pc:sldMkLst>
        <pc:spChg chg="del">
          <ac:chgData name="Srdjan Petrovic" userId="ef41b1571ae8db2e" providerId="LiveId" clId="{D860E039-C902-4113-82AE-05AFE83B1C18}" dt="2023-06-06T19:11:16.585" v="1387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Srdjan Petrovic" userId="ef41b1571ae8db2e" providerId="LiveId" clId="{D860E039-C902-4113-82AE-05AFE83B1C18}" dt="2023-06-06T19:11:18.516" v="1388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rdjan Petrovic" userId="ef41b1571ae8db2e" providerId="LiveId" clId="{D860E039-C902-4113-82AE-05AFE83B1C18}" dt="2023-06-06T19:11:19.897" v="1389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2:58.079" v="3335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08:52.678" v="1383" actId="20577"/>
          <ac:spMkLst>
            <pc:docMk/>
            <pc:sldMk cId="0" sldId="261"/>
            <ac:spMk id="8" creationId="{00000000-0000-0000-0000-000000000000}"/>
          </ac:spMkLst>
        </pc:spChg>
        <pc:spChg chg="del">
          <ac:chgData name="Srdjan Petrovic" userId="ef41b1571ae8db2e" providerId="LiveId" clId="{D860E039-C902-4113-82AE-05AFE83B1C18}" dt="2023-06-06T19:11:21.290" v="1390" actId="478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21:47.870" v="1516" actId="1076"/>
          <ac:spMkLst>
            <pc:docMk/>
            <pc:sldMk cId="0" sldId="261"/>
            <ac:spMk id="12" creationId="{226A9BA3-BFC6-F247-F1AD-3F77FC5326B9}"/>
          </ac:spMkLst>
        </pc:spChg>
        <pc:spChg chg="add del mod">
          <ac:chgData name="Srdjan Petrovic" userId="ef41b1571ae8db2e" providerId="LiveId" clId="{D860E039-C902-4113-82AE-05AFE83B1C18}" dt="2023-06-06T19:17:42.430" v="1439" actId="478"/>
          <ac:spMkLst>
            <pc:docMk/>
            <pc:sldMk cId="0" sldId="261"/>
            <ac:spMk id="23" creationId="{4DD73B28-2BB6-3414-9342-D05779DACAA8}"/>
          </ac:spMkLst>
        </pc:spChg>
        <pc:spChg chg="add mod">
          <ac:chgData name="Srdjan Petrovic" userId="ef41b1571ae8db2e" providerId="LiveId" clId="{D860E039-C902-4113-82AE-05AFE83B1C18}" dt="2023-06-06T19:20:07.262" v="1487" actId="1076"/>
          <ac:spMkLst>
            <pc:docMk/>
            <pc:sldMk cId="0" sldId="261"/>
            <ac:spMk id="24" creationId="{418D6892-3812-71D0-30B0-B18BBF5E1B2E}"/>
          </ac:spMkLst>
        </pc:spChg>
        <pc:spChg chg="add mod">
          <ac:chgData name="Srdjan Petrovic" userId="ef41b1571ae8db2e" providerId="LiveId" clId="{D860E039-C902-4113-82AE-05AFE83B1C18}" dt="2023-06-06T19:18:34.275" v="1465" actId="1076"/>
          <ac:spMkLst>
            <pc:docMk/>
            <pc:sldMk cId="0" sldId="261"/>
            <ac:spMk id="25" creationId="{150D4548-335B-9167-1769-B91AF58760A4}"/>
          </ac:spMkLst>
        </pc:spChg>
        <pc:spChg chg="add del mod">
          <ac:chgData name="Srdjan Petrovic" userId="ef41b1571ae8db2e" providerId="LiveId" clId="{D860E039-C902-4113-82AE-05AFE83B1C18}" dt="2023-06-06T19:20:26.357" v="1494"/>
          <ac:spMkLst>
            <pc:docMk/>
            <pc:sldMk cId="0" sldId="261"/>
            <ac:spMk id="36" creationId="{0C605FCA-CF6E-8E5F-5911-5EA5978D2D8C}"/>
          </ac:spMkLst>
        </pc:spChg>
        <pc:spChg chg="add mod">
          <ac:chgData name="Srdjan Petrovic" userId="ef41b1571ae8db2e" providerId="LiveId" clId="{D860E039-C902-4113-82AE-05AFE83B1C18}" dt="2023-06-06T19:21:53.470" v="1517" actId="1076"/>
          <ac:spMkLst>
            <pc:docMk/>
            <pc:sldMk cId="0" sldId="261"/>
            <ac:spMk id="37" creationId="{E3F45B15-5202-B053-9BD3-D70D6C3E1425}"/>
          </ac:spMkLst>
        </pc:spChg>
        <pc:spChg chg="add mod">
          <ac:chgData name="Srdjan Petrovic" userId="ef41b1571ae8db2e" providerId="LiveId" clId="{D860E039-C902-4113-82AE-05AFE83B1C18}" dt="2023-06-06T19:22:44.130" v="1526" actId="1076"/>
          <ac:spMkLst>
            <pc:docMk/>
            <pc:sldMk cId="0" sldId="261"/>
            <ac:spMk id="38" creationId="{F7D79E0A-67BA-E72A-EFFC-B138D9FBBD14}"/>
          </ac:spMkLst>
        </pc:spChg>
        <pc:spChg chg="add mod">
          <ac:chgData name="Srdjan Petrovic" userId="ef41b1571ae8db2e" providerId="LiveId" clId="{D860E039-C902-4113-82AE-05AFE83B1C18}" dt="2023-06-06T19:22:39.911" v="1525" actId="1076"/>
          <ac:spMkLst>
            <pc:docMk/>
            <pc:sldMk cId="0" sldId="261"/>
            <ac:spMk id="39" creationId="{473637CD-2781-BEC1-50E0-41120D3DEB3A}"/>
          </ac:spMkLst>
        </pc:spChg>
        <pc:spChg chg="add mod">
          <ac:chgData name="Srdjan Petrovic" userId="ef41b1571ae8db2e" providerId="LiveId" clId="{D860E039-C902-4113-82AE-05AFE83B1C18}" dt="2023-06-06T19:22:38.370" v="1524" actId="1076"/>
          <ac:spMkLst>
            <pc:docMk/>
            <pc:sldMk cId="0" sldId="261"/>
            <ac:spMk id="40" creationId="{F1800A38-FEFB-DF18-D5F6-DF1E7909DB0B}"/>
          </ac:spMkLst>
        </pc:spChg>
        <pc:spChg chg="add mod">
          <ac:chgData name="Srdjan Petrovic" userId="ef41b1571ae8db2e" providerId="LiveId" clId="{D860E039-C902-4113-82AE-05AFE83B1C18}" dt="2023-06-06T19:31:54.879" v="1649" actId="1076"/>
          <ac:spMkLst>
            <pc:docMk/>
            <pc:sldMk cId="0" sldId="261"/>
            <ac:spMk id="41" creationId="{37EC1554-7810-F73C-A681-087DD6811470}"/>
          </ac:spMkLst>
        </pc:spChg>
        <pc:spChg chg="add mod">
          <ac:chgData name="Srdjan Petrovic" userId="ef41b1571ae8db2e" providerId="LiveId" clId="{D860E039-C902-4113-82AE-05AFE83B1C18}" dt="2023-06-06T19:31:54.879" v="1649" actId="1076"/>
          <ac:spMkLst>
            <pc:docMk/>
            <pc:sldMk cId="0" sldId="261"/>
            <ac:spMk id="42" creationId="{255341EF-227D-B2B1-5D79-C6CCB3FB6A72}"/>
          </ac:spMkLst>
        </pc:spChg>
        <pc:spChg chg="add mod">
          <ac:chgData name="Srdjan Petrovic" userId="ef41b1571ae8db2e" providerId="LiveId" clId="{D860E039-C902-4113-82AE-05AFE83B1C18}" dt="2023-06-06T19:31:54.879" v="1649" actId="1076"/>
          <ac:spMkLst>
            <pc:docMk/>
            <pc:sldMk cId="0" sldId="261"/>
            <ac:spMk id="43" creationId="{59E66FBA-6C5D-2937-E596-F723CD42FBB7}"/>
          </ac:spMkLst>
        </pc:spChg>
        <pc:grpChg chg="mod">
          <ac:chgData name="Srdjan Petrovic" userId="ef41b1571ae8db2e" providerId="LiveId" clId="{D860E039-C902-4113-82AE-05AFE83B1C18}" dt="2023-06-06T19:11:09.156" v="1386" actId="1076"/>
          <ac:grpSpMkLst>
            <pc:docMk/>
            <pc:sldMk cId="0" sldId="261"/>
            <ac:grpSpMk id="6" creationId="{00000000-0000-0000-0000-000000000000}"/>
          </ac:grpSpMkLst>
        </pc:grpChg>
        <pc:grpChg chg="add mod">
          <ac:chgData name="Srdjan Petrovic" userId="ef41b1571ae8db2e" providerId="LiveId" clId="{D860E039-C902-4113-82AE-05AFE83B1C18}" dt="2023-06-06T19:21:36.889" v="1514" actId="1076"/>
          <ac:grpSpMkLst>
            <pc:docMk/>
            <pc:sldMk cId="0" sldId="261"/>
            <ac:grpSpMk id="11" creationId="{ADD1C65F-23E9-7115-A402-5A184E8B29CA}"/>
          </ac:grpSpMkLst>
        </pc:grpChg>
        <pc:picChg chg="add mod">
          <ac:chgData name="Srdjan Petrovic" userId="ef41b1571ae8db2e" providerId="LiveId" clId="{D860E039-C902-4113-82AE-05AFE83B1C18}" dt="2023-06-06T19:16:16.025" v="1414" actId="14100"/>
          <ac:picMkLst>
            <pc:docMk/>
            <pc:sldMk cId="0" sldId="261"/>
            <ac:picMk id="14" creationId="{D82D28BE-391D-E49B-C72B-212EE0A47287}"/>
          </ac:picMkLst>
        </pc:picChg>
        <pc:picChg chg="add mod">
          <ac:chgData name="Srdjan Petrovic" userId="ef41b1571ae8db2e" providerId="LiveId" clId="{D860E039-C902-4113-82AE-05AFE83B1C18}" dt="2023-06-06T19:16:22.491" v="1416" actId="14100"/>
          <ac:picMkLst>
            <pc:docMk/>
            <pc:sldMk cId="0" sldId="261"/>
            <ac:picMk id="16" creationId="{AA856964-634C-B760-1066-9D87B2345490}"/>
          </ac:picMkLst>
        </pc:picChg>
        <pc:cxnChg chg="add mod">
          <ac:chgData name="Srdjan Petrovic" userId="ef41b1571ae8db2e" providerId="LiveId" clId="{D860E039-C902-4113-82AE-05AFE83B1C18}" dt="2023-06-06T19:19:53.844" v="1483" actId="14100"/>
          <ac:cxnSpMkLst>
            <pc:docMk/>
            <pc:sldMk cId="0" sldId="261"/>
            <ac:cxnSpMk id="18" creationId="{B1B2F236-AB2C-4695-9A53-DC5CF5D773F7}"/>
          </ac:cxnSpMkLst>
        </pc:cxnChg>
        <pc:cxnChg chg="add mod">
          <ac:chgData name="Srdjan Petrovic" userId="ef41b1571ae8db2e" providerId="LiveId" clId="{D860E039-C902-4113-82AE-05AFE83B1C18}" dt="2023-06-06T19:19:46.687" v="1480" actId="14100"/>
          <ac:cxnSpMkLst>
            <pc:docMk/>
            <pc:sldMk cId="0" sldId="261"/>
            <ac:cxnSpMk id="20" creationId="{EE1C6173-2315-CBF7-F765-3CBA785ED80A}"/>
          </ac:cxnSpMkLst>
        </pc:cxnChg>
        <pc:cxnChg chg="add mod">
          <ac:chgData name="Srdjan Petrovic" userId="ef41b1571ae8db2e" providerId="LiveId" clId="{D860E039-C902-4113-82AE-05AFE83B1C18}" dt="2023-06-06T19:20:07.262" v="1487" actId="1076"/>
          <ac:cxnSpMkLst>
            <pc:docMk/>
            <pc:sldMk cId="0" sldId="261"/>
            <ac:cxnSpMk id="21" creationId="{2C4F85C5-BA3E-D607-7E54-B9F91646F579}"/>
          </ac:cxnSpMkLst>
        </pc:cxnChg>
        <pc:cxnChg chg="add mod">
          <ac:chgData name="Srdjan Petrovic" userId="ef41b1571ae8db2e" providerId="LiveId" clId="{D860E039-C902-4113-82AE-05AFE83B1C18}" dt="2023-06-06T19:19:59.650" v="1485" actId="14100"/>
          <ac:cxnSpMkLst>
            <pc:docMk/>
            <pc:sldMk cId="0" sldId="261"/>
            <ac:cxnSpMk id="28" creationId="{03C99E93-5054-3B5F-C9CE-24BC4641DBC6}"/>
          </ac:cxnSpMkLst>
        </pc:cxn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2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2"/>
            <ac:spMk id="8" creationId="{00000000-0000-0000-0000-000000000000}"/>
          </ac:spMkLst>
        </pc:sp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3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3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3"/>
            <ac:spMk id="9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3"/>
            <ac:spMk id="16" creationId="{00000000-0000-0000-0000-000000000000}"/>
          </ac:spMkLst>
        </pc:sp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5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5"/>
            <ac:spMk id="6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5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5"/>
            <ac:spMk id="10" creationId="{00000000-0000-0000-0000-000000000000}"/>
          </ac:spMkLst>
        </pc:sp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6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6"/>
            <ac:spMk id="3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6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6"/>
            <ac:spMk id="7" creationId="{00000000-0000-0000-0000-000000000000}"/>
          </ac:spMkLst>
        </pc:spChg>
      </pc:sldChg>
      <pc:sldChg chg="modSp">
        <pc:chgData name="Srdjan Petrovic" userId="ef41b1571ae8db2e" providerId="LiveId" clId="{D860E039-C902-4113-82AE-05AFE83B1C18}" dt="2023-06-06T18:43:30.571" v="102"/>
        <pc:sldMkLst>
          <pc:docMk/>
          <pc:sldMk cId="0" sldId="267"/>
        </pc:sldMkLst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7"/>
            <ac:spMk id="2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7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7"/>
            <ac:spMk id="6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7"/>
            <ac:spMk id="11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8:43:30.571" v="102"/>
          <ac:spMkLst>
            <pc:docMk/>
            <pc:sldMk cId="0" sldId="267"/>
            <ac:spMk id="13" creationId="{00000000-0000-0000-0000-000000000000}"/>
          </ac:spMkLst>
        </pc:spChg>
      </pc:sldChg>
      <pc:sldChg chg="modSp del mod">
        <pc:chgData name="Srdjan Petrovic" userId="ef41b1571ae8db2e" providerId="LiveId" clId="{D860E039-C902-4113-82AE-05AFE83B1C18}" dt="2023-06-06T18:50:53.129" v="506" actId="47"/>
        <pc:sldMkLst>
          <pc:docMk/>
          <pc:sldMk cId="0" sldId="268"/>
        </pc:sldMkLst>
        <pc:spChg chg="mod">
          <ac:chgData name="Srdjan Petrovic" userId="ef41b1571ae8db2e" providerId="LiveId" clId="{D860E039-C902-4113-82AE-05AFE83B1C18}" dt="2023-06-06T18:50:31.479" v="503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 add mod setBg">
        <pc:chgData name="Srdjan Petrovic" userId="ef41b1571ae8db2e" providerId="LiveId" clId="{D860E039-C902-4113-82AE-05AFE83B1C18}" dt="2023-06-06T18:51:50.202" v="520" actId="1076"/>
        <pc:sldMkLst>
          <pc:docMk/>
          <pc:sldMk cId="4063473046" sldId="269"/>
        </pc:sldMkLst>
        <pc:spChg chg="mod">
          <ac:chgData name="Srdjan Petrovic" userId="ef41b1571ae8db2e" providerId="LiveId" clId="{D860E039-C902-4113-82AE-05AFE83B1C18}" dt="2023-06-06T18:51:50.202" v="520" actId="1076"/>
          <ac:spMkLst>
            <pc:docMk/>
            <pc:sldMk cId="4063473046" sldId="269"/>
            <ac:spMk id="4" creationId="{00000000-0000-0000-0000-000000000000}"/>
          </ac:spMkLst>
        </pc:spChg>
      </pc:sldChg>
      <pc:sldChg chg="add">
        <pc:chgData name="Srdjan Petrovic" userId="ef41b1571ae8db2e" providerId="LiveId" clId="{D860E039-C902-4113-82AE-05AFE83B1C18}" dt="2023-06-06T19:07:57.811" v="1329" actId="2890"/>
        <pc:sldMkLst>
          <pc:docMk/>
          <pc:sldMk cId="365764651" sldId="270"/>
        </pc:sldMkLst>
      </pc:sldChg>
      <pc:sldChg chg="addSp delSp modSp add mod">
        <pc:chgData name="Srdjan Petrovic" userId="ef41b1571ae8db2e" providerId="LiveId" clId="{D860E039-C902-4113-82AE-05AFE83B1C18}" dt="2023-06-06T19:31:55.662" v="1651" actId="478"/>
        <pc:sldMkLst>
          <pc:docMk/>
          <pc:sldMk cId="3853399722" sldId="271"/>
        </pc:sldMkLst>
        <pc:spChg chg="mod">
          <ac:chgData name="Srdjan Petrovic" userId="ef41b1571ae8db2e" providerId="LiveId" clId="{D860E039-C902-4113-82AE-05AFE83B1C18}" dt="2023-06-06T19:31:51.474" v="1639" actId="20577"/>
          <ac:spMkLst>
            <pc:docMk/>
            <pc:sldMk cId="3853399722" sldId="271"/>
            <ac:spMk id="2" creationId="{00000000-0000-0000-0000-000000000000}"/>
          </ac:spMkLst>
        </pc:spChg>
        <pc:spChg chg="add del">
          <ac:chgData name="Srdjan Petrovic" userId="ef41b1571ae8db2e" providerId="LiveId" clId="{D860E039-C902-4113-82AE-05AFE83B1C18}" dt="2023-06-06T19:31:55.662" v="1651" actId="478"/>
          <ac:spMkLst>
            <pc:docMk/>
            <pc:sldMk cId="3853399722" sldId="271"/>
            <ac:spMk id="3" creationId="{00000000-0000-0000-0000-000000000000}"/>
          </ac:spMkLst>
        </pc:spChg>
        <pc:spChg chg="add del">
          <ac:chgData name="Srdjan Petrovic" userId="ef41b1571ae8db2e" providerId="LiveId" clId="{D860E039-C902-4113-82AE-05AFE83B1C18}" dt="2023-06-06T19:31:52.661" v="1644" actId="478"/>
          <ac:spMkLst>
            <pc:docMk/>
            <pc:sldMk cId="3853399722" sldId="271"/>
            <ac:spMk id="4" creationId="{00000000-0000-0000-0000-000000000000}"/>
          </ac:spMkLst>
        </pc:spChg>
        <pc:spChg chg="add del mod">
          <ac:chgData name="Srdjan Petrovic" userId="ef41b1571ae8db2e" providerId="LiveId" clId="{D860E039-C902-4113-82AE-05AFE83B1C18}" dt="2023-06-06T19:31:52.420" v="1643" actId="1076"/>
          <ac:spMkLst>
            <pc:docMk/>
            <pc:sldMk cId="3853399722" sldId="271"/>
            <ac:spMk id="10" creationId="{00000000-0000-0000-0000-000000000000}"/>
          </ac:spMkLst>
        </pc:spChg>
        <pc:picChg chg="add del mod">
          <ac:chgData name="Srdjan Petrovic" userId="ef41b1571ae8db2e" providerId="LiveId" clId="{D860E039-C902-4113-82AE-05AFE83B1C18}" dt="2023-06-06T19:31:52.147" v="1642"/>
          <ac:picMkLst>
            <pc:docMk/>
            <pc:sldMk cId="3853399722" sldId="271"/>
            <ac:picMk id="12" creationId="{1F98318B-09CF-9EA4-CF1E-87273CAD8F75}"/>
          </ac:picMkLst>
        </pc:picChg>
      </pc:sldChg>
      <pc:sldChg chg="delSp modSp add mod ord setBg">
        <pc:chgData name="Srdjan Petrovic" userId="ef41b1571ae8db2e" providerId="LiveId" clId="{D860E039-C902-4113-82AE-05AFE83B1C18}" dt="2023-06-06T20:03:34.472" v="3365" actId="20577"/>
        <pc:sldMkLst>
          <pc:docMk/>
          <pc:sldMk cId="2202863097" sldId="272"/>
        </pc:sldMkLst>
        <pc:spChg chg="mod">
          <ac:chgData name="Srdjan Petrovic" userId="ef41b1571ae8db2e" providerId="LiveId" clId="{D860E039-C902-4113-82AE-05AFE83B1C18}" dt="2023-06-06T19:32:54.830" v="1695" actId="20577"/>
          <ac:spMkLst>
            <pc:docMk/>
            <pc:sldMk cId="2202863097" sldId="272"/>
            <ac:spMk id="2" creationId="{00000000-0000-0000-0000-000000000000}"/>
          </ac:spMkLst>
        </pc:spChg>
        <pc:spChg chg="del">
          <ac:chgData name="Srdjan Petrovic" userId="ef41b1571ae8db2e" providerId="LiveId" clId="{D860E039-C902-4113-82AE-05AFE83B1C18}" dt="2023-06-06T19:33:09.370" v="1696" actId="478"/>
          <ac:spMkLst>
            <pc:docMk/>
            <pc:sldMk cId="2202863097" sldId="272"/>
            <ac:spMk id="3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3:34.472" v="3365" actId="20577"/>
          <ac:spMkLst>
            <pc:docMk/>
            <pc:sldMk cId="2202863097" sldId="272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0:03:03.713" v="3337" actId="20577"/>
          <ac:spMkLst>
            <pc:docMk/>
            <pc:sldMk cId="2202863097" sldId="272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32:35.406" v="1681" actId="20577"/>
          <ac:spMkLst>
            <pc:docMk/>
            <pc:sldMk cId="2202863097" sldId="272"/>
            <ac:spMk id="8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43:07.238" v="2497" actId="20577"/>
          <ac:spMkLst>
            <pc:docMk/>
            <pc:sldMk cId="2202863097" sldId="272"/>
            <ac:spMk id="9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19:42:02.970" v="2494" actId="478"/>
          <ac:spMkLst>
            <pc:docMk/>
            <pc:sldMk cId="2202863097" sldId="272"/>
            <ac:spMk id="10" creationId="{00000000-0000-0000-0000-000000000000}"/>
          </ac:spMkLst>
        </pc:spChg>
      </pc:sldChg>
      <pc:sldChg chg="addSp delSp modSp add mod ord setBg">
        <pc:chgData name="Srdjan Petrovic" userId="ef41b1571ae8db2e" providerId="LiveId" clId="{D860E039-C902-4113-82AE-05AFE83B1C18}" dt="2023-06-06T22:19:45.990" v="5070" actId="20577"/>
        <pc:sldMkLst>
          <pc:docMk/>
          <pc:sldMk cId="2695723056" sldId="273"/>
        </pc:sldMkLst>
        <pc:spChg chg="del mod">
          <ac:chgData name="Srdjan Petrovic" userId="ef41b1571ae8db2e" providerId="LiveId" clId="{D860E039-C902-4113-82AE-05AFE83B1C18}" dt="2023-06-06T19:46:57.664" v="2558" actId="478"/>
          <ac:spMkLst>
            <pc:docMk/>
            <pc:sldMk cId="2695723056" sldId="273"/>
            <ac:spMk id="4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51:22.163" v="2659" actId="20577"/>
          <ac:spMkLst>
            <pc:docMk/>
            <pc:sldMk cId="2695723056" sldId="273"/>
            <ac:spMk id="5" creationId="{00000000-0000-0000-0000-000000000000}"/>
          </ac:spMkLst>
        </pc:spChg>
        <pc:spChg chg="add del mod">
          <ac:chgData name="Srdjan Petrovic" userId="ef41b1571ae8db2e" providerId="LiveId" clId="{D860E039-C902-4113-82AE-05AFE83B1C18}" dt="2023-06-06T19:50:03.899" v="2656" actId="478"/>
          <ac:spMkLst>
            <pc:docMk/>
            <pc:sldMk cId="2695723056" sldId="273"/>
            <ac:spMk id="6" creationId="{00000000-0000-0000-0000-000000000000}"/>
          </ac:spMkLst>
        </pc:spChg>
        <pc:spChg chg="add del mod">
          <ac:chgData name="Srdjan Petrovic" userId="ef41b1571ae8db2e" providerId="LiveId" clId="{D860E039-C902-4113-82AE-05AFE83B1C18}" dt="2023-06-06T19:52:57.395" v="2796" actId="1076"/>
          <ac:spMkLst>
            <pc:docMk/>
            <pc:sldMk cId="2695723056" sldId="273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19:47:08.696" v="2560" actId="1076"/>
          <ac:spMkLst>
            <pc:docMk/>
            <pc:sldMk cId="2695723056" sldId="273"/>
            <ac:spMk id="8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34.617" v="5066" actId="20577"/>
          <ac:spMkLst>
            <pc:docMk/>
            <pc:sldMk cId="2695723056" sldId="273"/>
            <ac:spMk id="9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45.990" v="5070" actId="20577"/>
          <ac:spMkLst>
            <pc:docMk/>
            <pc:sldMk cId="2695723056" sldId="273"/>
            <ac:spMk id="10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19:53:10.891" v="2807" actId="20577"/>
          <ac:spMkLst>
            <pc:docMk/>
            <pc:sldMk cId="2695723056" sldId="273"/>
            <ac:spMk id="15" creationId="{11329141-38A7-C171-7E8A-1F5590C96E23}"/>
          </ac:spMkLst>
        </pc:spChg>
        <pc:spChg chg="add mod">
          <ac:chgData name="Srdjan Petrovic" userId="ef41b1571ae8db2e" providerId="LiveId" clId="{D860E039-C902-4113-82AE-05AFE83B1C18}" dt="2023-06-06T20:04:19.352" v="3372" actId="20577"/>
          <ac:spMkLst>
            <pc:docMk/>
            <pc:sldMk cId="2695723056" sldId="273"/>
            <ac:spMk id="16" creationId="{560F2A59-BF12-0836-5955-36DE5B0714CE}"/>
          </ac:spMkLst>
        </pc:spChg>
        <pc:picChg chg="add del mod">
          <ac:chgData name="Srdjan Petrovic" userId="ef41b1571ae8db2e" providerId="LiveId" clId="{D860E039-C902-4113-82AE-05AFE83B1C18}" dt="2023-06-06T19:49:12.445" v="2639"/>
          <ac:picMkLst>
            <pc:docMk/>
            <pc:sldMk cId="2695723056" sldId="273"/>
            <ac:picMk id="12" creationId="{2AF83416-7C8B-D5E4-5B53-BCDD216E8BA4}"/>
          </ac:picMkLst>
        </pc:picChg>
        <pc:picChg chg="add del mod">
          <ac:chgData name="Srdjan Petrovic" userId="ef41b1571ae8db2e" providerId="LiveId" clId="{D860E039-C902-4113-82AE-05AFE83B1C18}" dt="2023-06-06T19:49:10.905" v="2634"/>
          <ac:picMkLst>
            <pc:docMk/>
            <pc:sldMk cId="2695723056" sldId="273"/>
            <ac:picMk id="14" creationId="{BF21502B-7D29-FE8C-B40E-678492E561F1}"/>
          </ac:picMkLst>
        </pc:picChg>
        <pc:picChg chg="add mod">
          <ac:chgData name="Srdjan Petrovic" userId="ef41b1571ae8db2e" providerId="LiveId" clId="{D860E039-C902-4113-82AE-05AFE83B1C18}" dt="2023-06-06T19:59:58.410" v="3315" actId="1076"/>
          <ac:picMkLst>
            <pc:docMk/>
            <pc:sldMk cId="2695723056" sldId="273"/>
            <ac:picMk id="18" creationId="{AE27B4EA-C69D-2C06-1290-7F7B5334ACD5}"/>
          </ac:picMkLst>
        </pc:picChg>
        <pc:picChg chg="add mod">
          <ac:chgData name="Srdjan Petrovic" userId="ef41b1571ae8db2e" providerId="LiveId" clId="{D860E039-C902-4113-82AE-05AFE83B1C18}" dt="2023-06-06T19:59:57.045" v="3314" actId="1076"/>
          <ac:picMkLst>
            <pc:docMk/>
            <pc:sldMk cId="2695723056" sldId="273"/>
            <ac:picMk id="20" creationId="{9639694C-4544-1456-9A85-BE7CC64FEC5E}"/>
          </ac:picMkLst>
        </pc:picChg>
      </pc:sldChg>
      <pc:sldChg chg="addSp delSp modSp add mod">
        <pc:chgData name="Srdjan Petrovic" userId="ef41b1571ae8db2e" providerId="LiveId" clId="{D860E039-C902-4113-82AE-05AFE83B1C18}" dt="2023-06-06T22:19:51.302" v="5072" actId="20577"/>
        <pc:sldMkLst>
          <pc:docMk/>
          <pc:sldMk cId="3705370481" sldId="274"/>
        </pc:sldMkLst>
        <pc:spChg chg="mod">
          <ac:chgData name="Srdjan Petrovic" userId="ef41b1571ae8db2e" providerId="LiveId" clId="{D860E039-C902-4113-82AE-05AFE83B1C18}" dt="2023-06-06T20:07:04.281" v="3507" actId="14100"/>
          <ac:spMkLst>
            <pc:docMk/>
            <pc:sldMk cId="3705370481" sldId="274"/>
            <ac:spMk id="5" creationId="{00000000-0000-0000-0000-000000000000}"/>
          </ac:spMkLst>
        </pc:spChg>
        <pc:spChg chg="del">
          <ac:chgData name="Srdjan Petrovic" userId="ef41b1571ae8db2e" providerId="LiveId" clId="{D860E039-C902-4113-82AE-05AFE83B1C18}" dt="2023-06-06T20:08:38.044" v="3511" actId="478"/>
          <ac:spMkLst>
            <pc:docMk/>
            <pc:sldMk cId="3705370481" sldId="274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51.302" v="5072" actId="20577"/>
          <ac:spMkLst>
            <pc:docMk/>
            <pc:sldMk cId="3705370481" sldId="274"/>
            <ac:spMk id="10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21:26:00.789" v="4542" actId="1076"/>
          <ac:spMkLst>
            <pc:docMk/>
            <pc:sldMk cId="3705370481" sldId="274"/>
            <ac:spMk id="12" creationId="{EC50AC1C-3AFC-41DF-4811-131E3F8F30B1}"/>
          </ac:spMkLst>
        </pc:spChg>
        <pc:spChg chg="del">
          <ac:chgData name="Srdjan Petrovic" userId="ef41b1571ae8db2e" providerId="LiveId" clId="{D860E039-C902-4113-82AE-05AFE83B1C18}" dt="2023-06-06T20:08:40.775" v="3512" actId="478"/>
          <ac:spMkLst>
            <pc:docMk/>
            <pc:sldMk cId="3705370481" sldId="274"/>
            <ac:spMk id="15" creationId="{11329141-38A7-C171-7E8A-1F5590C96E23}"/>
          </ac:spMkLst>
        </pc:spChg>
        <pc:spChg chg="del">
          <ac:chgData name="Srdjan Petrovic" userId="ef41b1571ae8db2e" providerId="LiveId" clId="{D860E039-C902-4113-82AE-05AFE83B1C18}" dt="2023-06-06T20:08:43.021" v="3513" actId="478"/>
          <ac:spMkLst>
            <pc:docMk/>
            <pc:sldMk cId="3705370481" sldId="274"/>
            <ac:spMk id="16" creationId="{560F2A59-BF12-0836-5955-36DE5B0714CE}"/>
          </ac:spMkLst>
        </pc:spChg>
        <pc:picChg chg="add mod">
          <ac:chgData name="Srdjan Petrovic" userId="ef41b1571ae8db2e" providerId="LiveId" clId="{D860E039-C902-4113-82AE-05AFE83B1C18}" dt="2023-06-06T20:09:06.242" v="3521" actId="1076"/>
          <ac:picMkLst>
            <pc:docMk/>
            <pc:sldMk cId="3705370481" sldId="274"/>
            <ac:picMk id="6" creationId="{C99D7EAD-3FB9-907D-CF00-C0A1820DA424}"/>
          </ac:picMkLst>
        </pc:picChg>
        <pc:picChg chg="del">
          <ac:chgData name="Srdjan Petrovic" userId="ef41b1571ae8db2e" providerId="LiveId" clId="{D860E039-C902-4113-82AE-05AFE83B1C18}" dt="2023-06-06T20:07:08.639" v="3509" actId="478"/>
          <ac:picMkLst>
            <pc:docMk/>
            <pc:sldMk cId="3705370481" sldId="274"/>
            <ac:picMk id="18" creationId="{AE27B4EA-C69D-2C06-1290-7F7B5334ACD5}"/>
          </ac:picMkLst>
        </pc:picChg>
        <pc:picChg chg="del">
          <ac:chgData name="Srdjan Petrovic" userId="ef41b1571ae8db2e" providerId="LiveId" clId="{D860E039-C902-4113-82AE-05AFE83B1C18}" dt="2023-06-06T20:07:07.396" v="3508" actId="478"/>
          <ac:picMkLst>
            <pc:docMk/>
            <pc:sldMk cId="3705370481" sldId="274"/>
            <ac:picMk id="20" creationId="{9639694C-4544-1456-9A85-BE7CC64FEC5E}"/>
          </ac:picMkLst>
        </pc:picChg>
      </pc:sldChg>
      <pc:sldChg chg="addSp delSp modSp add mod">
        <pc:chgData name="Srdjan Petrovic" userId="ef41b1571ae8db2e" providerId="LiveId" clId="{D860E039-C902-4113-82AE-05AFE83B1C18}" dt="2023-06-06T22:19:54.416" v="5074" actId="20577"/>
        <pc:sldMkLst>
          <pc:docMk/>
          <pc:sldMk cId="3109463915" sldId="275"/>
        </pc:sldMkLst>
        <pc:spChg chg="add del mod">
          <ac:chgData name="Srdjan Petrovic" userId="ef41b1571ae8db2e" providerId="LiveId" clId="{D860E039-C902-4113-82AE-05AFE83B1C18}" dt="2023-06-06T21:02:00.202" v="3633" actId="478"/>
          <ac:spMkLst>
            <pc:docMk/>
            <pc:sldMk cId="3109463915" sldId="275"/>
            <ac:spMk id="4" creationId="{CBBD8EF6-B4D0-A755-E2D6-0C5ED550D0BF}"/>
          </ac:spMkLst>
        </pc:spChg>
        <pc:spChg chg="mod">
          <ac:chgData name="Srdjan Petrovic" userId="ef41b1571ae8db2e" providerId="LiveId" clId="{D860E039-C902-4113-82AE-05AFE83B1C18}" dt="2023-06-06T21:02:49.997" v="3643" actId="20577"/>
          <ac:spMkLst>
            <pc:docMk/>
            <pc:sldMk cId="3109463915" sldId="275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54.416" v="5074" actId="20577"/>
          <ac:spMkLst>
            <pc:docMk/>
            <pc:sldMk cId="3109463915" sldId="275"/>
            <ac:spMk id="10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21:32:03.249" v="4589" actId="20577"/>
          <ac:spMkLst>
            <pc:docMk/>
            <pc:sldMk cId="3109463915" sldId="275"/>
            <ac:spMk id="12" creationId="{86C9184B-95C1-6521-A26C-0B3339884A87}"/>
          </ac:spMkLst>
        </pc:spChg>
        <pc:spChg chg="add mod">
          <ac:chgData name="Srdjan Petrovic" userId="ef41b1571ae8db2e" providerId="LiveId" clId="{D860E039-C902-4113-82AE-05AFE83B1C18}" dt="2023-06-06T21:07:08.035" v="3687" actId="1076"/>
          <ac:spMkLst>
            <pc:docMk/>
            <pc:sldMk cId="3109463915" sldId="275"/>
            <ac:spMk id="13" creationId="{E51A74A5-EA39-DE26-5F36-689E225059F1}"/>
          </ac:spMkLst>
        </pc:spChg>
        <pc:spChg chg="del mod">
          <ac:chgData name="Srdjan Petrovic" userId="ef41b1571ae8db2e" providerId="LiveId" clId="{D860E039-C902-4113-82AE-05AFE83B1C18}" dt="2023-06-06T20:55:49.861" v="3598" actId="478"/>
          <ac:spMkLst>
            <pc:docMk/>
            <pc:sldMk cId="3109463915" sldId="275"/>
            <ac:spMk id="15" creationId="{11329141-38A7-C171-7E8A-1F5590C96E23}"/>
          </ac:spMkLst>
        </pc:spChg>
        <pc:spChg chg="del mod">
          <ac:chgData name="Srdjan Petrovic" userId="ef41b1571ae8db2e" providerId="LiveId" clId="{D860E039-C902-4113-82AE-05AFE83B1C18}" dt="2023-06-06T20:09:16.618" v="3524"/>
          <ac:spMkLst>
            <pc:docMk/>
            <pc:sldMk cId="3109463915" sldId="275"/>
            <ac:spMk id="16" creationId="{560F2A59-BF12-0836-5955-36DE5B0714CE}"/>
          </ac:spMkLst>
        </pc:spChg>
        <pc:picChg chg="add del mod">
          <ac:chgData name="Srdjan Petrovic" userId="ef41b1571ae8db2e" providerId="LiveId" clId="{D860E039-C902-4113-82AE-05AFE83B1C18}" dt="2023-06-06T21:06:49.334" v="3684" actId="478"/>
          <ac:picMkLst>
            <pc:docMk/>
            <pc:sldMk cId="3109463915" sldId="275"/>
            <ac:picMk id="11" creationId="{0D277380-9998-C266-6C7F-8C236DA399BF}"/>
          </ac:picMkLst>
        </pc:picChg>
      </pc:sldChg>
      <pc:sldChg chg="addSp delSp modSp add mod">
        <pc:chgData name="Srdjan Petrovic" userId="ef41b1571ae8db2e" providerId="LiveId" clId="{D860E039-C902-4113-82AE-05AFE83B1C18}" dt="2023-06-06T22:19:57.485" v="5076" actId="20577"/>
        <pc:sldMkLst>
          <pc:docMk/>
          <pc:sldMk cId="981485385" sldId="276"/>
        </pc:sldMkLst>
        <pc:spChg chg="add del mod">
          <ac:chgData name="Srdjan Petrovic" userId="ef41b1571ae8db2e" providerId="LiveId" clId="{D860E039-C902-4113-82AE-05AFE83B1C18}" dt="2023-06-06T21:06:47.011" v="3683" actId="21"/>
          <ac:spMkLst>
            <pc:docMk/>
            <pc:sldMk cId="981485385" sldId="276"/>
            <ac:spMk id="4" creationId="{9BE0CFB3-B876-CDCD-07BA-2605CB7A514E}"/>
          </ac:spMkLst>
        </pc:spChg>
        <pc:spChg chg="mod">
          <ac:chgData name="Srdjan Petrovic" userId="ef41b1571ae8db2e" providerId="LiveId" clId="{D860E039-C902-4113-82AE-05AFE83B1C18}" dt="2023-06-06T21:07:26.064" v="3688" actId="20577"/>
          <ac:spMkLst>
            <pc:docMk/>
            <pc:sldMk cId="981485385" sldId="276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8:19.618" v="5056" actId="14100"/>
          <ac:spMkLst>
            <pc:docMk/>
            <pc:sldMk cId="981485385" sldId="276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57.485" v="5076" actId="20577"/>
          <ac:spMkLst>
            <pc:docMk/>
            <pc:sldMk cId="981485385" sldId="276"/>
            <ac:spMk id="10" creationId="{00000000-0000-0000-0000-000000000000}"/>
          </ac:spMkLst>
        </pc:spChg>
        <pc:spChg chg="del mod">
          <ac:chgData name="Srdjan Petrovic" userId="ef41b1571ae8db2e" providerId="LiveId" clId="{D860E039-C902-4113-82AE-05AFE83B1C18}" dt="2023-06-06T21:08:39.286" v="3803" actId="478"/>
          <ac:spMkLst>
            <pc:docMk/>
            <pc:sldMk cId="981485385" sldId="276"/>
            <ac:spMk id="12" creationId="{86C9184B-95C1-6521-A26C-0B3339884A87}"/>
          </ac:spMkLst>
        </pc:spChg>
        <pc:spChg chg="add mod">
          <ac:chgData name="Srdjan Petrovic" userId="ef41b1571ae8db2e" providerId="LiveId" clId="{D860E039-C902-4113-82AE-05AFE83B1C18}" dt="2023-06-06T21:22:56.710" v="4430" actId="1076"/>
          <ac:spMkLst>
            <pc:docMk/>
            <pc:sldMk cId="981485385" sldId="276"/>
            <ac:spMk id="13" creationId="{B9D05F16-9674-F511-A7B7-E5E670530615}"/>
          </ac:spMkLst>
        </pc:spChg>
        <pc:picChg chg="del">
          <ac:chgData name="Srdjan Petrovic" userId="ef41b1571ae8db2e" providerId="LiveId" clId="{D860E039-C902-4113-82AE-05AFE83B1C18}" dt="2023-06-06T21:06:08.682" v="3673" actId="478"/>
          <ac:picMkLst>
            <pc:docMk/>
            <pc:sldMk cId="981485385" sldId="276"/>
            <ac:picMk id="11" creationId="{0D277380-9998-C266-6C7F-8C236DA399BF}"/>
          </ac:picMkLst>
        </pc:picChg>
      </pc:sldChg>
      <pc:sldChg chg="addSp delSp modSp add mod">
        <pc:chgData name="Srdjan Petrovic" userId="ef41b1571ae8db2e" providerId="LiveId" clId="{D860E039-C902-4113-82AE-05AFE83B1C18}" dt="2023-06-06T22:20:02.460" v="5080" actId="20577"/>
        <pc:sldMkLst>
          <pc:docMk/>
          <pc:sldMk cId="4256919465" sldId="277"/>
        </pc:sldMkLst>
        <pc:spChg chg="mod">
          <ac:chgData name="Srdjan Petrovic" userId="ef41b1571ae8db2e" providerId="LiveId" clId="{D860E039-C902-4113-82AE-05AFE83B1C18}" dt="2023-06-06T21:24:49.275" v="4535" actId="6549"/>
          <ac:spMkLst>
            <pc:docMk/>
            <pc:sldMk cId="4256919465" sldId="277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20:02.460" v="5080" actId="20577"/>
          <ac:spMkLst>
            <pc:docMk/>
            <pc:sldMk cId="4256919465" sldId="277"/>
            <ac:spMk id="10" creationId="{00000000-0000-0000-0000-000000000000}"/>
          </ac:spMkLst>
        </pc:spChg>
        <pc:spChg chg="add mod">
          <ac:chgData name="Srdjan Petrovic" userId="ef41b1571ae8db2e" providerId="LiveId" clId="{D860E039-C902-4113-82AE-05AFE83B1C18}" dt="2023-06-06T21:27:28.678" v="4551" actId="1076"/>
          <ac:spMkLst>
            <pc:docMk/>
            <pc:sldMk cId="4256919465" sldId="277"/>
            <ac:spMk id="12" creationId="{D5F32B67-09D9-D4FE-7F17-B0561D3923F9}"/>
          </ac:spMkLst>
        </pc:spChg>
        <pc:picChg chg="del">
          <ac:chgData name="Srdjan Petrovic" userId="ef41b1571ae8db2e" providerId="LiveId" clId="{D860E039-C902-4113-82AE-05AFE83B1C18}" dt="2023-06-06T21:24:51.863" v="4536" actId="478"/>
          <ac:picMkLst>
            <pc:docMk/>
            <pc:sldMk cId="4256919465" sldId="277"/>
            <ac:picMk id="6" creationId="{C99D7EAD-3FB9-907D-CF00-C0A1820DA424}"/>
          </ac:picMkLst>
        </pc:picChg>
        <pc:picChg chg="add mod">
          <ac:chgData name="Srdjan Petrovic" userId="ef41b1571ae8db2e" providerId="LiveId" clId="{D860E039-C902-4113-82AE-05AFE83B1C18}" dt="2023-06-06T21:27:21.889" v="4550" actId="1076"/>
          <ac:picMkLst>
            <pc:docMk/>
            <pc:sldMk cId="4256919465" sldId="277"/>
            <ac:picMk id="7" creationId="{9B5AB726-A673-5C37-38E4-A52E7F3A9016}"/>
          </ac:picMkLst>
        </pc:picChg>
      </pc:sldChg>
      <pc:sldChg chg="modSp add mod">
        <pc:chgData name="Srdjan Petrovic" userId="ef41b1571ae8db2e" providerId="LiveId" clId="{D860E039-C902-4113-82AE-05AFE83B1C18}" dt="2023-06-06T22:20:05.558" v="5082" actId="20577"/>
        <pc:sldMkLst>
          <pc:docMk/>
          <pc:sldMk cId="1719150781" sldId="278"/>
        </pc:sldMkLst>
        <pc:spChg chg="mod">
          <ac:chgData name="Srdjan Petrovic" userId="ef41b1571ae8db2e" providerId="LiveId" clId="{D860E039-C902-4113-82AE-05AFE83B1C18}" dt="2023-06-06T22:20:05.558" v="5082" actId="20577"/>
          <ac:spMkLst>
            <pc:docMk/>
            <pc:sldMk cId="1719150781" sldId="278"/>
            <ac:spMk id="10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1:43:37.409" v="4628"/>
          <ac:spMkLst>
            <pc:docMk/>
            <pc:sldMk cId="1719150781" sldId="278"/>
            <ac:spMk id="12" creationId="{86C9184B-95C1-6521-A26C-0B3339884A87}"/>
          </ac:spMkLst>
        </pc:spChg>
        <pc:spChg chg="mod">
          <ac:chgData name="Srdjan Petrovic" userId="ef41b1571ae8db2e" providerId="LiveId" clId="{D860E039-C902-4113-82AE-05AFE83B1C18}" dt="2023-06-06T21:41:12.906" v="4594"/>
          <ac:spMkLst>
            <pc:docMk/>
            <pc:sldMk cId="1719150781" sldId="278"/>
            <ac:spMk id="13" creationId="{E51A74A5-EA39-DE26-5F36-689E225059F1}"/>
          </ac:spMkLst>
        </pc:spChg>
      </pc:sldChg>
      <pc:sldChg chg="modSp add mod">
        <pc:chgData name="Srdjan Petrovic" userId="ef41b1571ae8db2e" providerId="LiveId" clId="{D860E039-C902-4113-82AE-05AFE83B1C18}" dt="2023-06-06T22:20:18.786" v="5086" actId="20577"/>
        <pc:sldMkLst>
          <pc:docMk/>
          <pc:sldMk cId="2948249034" sldId="279"/>
        </pc:sldMkLst>
        <pc:spChg chg="mod">
          <ac:chgData name="Srdjan Petrovic" userId="ef41b1571ae8db2e" providerId="LiveId" clId="{D860E039-C902-4113-82AE-05AFE83B1C18}" dt="2023-06-06T22:20:18.786" v="5086" actId="20577"/>
          <ac:spMkLst>
            <pc:docMk/>
            <pc:sldMk cId="2948249034" sldId="279"/>
            <ac:spMk id="5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19:01.649" v="5058" actId="20577"/>
          <ac:spMkLst>
            <pc:docMk/>
            <pc:sldMk cId="2948249034" sldId="279"/>
            <ac:spMk id="7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20:14.048" v="5084" actId="20577"/>
          <ac:spMkLst>
            <pc:docMk/>
            <pc:sldMk cId="2948249034" sldId="279"/>
            <ac:spMk id="10" creationId="{00000000-0000-0000-0000-000000000000}"/>
          </ac:spMkLst>
        </pc:spChg>
      </pc:sldChg>
      <pc:sldChg chg="modSp add mod">
        <pc:chgData name="Srdjan Petrovic" userId="ef41b1571ae8db2e" providerId="LiveId" clId="{D860E039-C902-4113-82AE-05AFE83B1C18}" dt="2023-06-06T22:21:40.698" v="5159" actId="20577"/>
        <pc:sldMkLst>
          <pc:docMk/>
          <pc:sldMk cId="229440109" sldId="280"/>
        </pc:sldMkLst>
        <pc:spChg chg="mod">
          <ac:chgData name="Srdjan Petrovic" userId="ef41b1571ae8db2e" providerId="LiveId" clId="{D860E039-C902-4113-82AE-05AFE83B1C18}" dt="2023-06-06T22:21:10.464" v="5156" actId="20577"/>
          <ac:spMkLst>
            <pc:docMk/>
            <pc:sldMk cId="229440109" sldId="280"/>
            <ac:spMk id="9" creationId="{00000000-0000-0000-0000-000000000000}"/>
          </ac:spMkLst>
        </pc:spChg>
        <pc:spChg chg="mod">
          <ac:chgData name="Srdjan Petrovic" userId="ef41b1571ae8db2e" providerId="LiveId" clId="{D860E039-C902-4113-82AE-05AFE83B1C18}" dt="2023-06-06T22:21:40.698" v="5159" actId="20577"/>
          <ac:spMkLst>
            <pc:docMk/>
            <pc:sldMk cId="229440109" sldId="280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5C40-7806-4138-8FAC-5E9E0055784E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026F-E48D-4971-B775-C47D939E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026F-E48D-4971-B775-C47D939E44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vitalflux.com/what-softmax-function-why-needed-machine-learning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machinelearningmastery.com/rectified-linear-activation-function-for-deep-learning-neural-network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cv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nsorFlow" TargetMode="External"/><Relationship Id="rId3" Type="http://schemas.openxmlformats.org/officeDocument/2006/relationships/hyperlink" Target="https://www.analyticsvidhya.com/blog/2020/02/learn-image-classification-cnn-convolutional-neural-networks-3-datasets/" TargetMode="External"/><Relationship Id="rId7" Type="http://schemas.openxmlformats.org/officeDocument/2006/relationships/hyperlink" Target="https://opencv.org/" TargetMode="External"/><Relationship Id="rId2" Type="http://schemas.openxmlformats.org/officeDocument/2006/relationships/hyperlink" Target="https://towardsdatascience.com/using-convolutional-neural-network-for-image-classification-5997bfd0ede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keras.io/" TargetMode="External"/><Relationship Id="rId5" Type="http://schemas.openxmlformats.org/officeDocument/2006/relationships/hyperlink" Target="https://www.tensorflow.org/" TargetMode="External"/><Relationship Id="rId10" Type="http://schemas.openxmlformats.org/officeDocument/2006/relationships/hyperlink" Target="https://en.wikipedia.org/wiki/OpenCV" TargetMode="External"/><Relationship Id="rId4" Type="http://schemas.openxmlformats.org/officeDocument/2006/relationships/hyperlink" Target="https://www.cs.toronto.edu/~kriz/cifar.html" TargetMode="External"/><Relationship Id="rId9" Type="http://schemas.openxmlformats.org/officeDocument/2006/relationships/hyperlink" Target="https://en.wikipedia.org/wiki/Ker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9/6/626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turncloud.io/blog/a-comprehensive-guide-to-convolutional-neural-networks-the-eli5-way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15162" y="402916"/>
            <a:ext cx="290353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800" dirty="0">
                <a:solidFill>
                  <a:srgbClr val="333333"/>
                </a:solidFill>
                <a:latin typeface="Helvetica" pitchFamily="2" charset="0"/>
              </a:rPr>
              <a:t>Asistent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5162" y="1069668"/>
            <a:ext cx="2903533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Vladimir</a:t>
            </a:r>
          </a:p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Jovanović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83008" y="643256"/>
            <a:ext cx="3996127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Fakultet tehničkih nauka</a:t>
            </a:r>
          </a:p>
          <a:p>
            <a:pPr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Univerzitet u Novom Sadu</a:t>
            </a:r>
            <a:endParaRPr lang="en-US" sz="2400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AutoShape 9"/>
          <p:cNvSpPr/>
          <p:nvPr/>
        </p:nvSpPr>
        <p:spPr>
          <a:xfrm rot="-5400000">
            <a:off x="6539021" y="1129379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2811075" y="1071454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4355767" y="1069668"/>
            <a:ext cx="2903533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Srđan Petrović</a:t>
            </a:r>
          </a:p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IN </a:t>
            </a:r>
            <a:r>
              <a:rPr lang="sr-Cyrl-RS" sz="2400" dirty="0">
                <a:solidFill>
                  <a:srgbClr val="333333"/>
                </a:solidFill>
                <a:latin typeface="Poppins Light"/>
              </a:rPr>
              <a:t>47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/2020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707329-49EC-BE00-81D6-8E0BBB316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33333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5" y="262193"/>
            <a:ext cx="1447514" cy="1572161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4B5FB5C7-6508-4C8A-CA38-80E795796F0A}"/>
              </a:ext>
            </a:extLst>
          </p:cNvPr>
          <p:cNvSpPr txBox="1"/>
          <p:nvPr/>
        </p:nvSpPr>
        <p:spPr>
          <a:xfrm>
            <a:off x="14355767" y="440373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800" dirty="0">
                <a:solidFill>
                  <a:srgbClr val="333333"/>
                </a:solidFill>
                <a:latin typeface="Helvetica" pitchFamily="2" charset="0"/>
              </a:rPr>
              <a:t>Student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D406F89-9706-35DB-4FE9-99A5A677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13" y="4811622"/>
            <a:ext cx="12573000" cy="749503"/>
          </a:xfrm>
        </p:spPr>
        <p:txBody>
          <a:bodyPr>
            <a:normAutofit/>
          </a:bodyPr>
          <a:lstStyle/>
          <a:p>
            <a:pPr algn="l"/>
            <a:r>
              <a:rPr lang="sr-Latn-RS" spc="248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Upotrebom </a:t>
            </a:r>
            <a:r>
              <a:rPr lang="en-US" spc="248" dirty="0" err="1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konvolucionih</a:t>
            </a:r>
            <a:r>
              <a:rPr lang="sr-Latn-RS" spc="248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neuronskih mreža</a:t>
            </a:r>
            <a:endParaRPr lang="en-US" spc="248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E3BC02-FE78-9850-8A79-419CDE54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886" y="3307486"/>
            <a:ext cx="10481714" cy="1470025"/>
          </a:xfrm>
        </p:spPr>
        <p:txBody>
          <a:bodyPr>
            <a:normAutofit/>
          </a:bodyPr>
          <a:lstStyle/>
          <a:p>
            <a:pPr algn="l"/>
            <a:r>
              <a:rPr lang="sr-Latn-RS" sz="8000" spc="248" dirty="0">
                <a:solidFill>
                  <a:srgbClr val="333333"/>
                </a:solidFill>
                <a:latin typeface="Poppins Bold"/>
              </a:rPr>
              <a:t>Klasifikacija slika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18110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Pristup 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re</a:t>
            </a: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šavanja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konvolucion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om neuronskom mrežom (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C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NN)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8628176" cy="499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Dodata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2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konvoluciona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sloja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9184B-95C1-6521-A26C-0B3339884A87}"/>
              </a:ext>
            </a:extLst>
          </p:cNvPr>
          <p:cNvSpPr txBox="1"/>
          <p:nvPr/>
        </p:nvSpPr>
        <p:spPr>
          <a:xfrm>
            <a:off x="1219200" y="3865414"/>
            <a:ext cx="64980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cnn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models.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Sequential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([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layers.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Conv2D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filters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32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kernel_size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3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3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activation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relu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input_shape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train_images_shape</a:t>
            </a:r>
            <a:endParaRPr lang="en-US" sz="1400" b="0" dirty="0">
              <a:solidFill>
                <a:srgbClr val="5C6166"/>
              </a:solidFill>
              <a:effectLst/>
              <a:latin typeface="Fira Code" pitchFamily="1" charset="0"/>
            </a:endParaRP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),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layers.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MaxPooling2D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)),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layers.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Conv2D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filters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64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kernel_size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3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3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activation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relu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endParaRPr lang="en-US" sz="1400" b="0" dirty="0">
              <a:solidFill>
                <a:srgbClr val="5C6166"/>
              </a:solidFill>
              <a:effectLst/>
              <a:latin typeface="Fira Code" pitchFamily="1" charset="0"/>
            </a:endParaRP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),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layers.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MaxPooling2D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)),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Flatten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(),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Dense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64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activation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relu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Dense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num_classes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activation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softmax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])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cnn.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compile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(optimizer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adam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    loss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sparse_categorical_crossentropy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    metrics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[</a:t>
            </a:r>
            <a:r>
              <a:rPr lang="en-US" sz="1400" b="0" dirty="0">
                <a:solidFill>
                  <a:srgbClr val="86B300"/>
                </a:solidFill>
                <a:effectLst/>
                <a:latin typeface="Fira Code" pitchFamily="1" charset="0"/>
              </a:rPr>
              <a:t>"accuracy"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74A5-EA39-DE26-5F36-689E225059F1}"/>
              </a:ext>
            </a:extLst>
          </p:cNvPr>
          <p:cNvSpPr txBox="1"/>
          <p:nvPr/>
        </p:nvSpPr>
        <p:spPr>
          <a:xfrm>
            <a:off x="8991600" y="3865414"/>
            <a:ext cx="7467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 1/10</a:t>
            </a:r>
          </a:p>
          <a:p>
            <a:r>
              <a:rPr lang="en-US" sz="1400" dirty="0"/>
              <a:t>1563/1563 [==============================] - 12s 8ms/step - loss: 1.4461 - accuracy: 0.4842</a:t>
            </a:r>
          </a:p>
          <a:p>
            <a:r>
              <a:rPr lang="en-US" sz="1400" dirty="0"/>
              <a:t>Epoch 2/10</a:t>
            </a:r>
          </a:p>
          <a:p>
            <a:r>
              <a:rPr lang="en-US" sz="1400" dirty="0"/>
              <a:t>1563/1563 [==============================] - 12s 8ms/step - loss: 1.1021 - accuracy: 0.6130</a:t>
            </a:r>
          </a:p>
          <a:p>
            <a:r>
              <a:rPr lang="en-US" sz="1400" dirty="0"/>
              <a:t>Epoch 3/10</a:t>
            </a:r>
          </a:p>
          <a:p>
            <a:r>
              <a:rPr lang="en-US" sz="1400" dirty="0"/>
              <a:t>1563/1563 [==============================] - 12s 8ms/step - loss: 0.9771 - accuracy: 0.6617</a:t>
            </a:r>
          </a:p>
          <a:p>
            <a:r>
              <a:rPr lang="en-US" sz="1400" dirty="0"/>
              <a:t>Epoch 4/10</a:t>
            </a:r>
          </a:p>
          <a:p>
            <a:r>
              <a:rPr lang="en-US" sz="1400" dirty="0"/>
              <a:t>1563/1563 [==============================] - 12s 8ms/step - loss: 0.8943 - accuracy: 0.6871</a:t>
            </a:r>
          </a:p>
          <a:p>
            <a:r>
              <a:rPr lang="en-US" sz="1400" dirty="0"/>
              <a:t>Epoch 5/10</a:t>
            </a:r>
          </a:p>
          <a:p>
            <a:r>
              <a:rPr lang="en-US" sz="1400" dirty="0"/>
              <a:t>1563/1563 [==============================] - 12s 8ms/step - loss: 0.8271 - accuracy: 0.7139</a:t>
            </a:r>
          </a:p>
          <a:p>
            <a:r>
              <a:rPr lang="en-US" sz="1400" dirty="0"/>
              <a:t>Epoch 6/10</a:t>
            </a:r>
          </a:p>
          <a:p>
            <a:r>
              <a:rPr lang="en-US" sz="1400" dirty="0"/>
              <a:t>1563/1563 [==============================] - 12s 8ms/step - loss: 0.7655 - accuracy: 0.7337</a:t>
            </a:r>
          </a:p>
          <a:p>
            <a:r>
              <a:rPr lang="en-US" sz="1400" dirty="0"/>
              <a:t>Epoch 7/10</a:t>
            </a:r>
          </a:p>
          <a:p>
            <a:r>
              <a:rPr lang="en-US" sz="1400" dirty="0"/>
              <a:t>1563/1563 [==============================] - 12s 8ms/step - loss: 0.7189 - accuracy: 0.7481</a:t>
            </a:r>
          </a:p>
          <a:p>
            <a:r>
              <a:rPr lang="en-US" sz="1400" dirty="0"/>
              <a:t>Epoch 8/10</a:t>
            </a:r>
          </a:p>
          <a:p>
            <a:r>
              <a:rPr lang="en-US" sz="1400" dirty="0"/>
              <a:t>1563/1563 [==============================] - 12s 7ms/step - loss: 0.6761 - accuracy: 0.7630</a:t>
            </a:r>
          </a:p>
          <a:p>
            <a:r>
              <a:rPr lang="en-US" sz="1400" dirty="0"/>
              <a:t>Epoch 9/10</a:t>
            </a:r>
          </a:p>
          <a:p>
            <a:r>
              <a:rPr lang="en-US" sz="1400" dirty="0"/>
              <a:t>1563/1563 [==============================] - 12s 7ms/step - loss: 0.6378 - accuracy: 0.7779</a:t>
            </a:r>
          </a:p>
          <a:p>
            <a:r>
              <a:rPr lang="en-US" sz="1400" dirty="0"/>
              <a:t>Epoch 10/10</a:t>
            </a:r>
          </a:p>
          <a:p>
            <a:r>
              <a:rPr lang="en-US" sz="1400" dirty="0"/>
              <a:t>1563/1563 [==============================] - 11s 7ms/step - loss: 0.5986 - accuracy: 0.7904</a:t>
            </a:r>
          </a:p>
          <a:p>
            <a:endParaRPr lang="en-US" sz="1400" dirty="0"/>
          </a:p>
          <a:p>
            <a:r>
              <a:rPr lang="en-US" sz="1400" dirty="0"/>
              <a:t> evaluation:</a:t>
            </a:r>
          </a:p>
          <a:p>
            <a:r>
              <a:rPr lang="en-US" sz="1400" dirty="0"/>
              <a:t>1563/1563 [==============================] - 4s 2ms/step - loss: 0.5167 - accuracy: 0.8186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FA8BB-1FF3-877E-B0AF-2460D5A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591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Pobolj</a:t>
            </a: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šanje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 koje donosi C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NN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0533176" cy="380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Znatno smanjenje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veli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čine parametara slika zbog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konvolucionog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kernela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Ukupan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broj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parametara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postaje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286,410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Samo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izra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čunavanje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dosta ubrzano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10 epoha po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≈</a:t>
            </a:r>
            <a:r>
              <a:rPr lang="sr-Latn-R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12 s –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2 mi</a:t>
            </a:r>
            <a:r>
              <a:rPr lang="sr-Latn-R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</a:t>
            </a:r>
            <a:r>
              <a:rPr lang="en-U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*</a:t>
            </a:r>
            <a:endParaRPr lang="sr-Latn-RS" sz="2400" dirty="0">
              <a:solidFill>
                <a:srgbClr val="202124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Preciznost na</a:t>
            </a:r>
            <a:r>
              <a:rPr lang="en-U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</a:t>
            </a:r>
            <a:r>
              <a:rPr lang="sr-Latn-R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podacima za treniranje 79.05% u poslednjoj epohi </a:t>
            </a:r>
            <a:r>
              <a:rPr lang="sr-Latn-RS" sz="2400" i="1" u="sng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 podacima za treniranje</a:t>
            </a:r>
            <a:endParaRPr lang="en-US" sz="2400" u="sng" dirty="0">
              <a:solidFill>
                <a:srgbClr val="333333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05F16-9674-F511-A7B7-E5E670530615}"/>
              </a:ext>
            </a:extLst>
          </p:cNvPr>
          <p:cNvSpPr txBox="1"/>
          <p:nvPr/>
        </p:nvSpPr>
        <p:spPr>
          <a:xfrm>
            <a:off x="10134600" y="9167257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Poppins Light"/>
              </a:rPr>
              <a:t>* </a:t>
            </a:r>
            <a:r>
              <a:rPr lang="en-US" sz="1800" dirty="0" err="1">
                <a:solidFill>
                  <a:srgbClr val="333333"/>
                </a:solidFill>
                <a:latin typeface="Poppins Light"/>
              </a:rPr>
              <a:t>Obu</a:t>
            </a:r>
            <a:r>
              <a:rPr lang="sr-Latn-RS" sz="1800" dirty="0" err="1">
                <a:solidFill>
                  <a:srgbClr val="333333"/>
                </a:solidFill>
                <a:latin typeface="Poppins Light"/>
              </a:rPr>
              <a:t>čavanje</a:t>
            </a:r>
            <a:r>
              <a:rPr lang="sr-Latn-RS" sz="1800" dirty="0">
                <a:solidFill>
                  <a:srgbClr val="333333"/>
                </a:solidFill>
                <a:latin typeface="Poppins Light"/>
              </a:rPr>
              <a:t> vršeno na procesoru sa 6 jezgara i 12 niti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B77AE1-835F-E030-3446-2D6D2F51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439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Po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četni model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4266976" cy="2705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Po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četna arhitektura mreže – dva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konvoluciona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sloja sa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objedinjenjima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i dva  potpuno povezana sloja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Softmax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kao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aktivaciona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funkcija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izlaznom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sloju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Najpopularnija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kod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CNN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ReLU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za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skrivene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slojeve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 -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tako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đe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popularna ali za skrivene slojeve, ne samo u slučaju CNN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E9006-2F42-5B32-9EB0-375F5BD57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70" y="5825556"/>
            <a:ext cx="4675121" cy="3506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06C46-76B7-57CE-97B0-7E541B815AAD}"/>
              </a:ext>
            </a:extLst>
          </p:cNvPr>
          <p:cNvSpPr txBox="1"/>
          <p:nvPr/>
        </p:nvSpPr>
        <p:spPr>
          <a:xfrm>
            <a:off x="9865500" y="9223057"/>
            <a:ext cx="4240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https://machinelearningmastery.com/rectified-linear-activation-function-for-deep-learning-neural-networks/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C9C33-E6A3-C62D-34A7-E6553201E293}"/>
              </a:ext>
            </a:extLst>
          </p:cNvPr>
          <p:cNvSpPr txBox="1"/>
          <p:nvPr/>
        </p:nvSpPr>
        <p:spPr>
          <a:xfrm>
            <a:off x="11687928" y="6294995"/>
            <a:ext cx="5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Relu</a:t>
            </a:r>
            <a:endParaRPr lang="sr-Latn-R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CC6672-F597-5E87-2545-20B1485E0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2" y="6361125"/>
            <a:ext cx="5854169" cy="29707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24F078-2440-FB5F-DD1F-63DAC71CB767}"/>
              </a:ext>
            </a:extLst>
          </p:cNvPr>
          <p:cNvSpPr txBox="1"/>
          <p:nvPr/>
        </p:nvSpPr>
        <p:spPr>
          <a:xfrm>
            <a:off x="2937671" y="9223057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https://vitalflux.com/what-softmax-function-why-needed-machine-learning/</a:t>
            </a:r>
            <a:endParaRPr lang="en-US" sz="140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A2D3822-9C23-C631-6A0A-D539C579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Unapređenje performansi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6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Slojevi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4266976" cy="1602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Postepeno povećavanje slojeva u našem modelu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Primetno poboljšanje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endParaRPr lang="sr-Latn-R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C3A3A-8C15-6812-B22B-9A635373B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97656"/>
              </p:ext>
            </p:extLst>
          </p:nvPr>
        </p:nvGraphicFramePr>
        <p:xfrm>
          <a:off x="2010512" y="5297177"/>
          <a:ext cx="14266976" cy="1460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2376">
                  <a:extLst>
                    <a:ext uri="{9D8B030D-6E8A-4147-A177-3AD203B41FA5}">
                      <a16:colId xmlns:a16="http://schemas.microsoft.com/office/drawing/2014/main" val="3056174288"/>
                    </a:ext>
                  </a:extLst>
                </a:gridCol>
                <a:gridCol w="1614675">
                  <a:extLst>
                    <a:ext uri="{9D8B030D-6E8A-4147-A177-3AD203B41FA5}">
                      <a16:colId xmlns:a16="http://schemas.microsoft.com/office/drawing/2014/main" val="1783835856"/>
                    </a:ext>
                  </a:extLst>
                </a:gridCol>
                <a:gridCol w="1373678">
                  <a:extLst>
                    <a:ext uri="{9D8B030D-6E8A-4147-A177-3AD203B41FA5}">
                      <a16:colId xmlns:a16="http://schemas.microsoft.com/office/drawing/2014/main" val="1232580842"/>
                    </a:ext>
                  </a:extLst>
                </a:gridCol>
                <a:gridCol w="1831571">
                  <a:extLst>
                    <a:ext uri="{9D8B030D-6E8A-4147-A177-3AD203B41FA5}">
                      <a16:colId xmlns:a16="http://schemas.microsoft.com/office/drawing/2014/main" val="2803929286"/>
                    </a:ext>
                  </a:extLst>
                </a:gridCol>
                <a:gridCol w="2217165">
                  <a:extLst>
                    <a:ext uri="{9D8B030D-6E8A-4147-A177-3AD203B41FA5}">
                      <a16:colId xmlns:a16="http://schemas.microsoft.com/office/drawing/2014/main" val="3661310085"/>
                    </a:ext>
                  </a:extLst>
                </a:gridCol>
                <a:gridCol w="843487">
                  <a:extLst>
                    <a:ext uri="{9D8B030D-6E8A-4147-A177-3AD203B41FA5}">
                      <a16:colId xmlns:a16="http://schemas.microsoft.com/office/drawing/2014/main" val="1102944513"/>
                    </a:ext>
                  </a:extLst>
                </a:gridCol>
                <a:gridCol w="1445977">
                  <a:extLst>
                    <a:ext uri="{9D8B030D-6E8A-4147-A177-3AD203B41FA5}">
                      <a16:colId xmlns:a16="http://schemas.microsoft.com/office/drawing/2014/main" val="1786120837"/>
                    </a:ext>
                  </a:extLst>
                </a:gridCol>
                <a:gridCol w="1325479">
                  <a:extLst>
                    <a:ext uri="{9D8B030D-6E8A-4147-A177-3AD203B41FA5}">
                      <a16:colId xmlns:a16="http://schemas.microsoft.com/office/drawing/2014/main" val="2536534596"/>
                    </a:ext>
                  </a:extLst>
                </a:gridCol>
                <a:gridCol w="2072568">
                  <a:extLst>
                    <a:ext uri="{9D8B030D-6E8A-4147-A177-3AD203B41FA5}">
                      <a16:colId xmlns:a16="http://schemas.microsoft.com/office/drawing/2014/main" val="3470335723"/>
                    </a:ext>
                  </a:extLst>
                </a:gridCol>
              </a:tblGrid>
              <a:tr h="76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NUM CONV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NUM DENSE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DROPOUT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CONV FILTERS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DENSE NEURONS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LOSS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ACCURACY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VAL. LOSS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VAL. ACCURACY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extLst>
                  <a:ext uri="{0D108BD9-81ED-4DB2-BD59-A6C34878D82A}">
                    <a16:rowId xmlns:a16="http://schemas.microsoft.com/office/drawing/2014/main" val="4191060732"/>
                  </a:ext>
                </a:extLst>
              </a:tr>
              <a:tr h="347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FALSE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32, 64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0.7087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0.7535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0.9378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0.6914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extLst>
                  <a:ext uri="{0D108BD9-81ED-4DB2-BD59-A6C34878D82A}">
                    <a16:rowId xmlns:a16="http://schemas.microsoft.com/office/drawing/2014/main" val="2047912309"/>
                  </a:ext>
                </a:extLst>
              </a:tr>
              <a:tr h="347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FALSE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32, 64, 128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64, 32, 10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0.2213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0.9218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10.492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0,7368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60" marR="14460" marT="14460" marB="0" anchor="ctr"/>
                </a:tc>
                <a:extLst>
                  <a:ext uri="{0D108BD9-81ED-4DB2-BD59-A6C34878D82A}">
                    <a16:rowId xmlns:a16="http://schemas.microsoft.com/office/drawing/2014/main" val="4208716799"/>
                  </a:ext>
                </a:extLst>
              </a:tr>
            </a:tbl>
          </a:graphicData>
        </a:graphic>
      </p:graphicFrame>
      <p:sp>
        <p:nvSpPr>
          <p:cNvPr id="19" name="Title 18">
            <a:extLst>
              <a:ext uri="{FF2B5EF4-FFF2-40B4-BE49-F238E27FC236}">
                <a16:creationId xmlns:a16="http://schemas.microsoft.com/office/drawing/2014/main" id="{83C09D17-F339-66F5-0B6B-0B821625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Unapređenje performansi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Broj filtera i </a:t>
            </a: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neurona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. </a:t>
            </a: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Dropout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 slojevi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5562376" cy="1602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Povećavanjem filtera i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neurona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povećavamo i preciznost modela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Dropout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slojevi – sprečavaju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underfitting/overfitting u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zavisnosti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od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frakcije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broja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filtera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/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neurona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Balansiranjem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ova 3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parametra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dalje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pobolj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šavamo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preciznost modela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46C503-7E64-9D90-A849-F8381325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02579"/>
              </p:ext>
            </p:extLst>
          </p:nvPr>
        </p:nvGraphicFramePr>
        <p:xfrm>
          <a:off x="1219200" y="5895067"/>
          <a:ext cx="15698948" cy="206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905">
                  <a:extLst>
                    <a:ext uri="{9D8B030D-6E8A-4147-A177-3AD203B41FA5}">
                      <a16:colId xmlns:a16="http://schemas.microsoft.com/office/drawing/2014/main" val="3197597837"/>
                    </a:ext>
                  </a:extLst>
                </a:gridCol>
                <a:gridCol w="1551372">
                  <a:extLst>
                    <a:ext uri="{9D8B030D-6E8A-4147-A177-3AD203B41FA5}">
                      <a16:colId xmlns:a16="http://schemas.microsoft.com/office/drawing/2014/main" val="4151251479"/>
                    </a:ext>
                  </a:extLst>
                </a:gridCol>
                <a:gridCol w="1319823">
                  <a:extLst>
                    <a:ext uri="{9D8B030D-6E8A-4147-A177-3AD203B41FA5}">
                      <a16:colId xmlns:a16="http://schemas.microsoft.com/office/drawing/2014/main" val="1602116629"/>
                    </a:ext>
                  </a:extLst>
                </a:gridCol>
                <a:gridCol w="1759764">
                  <a:extLst>
                    <a:ext uri="{9D8B030D-6E8A-4147-A177-3AD203B41FA5}">
                      <a16:colId xmlns:a16="http://schemas.microsoft.com/office/drawing/2014/main" val="2793607271"/>
                    </a:ext>
                  </a:extLst>
                </a:gridCol>
                <a:gridCol w="2130241">
                  <a:extLst>
                    <a:ext uri="{9D8B030D-6E8A-4147-A177-3AD203B41FA5}">
                      <a16:colId xmlns:a16="http://schemas.microsoft.com/office/drawing/2014/main" val="2942181618"/>
                    </a:ext>
                  </a:extLst>
                </a:gridCol>
                <a:gridCol w="810418">
                  <a:extLst>
                    <a:ext uri="{9D8B030D-6E8A-4147-A177-3AD203B41FA5}">
                      <a16:colId xmlns:a16="http://schemas.microsoft.com/office/drawing/2014/main" val="3827358994"/>
                    </a:ext>
                  </a:extLst>
                </a:gridCol>
                <a:gridCol w="1389287">
                  <a:extLst>
                    <a:ext uri="{9D8B030D-6E8A-4147-A177-3AD203B41FA5}">
                      <a16:colId xmlns:a16="http://schemas.microsoft.com/office/drawing/2014/main" val="2166740719"/>
                    </a:ext>
                  </a:extLst>
                </a:gridCol>
                <a:gridCol w="1273514">
                  <a:extLst>
                    <a:ext uri="{9D8B030D-6E8A-4147-A177-3AD203B41FA5}">
                      <a16:colId xmlns:a16="http://schemas.microsoft.com/office/drawing/2014/main" val="125521965"/>
                    </a:ext>
                  </a:extLst>
                </a:gridCol>
                <a:gridCol w="1991312">
                  <a:extLst>
                    <a:ext uri="{9D8B030D-6E8A-4147-A177-3AD203B41FA5}">
                      <a16:colId xmlns:a16="http://schemas.microsoft.com/office/drawing/2014/main" val="983681000"/>
                    </a:ext>
                  </a:extLst>
                </a:gridCol>
                <a:gridCol w="1991312">
                  <a:extLst>
                    <a:ext uri="{9D8B030D-6E8A-4147-A177-3AD203B41FA5}">
                      <a16:colId xmlns:a16="http://schemas.microsoft.com/office/drawing/2014/main" val="3660952248"/>
                    </a:ext>
                  </a:extLst>
                </a:gridCol>
              </a:tblGrid>
              <a:tr h="375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NUM CONV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NUM DENSE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DROPOUT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CONV FILTERS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DENSE NEURONS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LOSS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ACCURACY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VAL. LOSS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VAL. ACCURACY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EPOCHS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2512084876"/>
                  </a:ext>
                </a:extLst>
              </a:tr>
              <a:tr h="33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FALSE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32, 64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0.7087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0.7535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0.9378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0.6914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1650389554"/>
                  </a:ext>
                </a:extLst>
              </a:tr>
              <a:tr h="33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FALSE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32, 64, 128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64, 32, 10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0.2213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0.9218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10.492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0,7368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1166679523"/>
                  </a:ext>
                </a:extLst>
              </a:tr>
              <a:tr h="33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64, 128, 256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512, 256, 10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0.5042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0.8249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0.7491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0.7489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1633782314"/>
                  </a:ext>
                </a:extLst>
              </a:tr>
              <a:tr h="33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IMPROVED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64, 128, 256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512, 256, 10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0.4972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0.8292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0.7160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0.7557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1200231009"/>
                  </a:ext>
                </a:extLst>
              </a:tr>
              <a:tr h="347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IMPROVED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64, 128, 256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512, 256, 10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0.3599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0.8776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0.7323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 dirty="0">
                          <a:effectLst/>
                        </a:rPr>
                        <a:t>0.7664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2100" u="none" strike="noStrike" dirty="0">
                          <a:effectLst/>
                        </a:rPr>
                        <a:t>15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93" marR="13893" marT="13893" marB="0" anchor="ctr"/>
                </a:tc>
                <a:extLst>
                  <a:ext uri="{0D108BD9-81ED-4DB2-BD59-A6C34878D82A}">
                    <a16:rowId xmlns:a16="http://schemas.microsoft.com/office/drawing/2014/main" val="2091609167"/>
                  </a:ext>
                </a:extLst>
              </a:tr>
            </a:tbl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40420318-EEE4-FBB3-90B7-08078A8D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Unapređenje performansi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OpenCV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0685576" cy="325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Biblioteka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programskih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funkcija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namenjena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procesiranju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slika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u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realnom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vremenu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Koristi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se u computer-vision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oblasti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Nudi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mogu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ćnosti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grayscale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filtera, rotiranja i zamućenja slika kao i mnogo drugih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U ovom istraživanju, pokrićemo prva dva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797E0-5A35-3EE2-F955-DF6291AFA1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147" y="3118877"/>
            <a:ext cx="2286000" cy="28174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24767C-2C78-ED0E-1B18-DE6218AD7222}"/>
              </a:ext>
            </a:extLst>
          </p:cNvPr>
          <p:cNvSpPr txBox="1"/>
          <p:nvPr/>
        </p:nvSpPr>
        <p:spPr>
          <a:xfrm>
            <a:off x="14784547" y="5997825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https://opencv.org/</a:t>
            </a: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FBF792-D486-1CBF-5422-B82C4092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</p:spPr>
        <p:txBody>
          <a:bodyPr>
            <a:normAutofit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Prethodna obrada 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Grayscale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 filter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9085376" cy="435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Jedan od najpoznatijih filtera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Transformiše piksele slike tako da su njihove vrednosti u stvari količina svetlosti istih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Pad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preciznosti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77%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sr-Cyrl-RS" sz="2400" dirty="0">
                <a:solidFill>
                  <a:srgbClr val="333333"/>
                </a:solidFill>
                <a:latin typeface="Poppins Light"/>
              </a:rPr>
              <a:t>73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%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Pretpostavka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–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skup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slika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nije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pogodan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za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ovaj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vid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obrade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slike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jer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: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Sadrži slike niske rezolucije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Postoje slike sa mešanjem sa pozadinskom bojom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8B1DD-865C-6752-C8C7-686850EB5AD6}"/>
              </a:ext>
            </a:extLst>
          </p:cNvPr>
          <p:cNvSpPr txBox="1"/>
          <p:nvPr/>
        </p:nvSpPr>
        <p:spPr>
          <a:xfrm>
            <a:off x="10820400" y="2772035"/>
            <a:ext cx="67557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FA8D3E"/>
                </a:solidFill>
                <a:effectLst/>
                <a:latin typeface="Fira Code" pitchFamily="1" charset="0"/>
              </a:rPr>
              <a:t>def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F2AE49"/>
                </a:solidFill>
                <a:effectLst/>
                <a:latin typeface="Fira Code" pitchFamily="1" charset="0"/>
              </a:rPr>
              <a:t>grayscale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>
                <a:solidFill>
                  <a:srgbClr val="A37ACC"/>
                </a:solidFill>
                <a:effectLst/>
                <a:latin typeface="Fira Code" pitchFamily="1" charset="0"/>
              </a:rPr>
              <a:t>images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):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grayscale_images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[]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FA8D3E"/>
                </a:solidFill>
                <a:effectLst/>
                <a:latin typeface="Fira Code" pitchFamily="1" charset="0"/>
              </a:rPr>
              <a:t>for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image </a:t>
            </a:r>
            <a:r>
              <a:rPr lang="en-US" sz="1600" b="0" dirty="0">
                <a:solidFill>
                  <a:srgbClr val="FA8D3E"/>
                </a:solidFill>
                <a:effectLst/>
                <a:latin typeface="Fira Code" pitchFamily="1" charset="0"/>
              </a:rPr>
              <a:t>in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images: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image_uint8 </a:t>
            </a:r>
            <a:r>
              <a:rPr lang="en-US" sz="16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np.</a:t>
            </a:r>
            <a:r>
              <a:rPr lang="en-US" sz="1600" b="0" dirty="0">
                <a:solidFill>
                  <a:srgbClr val="F2AE49"/>
                </a:solidFill>
                <a:effectLst/>
                <a:latin typeface="Fira Code" pitchFamily="1" charset="0"/>
              </a:rPr>
              <a:t>uint8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(image)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grayscale_image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cv2.</a:t>
            </a:r>
            <a:r>
              <a:rPr lang="en-US" sz="1600" b="0" dirty="0">
                <a:solidFill>
                  <a:srgbClr val="F2AE49"/>
                </a:solidFill>
                <a:effectLst/>
                <a:latin typeface="Fira Code" pitchFamily="1" charset="0"/>
              </a:rPr>
              <a:t>cvtColor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(image_uint8, cv2.</a:t>
            </a:r>
            <a:r>
              <a:rPr lang="en-US" sz="1600" b="0" dirty="0">
                <a:solidFill>
                  <a:srgbClr val="4CBF99"/>
                </a:solidFill>
                <a:effectLst/>
                <a:latin typeface="Fira Code" pitchFamily="1" charset="0"/>
              </a:rPr>
              <a:t>COLOR_RGB2GRAY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grayscale_images.</a:t>
            </a:r>
            <a:r>
              <a:rPr lang="en-US" sz="16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append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grayscale_image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FA8D3E"/>
                </a:solidFill>
                <a:effectLst/>
                <a:latin typeface="Fira Code" pitchFamily="1" charset="0"/>
              </a:rPr>
              <a:t>return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np.</a:t>
            </a:r>
            <a:r>
              <a:rPr lang="en-US" sz="16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array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grayscale_images</a:t>
            </a:r>
            <a: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br>
              <a:rPr lang="en-US" sz="16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endParaRPr lang="en-US" sz="1600" b="0" dirty="0">
              <a:solidFill>
                <a:srgbClr val="5C6166"/>
              </a:solidFill>
              <a:effectLst/>
              <a:latin typeface="Fira Code" pitchFamily="1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D60E8-A59B-D3FF-B81E-7C77AF44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946" y="5848609"/>
            <a:ext cx="3375231" cy="3351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BA8694-4383-9888-6FD4-5CA78FF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5887773"/>
            <a:ext cx="3375232" cy="3391421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08260FD-84E5-E04D-EEA5-5F025387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Prethodna obrada 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Rotacija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slika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9085376" cy="435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Nasumi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čno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rotiranje slika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Ugao rotacije postavljen da varira između -90 i +90 stepeni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Pad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preciznosti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77%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6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4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%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Pretpostavka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–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skup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slika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nije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pogodan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za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ovaj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vid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obrade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slike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jer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: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Rotacijom se gube informacije o slici koje bi mogle biti značajne za treniranje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BA8694-4383-9888-6FD4-5CA78FFB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887773"/>
            <a:ext cx="3375232" cy="3391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1EE01-C12A-E478-3498-CAF5D264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0641" y="5857453"/>
            <a:ext cx="3375232" cy="34246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AD1E1C-62A4-3DE1-D14B-FE2BB80826F6}"/>
              </a:ext>
            </a:extLst>
          </p:cNvPr>
          <p:cNvSpPr txBox="1"/>
          <p:nvPr/>
        </p:nvSpPr>
        <p:spPr>
          <a:xfrm>
            <a:off x="11004722" y="1631923"/>
            <a:ext cx="602966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A8D3E"/>
                </a:solidFill>
                <a:effectLst/>
                <a:latin typeface="Fira Code" pitchFamily="1" charset="0"/>
              </a:rPr>
              <a:t>def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augment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images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):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augmented_images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[]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>
                <a:solidFill>
                  <a:srgbClr val="FA8D3E"/>
                </a:solidFill>
                <a:effectLst/>
                <a:latin typeface="Fira Code" pitchFamily="1" charset="0"/>
              </a:rPr>
              <a:t>for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image </a:t>
            </a:r>
            <a:r>
              <a:rPr lang="en-US" sz="1400" b="0" dirty="0">
                <a:solidFill>
                  <a:srgbClr val="FA8D3E"/>
                </a:solidFill>
                <a:effectLst/>
                <a:latin typeface="Fira Code" pitchFamily="1" charset="0"/>
              </a:rPr>
              <a:t>in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images: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>
                <a:solidFill>
                  <a:srgbClr val="FA8D3E"/>
                </a:solidFill>
                <a:effectLst/>
                <a:latin typeface="Fira Code" pitchFamily="1" charset="0"/>
              </a:rPr>
              <a:t>if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np.random.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rand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()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&lt;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0.5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: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    image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cv2.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flip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(image,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1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angle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np.random.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randint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-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90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90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rows, cols, _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image.shape</a:t>
            </a:r>
            <a:endParaRPr lang="en-US" sz="1400" b="0" dirty="0">
              <a:solidFill>
                <a:srgbClr val="5C6166"/>
              </a:solidFill>
              <a:effectLst/>
              <a:latin typeface="Fira Code" pitchFamily="1" charset="0"/>
            </a:endParaRP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rotation_matrix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cv2.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getRotationMatrix2D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((cols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/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rows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/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2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), angle, </a:t>
            </a:r>
            <a:r>
              <a:rPr lang="en-US" sz="1400" b="0" dirty="0">
                <a:solidFill>
                  <a:srgbClr val="A37ACC"/>
                </a:solidFill>
                <a:effectLst/>
                <a:latin typeface="Fira Code" pitchFamily="1" charset="0"/>
              </a:rPr>
              <a:t>1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image </a:t>
            </a:r>
            <a:r>
              <a:rPr lang="en-US" sz="14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cv2.</a:t>
            </a:r>
            <a:r>
              <a:rPr lang="en-US" sz="1400" b="0" dirty="0">
                <a:solidFill>
                  <a:srgbClr val="F2AE49"/>
                </a:solidFill>
                <a:effectLst/>
                <a:latin typeface="Fira Code" pitchFamily="1" charset="0"/>
              </a:rPr>
              <a:t>warpAffine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(image,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rotation_matrix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, (cols, rows))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augmented_images.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append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(image)</a:t>
            </a:r>
          </a:p>
          <a:p>
            <a:b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400" b="0" dirty="0">
                <a:solidFill>
                  <a:srgbClr val="FA8D3E"/>
                </a:solidFill>
                <a:effectLst/>
                <a:latin typeface="Fira Code" pitchFamily="1" charset="0"/>
              </a:rPr>
              <a:t>return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np.</a:t>
            </a:r>
            <a:r>
              <a:rPr lang="en-US" sz="14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array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4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augmented_images</a:t>
            </a:r>
            <a:r>
              <a:rPr lang="en-US" sz="1400" b="0" dirty="0">
                <a:solidFill>
                  <a:srgbClr val="5C6166"/>
                </a:solidFill>
                <a:effectLst/>
                <a:latin typeface="Fira Code" pitchFamily="1" charset="0"/>
              </a:rPr>
              <a:t>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2A975D-DE1D-71B4-3FDA-45520D0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Prethodna obrada 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2D4263"/>
                </a:solidFill>
                <a:latin typeface="Poppins Medium"/>
              </a:rPr>
              <a:t>19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4B065DCF-2BEA-8EE0-AEC4-49B1FE42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74" dirty="0" err="1">
                <a:solidFill>
                  <a:srgbClr val="333333"/>
                </a:solidFill>
                <a:latin typeface="Poppins Medium"/>
              </a:rPr>
              <a:t>Grafovi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7FCCF-2FB6-3C35-A2AF-CAA38D3B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81164"/>
            <a:ext cx="7696200" cy="6122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E9DB5-A611-8F84-869C-F9DF1260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2395450"/>
            <a:ext cx="4712108" cy="70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2D4263"/>
                </a:solidFill>
                <a:latin typeface="Poppins Medium"/>
              </a:rPr>
              <a:t>19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2" name="TextBox 7">
            <a:extLst>
              <a:ext uri="{FF2B5EF4-FFF2-40B4-BE49-F238E27FC236}">
                <a16:creationId xmlns:a16="http://schemas.microsoft.com/office/drawing/2014/main" id="{42EE9FF1-7AE4-992F-93F5-C60E75798F82}"/>
              </a:ext>
            </a:extLst>
          </p:cNvPr>
          <p:cNvSpPr txBox="1"/>
          <p:nvPr/>
        </p:nvSpPr>
        <p:spPr>
          <a:xfrm>
            <a:off x="705301" y="2888325"/>
            <a:ext cx="13411200" cy="6014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2"/>
              </a:rPr>
              <a:t>https://towardsdatascience.com/using-convolutional-neural-network-for-image-classification-5997bfd0ede4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3"/>
              </a:rPr>
              <a:t>https://www.analyticsvidhya.com/blog/2020/02/learn-image-classification-cnn-convolutional-neural-networks-3-datasets/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4"/>
              </a:rPr>
              <a:t>https://www.cs.toronto.edu/~kriz/cifar.html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5"/>
              </a:rPr>
              <a:t>https://www.tensorflow.org/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6"/>
              </a:rPr>
              <a:t>https://keras.io/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7"/>
              </a:rPr>
              <a:t>https://opencv.org/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  <a:hlinkClick r:id="rId8"/>
              </a:rPr>
              <a:t>https://en.wikipedia.org/wiki/TensorFlow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9"/>
              </a:rPr>
              <a:t>https://en.wikipedia.org/wiki/Keras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  <a:hlinkClick r:id="rId10"/>
              </a:rPr>
              <a:t>https://en.wikipedia.org/wiki/OpenCV</a:t>
            </a:r>
            <a:endParaRPr lang="sr-Latn-R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065DCF-2BEA-8EE0-AEC4-49B1FE42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Referenca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2" action="ppaction://hlinksldjump"/>
          </p:cNvPr>
          <p:cNvSpPr txBox="1"/>
          <p:nvPr/>
        </p:nvSpPr>
        <p:spPr>
          <a:xfrm>
            <a:off x="6096000" y="2781300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Problem koji rešavamo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92530" y="365924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Metode i alati za rešavanja problema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03647" y="2778179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3647" y="40626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II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3647" y="53471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03647" y="66316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IV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88032" y="2778179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88032" y="40626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88032" y="53471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88032" y="66316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7" name="TextBox 11">
            <a:extLst>
              <a:ext uri="{FF2B5EF4-FFF2-40B4-BE49-F238E27FC236}">
                <a16:creationId xmlns:a16="http://schemas.microsoft.com/office/drawing/2014/main" id="{B722C7B6-11DD-42B7-B8E3-F0B5BC6CF103}"/>
              </a:ext>
            </a:extLst>
          </p:cNvPr>
          <p:cNvSpPr txBox="1"/>
          <p:nvPr/>
        </p:nvSpPr>
        <p:spPr>
          <a:xfrm>
            <a:off x="4803647" y="79161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V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B750EEFF-A390-29A4-EA5C-D38232CE4907}"/>
              </a:ext>
            </a:extLst>
          </p:cNvPr>
          <p:cNvSpPr txBox="1"/>
          <p:nvPr/>
        </p:nvSpPr>
        <p:spPr>
          <a:xfrm>
            <a:off x="16088032" y="7916180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15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579014F-29FE-E409-E143-F4E1B3D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123765" cy="1143000"/>
          </a:xfrm>
        </p:spPr>
        <p:txBody>
          <a:bodyPr/>
          <a:lstStyle/>
          <a:p>
            <a:pPr algn="l">
              <a:lnSpc>
                <a:spcPts val="2879"/>
              </a:lnSpc>
            </a:pPr>
            <a:r>
              <a:rPr lang="en-US" sz="4400" spc="74" dirty="0">
                <a:solidFill>
                  <a:srgbClr val="333333"/>
                </a:solidFill>
                <a:latin typeface="Poppins Medium"/>
              </a:rPr>
              <a:t>Sadr</a:t>
            </a:r>
            <a:r>
              <a:rPr lang="sr-Latn-RS" sz="4400" spc="74" dirty="0" err="1">
                <a:solidFill>
                  <a:srgbClr val="333333"/>
                </a:solidFill>
                <a:latin typeface="Poppins Medium"/>
              </a:rPr>
              <a:t>žaj</a:t>
            </a:r>
            <a:endParaRPr lang="en-US" spc="74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27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AE5EAB22-4F61-9106-CEF3-5D7AAF968472}"/>
              </a:ext>
            </a:extLst>
          </p:cNvPr>
          <p:cNvSpPr txBox="1"/>
          <p:nvPr/>
        </p:nvSpPr>
        <p:spPr>
          <a:xfrm>
            <a:off x="6096000" y="4057838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Skup podataka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28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80DE84A9-F5C9-A73C-940A-469440DE8DB2}"/>
              </a:ext>
            </a:extLst>
          </p:cNvPr>
          <p:cNvSpPr txBox="1"/>
          <p:nvPr/>
        </p:nvSpPr>
        <p:spPr>
          <a:xfrm>
            <a:off x="6096000" y="5347179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Metode i alati za rešavanja problema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29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BA0195BB-4211-1ABF-D7D1-B972C043B188}"/>
              </a:ext>
            </a:extLst>
          </p:cNvPr>
          <p:cNvSpPr txBox="1"/>
          <p:nvPr/>
        </p:nvSpPr>
        <p:spPr>
          <a:xfrm>
            <a:off x="6096000" y="6631679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Unapređenje performansi CNN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30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1B69C8EE-E28E-3A40-796C-6E8F0559CB29}"/>
              </a:ext>
            </a:extLst>
          </p:cNvPr>
          <p:cNvSpPr txBox="1"/>
          <p:nvPr/>
        </p:nvSpPr>
        <p:spPr>
          <a:xfrm>
            <a:off x="6096000" y="7908559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Prethodna obrada slike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15162" y="402916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Helvetica" pitchFamily="2" charset="0"/>
              </a:rPr>
              <a:t>Asistent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5162" y="1069668"/>
            <a:ext cx="2903533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Vladimir</a:t>
            </a:r>
          </a:p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Jovanović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83008" y="643256"/>
            <a:ext cx="3996127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Fakultet tehničkih nauka,</a:t>
            </a:r>
          </a:p>
          <a:p>
            <a:pPr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Univerzitet u Novom Sadu</a:t>
            </a:r>
            <a:endParaRPr lang="en-US" sz="2400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AutoShape 9"/>
          <p:cNvSpPr/>
          <p:nvPr/>
        </p:nvSpPr>
        <p:spPr>
          <a:xfrm rot="-5400000">
            <a:off x="6539021" y="1129379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2811075" y="1071454"/>
            <a:ext cx="2161958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4355767" y="1069668"/>
            <a:ext cx="2903533" cy="84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Srđan Petrović</a:t>
            </a:r>
          </a:p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IN </a:t>
            </a:r>
            <a:r>
              <a:rPr lang="sr-Cyrl-RS" sz="2400" dirty="0">
                <a:solidFill>
                  <a:srgbClr val="333333"/>
                </a:solidFill>
                <a:latin typeface="Poppins Light"/>
              </a:rPr>
              <a:t>47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/2020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707329-49EC-BE00-81D6-8E0BBB316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33333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5" y="262193"/>
            <a:ext cx="1447514" cy="1572161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4B5FB5C7-6508-4C8A-CA38-80E795796F0A}"/>
              </a:ext>
            </a:extLst>
          </p:cNvPr>
          <p:cNvSpPr txBox="1"/>
          <p:nvPr/>
        </p:nvSpPr>
        <p:spPr>
          <a:xfrm>
            <a:off x="14331653" y="402915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sr-Latn-RS" sz="2400" dirty="0">
                <a:solidFill>
                  <a:srgbClr val="333333"/>
                </a:solidFill>
                <a:latin typeface="Helvetica" pitchFamily="2" charset="0"/>
              </a:rPr>
              <a:t>Autor</a:t>
            </a:r>
            <a:endParaRPr lang="en-US" sz="2400" dirty="0">
              <a:solidFill>
                <a:srgbClr val="333333"/>
              </a:solidFill>
              <a:latin typeface="Helvetica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685C83-823E-CE77-3F81-3361BE1F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121458"/>
            <a:ext cx="10210800" cy="1143000"/>
          </a:xfrm>
        </p:spPr>
        <p:txBody>
          <a:bodyPr>
            <a:noAutofit/>
          </a:bodyPr>
          <a:lstStyle/>
          <a:p>
            <a:pPr>
              <a:lnSpc>
                <a:spcPts val="9600"/>
              </a:lnSpc>
            </a:pPr>
            <a:r>
              <a:rPr lang="sr-Latn-RS" sz="8000" spc="248" dirty="0">
                <a:solidFill>
                  <a:srgbClr val="333333"/>
                </a:solidFill>
                <a:latin typeface="Poppins Bold"/>
              </a:rPr>
              <a:t>Hvala na pažnji!</a:t>
            </a:r>
            <a:endParaRPr lang="en-US" spc="248" dirty="0">
              <a:solidFill>
                <a:srgbClr val="333333"/>
              </a:solidFill>
              <a:latin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634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ADD1C65F-23E9-7115-A402-5A184E8B29CA}"/>
              </a:ext>
            </a:extLst>
          </p:cNvPr>
          <p:cNvGrpSpPr/>
          <p:nvPr/>
        </p:nvGrpSpPr>
        <p:grpSpPr>
          <a:xfrm>
            <a:off x="7833540" y="4365512"/>
            <a:ext cx="1886400" cy="1887317"/>
            <a:chOff x="0" y="0"/>
            <a:chExt cx="5812692" cy="1524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26A9BA3-BFC6-F247-F1AD-3F77FC5326B9}"/>
                </a:ext>
              </a:extLst>
            </p:cNvPr>
            <p:cNvSpPr/>
            <p:nvPr/>
          </p:nvSpPr>
          <p:spPr>
            <a:xfrm>
              <a:off x="0" y="0"/>
              <a:ext cx="5812692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82D28BE-391D-E49B-C72B-212EE0A47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96" y="1968824"/>
            <a:ext cx="2867670" cy="26078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856964-634C-B760-1066-9D87B2345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96" y="6445124"/>
            <a:ext cx="2867670" cy="23207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B2F236-AB2C-4695-9A53-DC5CF5D773F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00766" y="3272739"/>
            <a:ext cx="3832774" cy="16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C6173-2315-CBF7-F765-3CBA785ED8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00766" y="5676900"/>
            <a:ext cx="3832774" cy="19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4F85C5-BA3E-D607-7E54-B9F91646F57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719940" y="5786553"/>
            <a:ext cx="4567294" cy="7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">
            <a:extLst>
              <a:ext uri="{FF2B5EF4-FFF2-40B4-BE49-F238E27FC236}">
                <a16:creationId xmlns:a16="http://schemas.microsoft.com/office/drawing/2014/main" id="{418D6892-3812-71D0-30B0-B18BBF5E1B2E}"/>
              </a:ext>
            </a:extLst>
          </p:cNvPr>
          <p:cNvSpPr txBox="1"/>
          <p:nvPr/>
        </p:nvSpPr>
        <p:spPr>
          <a:xfrm>
            <a:off x="14287234" y="6219417"/>
            <a:ext cx="914400" cy="590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600" dirty="0" err="1">
                <a:solidFill>
                  <a:srgbClr val="333333"/>
                </a:solidFill>
                <a:latin typeface="Poppins Medium"/>
              </a:rPr>
              <a:t>Cat</a:t>
            </a: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50D4548-335B-9167-1769-B91AF58760A4}"/>
              </a:ext>
            </a:extLst>
          </p:cNvPr>
          <p:cNvSpPr txBox="1"/>
          <p:nvPr/>
        </p:nvSpPr>
        <p:spPr>
          <a:xfrm>
            <a:off x="14097000" y="2856893"/>
            <a:ext cx="1482559" cy="590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600" dirty="0" err="1">
                <a:solidFill>
                  <a:srgbClr val="333333"/>
                </a:solidFill>
                <a:latin typeface="Poppins Medium"/>
              </a:rPr>
              <a:t>Truck</a:t>
            </a: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C99E93-5054-3B5F-C9CE-24BC4641DBC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719940" y="3152359"/>
            <a:ext cx="4377060" cy="177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E3F45B15-5202-B053-9BD3-D70D6C3E1425}"/>
              </a:ext>
            </a:extLst>
          </p:cNvPr>
          <p:cNvSpPr txBox="1"/>
          <p:nvPr/>
        </p:nvSpPr>
        <p:spPr>
          <a:xfrm>
            <a:off x="8448400" y="5218034"/>
            <a:ext cx="1573670" cy="761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8800" dirty="0">
                <a:solidFill>
                  <a:srgbClr val="333333"/>
                </a:solidFill>
                <a:latin typeface="Poppins Medium"/>
                <a:sym typeface="Symbol" panose="05050102010706020507" pitchFamily="18" charset="2"/>
              </a:rPr>
              <a:t></a:t>
            </a:r>
            <a:endParaRPr lang="en-US" sz="88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D79E0A-67BA-E72A-EFFC-B138D9FBBD14}"/>
              </a:ext>
            </a:extLst>
          </p:cNvPr>
          <p:cNvSpPr/>
          <p:nvPr/>
        </p:nvSpPr>
        <p:spPr>
          <a:xfrm>
            <a:off x="2501617" y="49599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3637CD-2781-BEC1-50E0-41120D3DEB3A}"/>
              </a:ext>
            </a:extLst>
          </p:cNvPr>
          <p:cNvSpPr/>
          <p:nvPr/>
        </p:nvSpPr>
        <p:spPr>
          <a:xfrm>
            <a:off x="2501617" y="54787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800A38-FEFB-DF18-D5F6-DF1E7909DB0B}"/>
              </a:ext>
            </a:extLst>
          </p:cNvPr>
          <p:cNvSpPr/>
          <p:nvPr/>
        </p:nvSpPr>
        <p:spPr>
          <a:xfrm>
            <a:off x="2501617" y="59728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EC1554-7810-F73C-A681-087DD6811470}"/>
              </a:ext>
            </a:extLst>
          </p:cNvPr>
          <p:cNvSpPr/>
          <p:nvPr/>
        </p:nvSpPr>
        <p:spPr>
          <a:xfrm>
            <a:off x="14609679" y="42050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5341EF-227D-B2B1-5D79-C6CCB3FB6A72}"/>
              </a:ext>
            </a:extLst>
          </p:cNvPr>
          <p:cNvSpPr/>
          <p:nvPr/>
        </p:nvSpPr>
        <p:spPr>
          <a:xfrm>
            <a:off x="14609679" y="47239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E66FBA-6C5D-2937-E596-F723CD42FBB7}"/>
              </a:ext>
            </a:extLst>
          </p:cNvPr>
          <p:cNvSpPr/>
          <p:nvPr/>
        </p:nvSpPr>
        <p:spPr>
          <a:xfrm>
            <a:off x="14609679" y="521803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62F835-C40B-73CE-1F0F-8112815B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r-Latn-RS" sz="4000" spc="74" dirty="0">
                <a:solidFill>
                  <a:srgbClr val="333333"/>
                </a:solidFill>
                <a:latin typeface="Poppins Medium"/>
              </a:rPr>
              <a:t>Problem</a:t>
            </a:r>
            <a:r>
              <a:rPr lang="sr-Latn-RS" sz="4400" spc="74" dirty="0">
                <a:solidFill>
                  <a:srgbClr val="333333"/>
                </a:solidFill>
                <a:latin typeface="Poppins Medium"/>
              </a:rPr>
              <a:t> koji rešavamo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7044" y="1854311"/>
            <a:ext cx="16135350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CIFAR-10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7624" y="2794435"/>
            <a:ext cx="10592755" cy="4359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Prikupljen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od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strane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Aleksa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Krizhevskog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Vinoda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Naira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Džofrija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Hintona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2009. godine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Skup sadrži 60.000 slika dimenzija 32x32 piksela, 3 kanala (RGB)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10 kategorija – </a:t>
            </a: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avion, automobil, ptica, mačka, jelen, pas, žaba, konj</a:t>
            </a:r>
            <a:r>
              <a:rPr lang="en-US" sz="2400" i="1" dirty="0">
                <a:solidFill>
                  <a:srgbClr val="333333"/>
                </a:solidFill>
                <a:latin typeface="Poppins Light"/>
              </a:rPr>
              <a:t>, </a:t>
            </a:r>
            <a:r>
              <a:rPr lang="en-US" sz="2400" i="1" dirty="0" err="1">
                <a:solidFill>
                  <a:srgbClr val="333333"/>
                </a:solidFill>
                <a:latin typeface="Poppins Light"/>
              </a:rPr>
              <a:t>brod</a:t>
            </a: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 i kamion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Skup podeljen na: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Podskup za obučavanje - 5.000 </a:t>
            </a:r>
            <a:r>
              <a:rPr lang="en-US" sz="2400" i="1" dirty="0">
                <a:solidFill>
                  <a:srgbClr val="333333"/>
                </a:solidFill>
                <a:latin typeface="Poppins Light"/>
              </a:rPr>
              <a:t>*</a:t>
            </a: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 10 kategorija – ukupno 50.000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i="1" dirty="0">
                <a:solidFill>
                  <a:srgbClr val="333333"/>
                </a:solidFill>
                <a:latin typeface="Poppins Light"/>
              </a:rPr>
              <a:t>Podskup za testiranje – 1.000 </a:t>
            </a:r>
            <a:r>
              <a:rPr lang="en-US" sz="2400" i="1" dirty="0">
                <a:solidFill>
                  <a:srgbClr val="333333"/>
                </a:solidFill>
                <a:latin typeface="Poppins Light"/>
              </a:rPr>
              <a:t>* 10 </a:t>
            </a:r>
            <a:r>
              <a:rPr lang="en-US" sz="2400" i="1" dirty="0" err="1">
                <a:solidFill>
                  <a:srgbClr val="333333"/>
                </a:solidFill>
                <a:latin typeface="Poppins Light"/>
              </a:rPr>
              <a:t>kategorija</a:t>
            </a:r>
            <a:r>
              <a:rPr lang="en-US" sz="2400" i="1" dirty="0">
                <a:solidFill>
                  <a:srgbClr val="333333"/>
                </a:solidFill>
                <a:latin typeface="Poppins Light"/>
              </a:rPr>
              <a:t> – </a:t>
            </a:r>
            <a:r>
              <a:rPr lang="en-US" sz="2400" i="1" dirty="0" err="1">
                <a:solidFill>
                  <a:srgbClr val="333333"/>
                </a:solidFill>
                <a:latin typeface="Poppins Light"/>
              </a:rPr>
              <a:t>ukupno</a:t>
            </a:r>
            <a:r>
              <a:rPr lang="en-US" sz="2400" i="1" dirty="0">
                <a:solidFill>
                  <a:srgbClr val="333333"/>
                </a:solidFill>
                <a:latin typeface="Poppins Light"/>
              </a:rPr>
              <a:t> 10.000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16" name="Title 2">
            <a:extLst>
              <a:ext uri="{FF2B5EF4-FFF2-40B4-BE49-F238E27FC236}">
                <a16:creationId xmlns:a16="http://schemas.microsoft.com/office/drawing/2014/main" id="{982A3B2D-0693-DD7F-72E4-23246E9A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r-Latn-RS" sz="4000" spc="74" dirty="0">
                <a:solidFill>
                  <a:srgbClr val="333333"/>
                </a:solidFill>
                <a:latin typeface="Poppins Medium"/>
              </a:rPr>
              <a:t>Skup</a:t>
            </a:r>
            <a:r>
              <a:rPr lang="sr-Latn-RS" spc="74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sr-Latn-RS" sz="4000" spc="74" dirty="0">
                <a:solidFill>
                  <a:srgbClr val="333333"/>
                </a:solidFill>
                <a:latin typeface="Poppins Medium"/>
              </a:rPr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939888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TensorFlow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6105" y="2781300"/>
            <a:ext cx="9925075" cy="1051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Open-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source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biblioteka namenjena mašinskom učenju i veštačkoj inteligenciji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5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1329141-38A7-C171-7E8A-1F5590C96E23}"/>
              </a:ext>
            </a:extLst>
          </p:cNvPr>
          <p:cNvSpPr txBox="1"/>
          <p:nvPr/>
        </p:nvSpPr>
        <p:spPr>
          <a:xfrm>
            <a:off x="1219200" y="4299598"/>
            <a:ext cx="939888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 err="1">
                <a:solidFill>
                  <a:srgbClr val="333333"/>
                </a:solidFill>
                <a:latin typeface="Poppins Light"/>
              </a:rPr>
              <a:t>Keras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60F2A59-BF12-0836-5955-36DE5B0714CE}"/>
              </a:ext>
            </a:extLst>
          </p:cNvPr>
          <p:cNvSpPr txBox="1"/>
          <p:nvPr/>
        </p:nvSpPr>
        <p:spPr>
          <a:xfrm>
            <a:off x="956105" y="5112074"/>
            <a:ext cx="9925075" cy="325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Podskup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TensorFlow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biblioteke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Interfejs za rad sa veštačkim neuronskim mrežama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Upotrebljeni API u okviru </a:t>
            </a: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Keras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-a: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Datasets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– uvoz skupa podataka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Layers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– sloj neuronske mreže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 err="1">
                <a:solidFill>
                  <a:srgbClr val="333333"/>
                </a:solidFill>
                <a:latin typeface="Poppins Light"/>
              </a:rPr>
              <a:t>Models</a:t>
            </a: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 – modeli koji grupišu slojeve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27B4EA-C69D-2C06-1290-7F7B5334A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41" y="6515099"/>
            <a:ext cx="22860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9694C-4544-1456-9A85-BE7CC64FE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1913766"/>
            <a:ext cx="2935083" cy="31380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EFDF86-174C-5729-78E5-F5BB38D3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591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Pristup putem obične veštačke neuronske mreže (ANN)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D7EAD-3FB9-907D-CF00-C0A1820DA4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35" y="3924300"/>
            <a:ext cx="12178129" cy="4261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0AC1C-3AFC-41DF-4811-131E3F8F30B1}"/>
              </a:ext>
            </a:extLst>
          </p:cNvPr>
          <p:cNvSpPr txBox="1"/>
          <p:nvPr/>
        </p:nvSpPr>
        <p:spPr>
          <a:xfrm>
            <a:off x="6972299" y="8185967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https://www.mdpi.com/2227-7390/9/6/626</a:t>
            </a:r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862C5A29-C3FA-C5A7-DBBC-AB27FE9C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1049000" cy="1143000"/>
          </a:xfrm>
        </p:spPr>
        <p:txBody>
          <a:bodyPr>
            <a:normAutofit/>
          </a:bodyPr>
          <a:lstStyle/>
          <a:p>
            <a:pPr algn="l"/>
            <a:r>
              <a:rPr lang="sr-Latn-RS" sz="4000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537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Pristup putem obične veštačke neuronske mreže (ANN)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8628176" cy="499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Primer – neuronska mreža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od 4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sloja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7</a:t>
            </a:r>
            <a:endParaRPr lang="en-US" sz="30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9184B-95C1-6521-A26C-0B3339884A87}"/>
              </a:ext>
            </a:extLst>
          </p:cNvPr>
          <p:cNvSpPr txBox="1"/>
          <p:nvPr/>
        </p:nvSpPr>
        <p:spPr>
          <a:xfrm>
            <a:off x="694803" y="4194311"/>
            <a:ext cx="7922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800" dirty="0" err="1">
                <a:solidFill>
                  <a:srgbClr val="5C6166"/>
                </a:solidFill>
                <a:latin typeface="Fira Code" pitchFamily="1" charset="0"/>
              </a:rPr>
              <a:t>a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nn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 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models.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Sequential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([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Flatten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input_shape</a:t>
            </a:r>
            <a:r>
              <a:rPr lang="en-US" dirty="0">
                <a:solidFill>
                  <a:srgbClr val="ED9366"/>
                </a:solidFill>
                <a:latin typeface="Fira Code" pitchFamily="1" charset="0"/>
              </a:rPr>
              <a:t>=</a:t>
            </a:r>
            <a:r>
              <a:rPr lang="en-US" dirty="0" err="1">
                <a:solidFill>
                  <a:srgbClr val="ED9366"/>
                </a:solidFill>
                <a:latin typeface="Fira Code" pitchFamily="1" charset="0"/>
              </a:rPr>
              <a:t>train_images_shape</a:t>
            </a:r>
            <a:r>
              <a:rPr lang="en-US" dirty="0">
                <a:solidFill>
                  <a:srgbClr val="ED9366"/>
                </a:solidFill>
                <a:latin typeface="Fira Code" pitchFamily="1" charset="0"/>
              </a:rPr>
              <a:t>)</a:t>
            </a:r>
            <a:endParaRPr lang="en-US" sz="1800" b="0" dirty="0">
              <a:solidFill>
                <a:srgbClr val="5C6166"/>
              </a:solidFill>
              <a:effectLst/>
              <a:latin typeface="Fira Code" pitchFamily="1" charset="0"/>
            </a:endParaRP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Dense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800" b="0" dirty="0">
                <a:solidFill>
                  <a:srgbClr val="A37ACC"/>
                </a:solidFill>
                <a:effectLst/>
                <a:latin typeface="Fira Code" pitchFamily="1" charset="0"/>
              </a:rPr>
              <a:t>3000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, activation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relu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Dense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800" b="0" dirty="0">
                <a:solidFill>
                  <a:srgbClr val="A37ACC"/>
                </a:solidFill>
                <a:effectLst/>
                <a:latin typeface="Fira Code" pitchFamily="1" charset="0"/>
              </a:rPr>
              <a:t>1000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, activation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relu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layers.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Dense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</a:t>
            </a:r>
            <a:r>
              <a:rPr lang="en-US" sz="1800" b="0" dirty="0">
                <a:solidFill>
                  <a:srgbClr val="A37ACC"/>
                </a:solidFill>
                <a:effectLst/>
                <a:latin typeface="Fira Code" pitchFamily="1" charset="0"/>
              </a:rPr>
              <a:t>10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, activation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"sigmoid"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),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])</a:t>
            </a:r>
          </a:p>
          <a:p>
            <a:pPr lvl="1"/>
            <a:b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</a:br>
            <a:r>
              <a:rPr lang="en-US" sz="1800" dirty="0" err="1">
                <a:solidFill>
                  <a:srgbClr val="5C6166"/>
                </a:solidFill>
                <a:latin typeface="Fira Code" pitchFamily="1" charset="0"/>
              </a:rPr>
              <a:t>a</a:t>
            </a:r>
            <a:r>
              <a:rPr lang="en-US" sz="1800" b="0" dirty="0" err="1">
                <a:solidFill>
                  <a:srgbClr val="5C6166"/>
                </a:solidFill>
                <a:effectLst/>
                <a:latin typeface="Fira Code" pitchFamily="1" charset="0"/>
              </a:rPr>
              <a:t>nn.</a:t>
            </a:r>
            <a:r>
              <a:rPr lang="en-US" sz="1800" b="0" dirty="0" err="1">
                <a:solidFill>
                  <a:srgbClr val="F2AE49"/>
                </a:solidFill>
                <a:effectLst/>
                <a:latin typeface="Fira Code" pitchFamily="1" charset="0"/>
              </a:rPr>
              <a:t>compile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(optimizer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adam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    loss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 err="1">
                <a:solidFill>
                  <a:srgbClr val="86B300"/>
                </a:solidFill>
                <a:effectLst/>
                <a:latin typeface="Fira Code" pitchFamily="1" charset="0"/>
              </a:rPr>
              <a:t>sparse_categorical_crossentropy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,</a:t>
            </a:r>
          </a:p>
          <a:p>
            <a:pPr lvl="1"/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            metrics</a:t>
            </a:r>
            <a:r>
              <a:rPr lang="en-US" sz="1800" b="0" dirty="0">
                <a:solidFill>
                  <a:srgbClr val="ED9366"/>
                </a:solidFill>
                <a:effectLst/>
                <a:latin typeface="Fira Code" pitchFamily="1" charset="0"/>
              </a:rPr>
              <a:t>=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[</a:t>
            </a:r>
            <a:r>
              <a:rPr lang="en-US" sz="1800" b="0" dirty="0">
                <a:solidFill>
                  <a:srgbClr val="86B300"/>
                </a:solidFill>
                <a:effectLst/>
                <a:latin typeface="Fira Code" pitchFamily="1" charset="0"/>
              </a:rPr>
              <a:t>"accuracy"</a:t>
            </a:r>
            <a:r>
              <a:rPr lang="en-US" sz="1800" b="0" dirty="0">
                <a:solidFill>
                  <a:srgbClr val="5C6166"/>
                </a:solidFill>
                <a:effectLst/>
                <a:latin typeface="Fira Code" pitchFamily="1" charset="0"/>
              </a:rPr>
              <a:t>])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74A5-EA39-DE26-5F36-689E225059F1}"/>
              </a:ext>
            </a:extLst>
          </p:cNvPr>
          <p:cNvSpPr txBox="1"/>
          <p:nvPr/>
        </p:nvSpPr>
        <p:spPr>
          <a:xfrm>
            <a:off x="8991600" y="3865414"/>
            <a:ext cx="7467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 1/10</a:t>
            </a:r>
          </a:p>
          <a:p>
            <a:r>
              <a:rPr lang="en-US" sz="1400" dirty="0"/>
              <a:t>1563/1563 [==============================] - 131s 84ms/step - loss: 1.8958 - accuracy: 0.3258</a:t>
            </a:r>
          </a:p>
          <a:p>
            <a:r>
              <a:rPr lang="en-US" sz="1400" dirty="0"/>
              <a:t>Epoch 2/10</a:t>
            </a:r>
          </a:p>
          <a:p>
            <a:r>
              <a:rPr lang="en-US" sz="1400" dirty="0"/>
              <a:t>1563/1563 [==============================] - 130s 83ms/step - loss: 1.6684 - accuracy: 0.4001</a:t>
            </a:r>
          </a:p>
          <a:p>
            <a:r>
              <a:rPr lang="en-US" sz="1400" dirty="0"/>
              <a:t>Epoch 3/10</a:t>
            </a:r>
          </a:p>
          <a:p>
            <a:r>
              <a:rPr lang="en-US" sz="1400" dirty="0"/>
              <a:t>1563/1563 [==============================] - 135s 87ms/step - loss: 1.5961 - accuracy: 0.4252</a:t>
            </a:r>
          </a:p>
          <a:p>
            <a:r>
              <a:rPr lang="en-US" sz="1400" dirty="0"/>
              <a:t>Epoch 4/10</a:t>
            </a:r>
          </a:p>
          <a:p>
            <a:r>
              <a:rPr lang="en-US" sz="1400" dirty="0"/>
              <a:t>1563/1563 [==============================] - 137s 88ms/step - loss: 1.5456 - accuracy: 0.4460</a:t>
            </a:r>
          </a:p>
          <a:p>
            <a:r>
              <a:rPr lang="en-US" sz="1400" dirty="0"/>
              <a:t>Epoch 5/10</a:t>
            </a:r>
          </a:p>
          <a:p>
            <a:r>
              <a:rPr lang="en-US" sz="1400" dirty="0"/>
              <a:t>1563/1563 [==============================] - 135s 86ms/step - loss: 1.5059 - accuracy: 0.4591</a:t>
            </a:r>
          </a:p>
          <a:p>
            <a:r>
              <a:rPr lang="en-US" sz="1400" dirty="0"/>
              <a:t>Epoch 6/10</a:t>
            </a:r>
          </a:p>
          <a:p>
            <a:r>
              <a:rPr lang="en-US" sz="1400" dirty="0"/>
              <a:t>1563/1563 [==============================] - 137s 87ms/step - loss: 1.4772 - accuracy: 0.4713</a:t>
            </a:r>
          </a:p>
          <a:p>
            <a:r>
              <a:rPr lang="en-US" sz="1400" dirty="0"/>
              <a:t>Epoch 7/10</a:t>
            </a:r>
          </a:p>
          <a:p>
            <a:r>
              <a:rPr lang="en-US" sz="1400" dirty="0"/>
              <a:t>1563/1563 [==============================] - 132s 84ms/step - loss: 1.4465 - accuracy: 0.4822</a:t>
            </a:r>
          </a:p>
          <a:p>
            <a:r>
              <a:rPr lang="en-US" sz="1400" dirty="0"/>
              <a:t>Epoch 8/10</a:t>
            </a:r>
          </a:p>
          <a:p>
            <a:r>
              <a:rPr lang="en-US" sz="1400" dirty="0"/>
              <a:t>1563/1563 [==============================] - 130s 83ms/step - loss: 1.4295 - accuracy: 0.4890</a:t>
            </a:r>
          </a:p>
          <a:p>
            <a:r>
              <a:rPr lang="en-US" sz="1400" dirty="0"/>
              <a:t>Epoch 9/10</a:t>
            </a:r>
          </a:p>
          <a:p>
            <a:r>
              <a:rPr lang="en-US" sz="1400" dirty="0"/>
              <a:t>1563/1563 [==============================] - 129s 82ms/step - loss: 1.4135 - accuracy: 0.4925</a:t>
            </a:r>
          </a:p>
          <a:p>
            <a:r>
              <a:rPr lang="en-US" sz="1400" dirty="0"/>
              <a:t>Epoch 10/10</a:t>
            </a:r>
          </a:p>
          <a:p>
            <a:r>
              <a:rPr lang="en-US" sz="1400" dirty="0"/>
              <a:t>1563/1563 [==============================] - 131s 84ms/step - loss: 1.3924 - accuracy: 0.5002</a:t>
            </a:r>
          </a:p>
          <a:p>
            <a:r>
              <a:rPr lang="en-US" sz="1400" dirty="0"/>
              <a:t>313/313 [==============================] - 2s 5ms/step - loss: 1.4923 - accuracy: 0.4747</a:t>
            </a:r>
          </a:p>
          <a:p>
            <a:endParaRPr lang="en-US" sz="1400" dirty="0"/>
          </a:p>
          <a:p>
            <a:r>
              <a:rPr lang="en-US" sz="1400" dirty="0"/>
              <a:t>Test Loss: 1.4923096895217896</a:t>
            </a:r>
          </a:p>
          <a:p>
            <a:r>
              <a:rPr lang="en-US" sz="1400" dirty="0"/>
              <a:t>Test Accuracy: 0.474700003862381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89A0FD-BA15-D731-5525-61640021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28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04394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Problemi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sa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 ANN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3024" y="3116385"/>
            <a:ext cx="11523776" cy="4911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Nemamo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smanjenje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dimenzija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parametara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To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dovodi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do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ogromnog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pada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performansi</a:t>
            </a:r>
            <a:endParaRPr lang="en-US" sz="2400" dirty="0">
              <a:solidFill>
                <a:srgbClr val="333333"/>
              </a:solidFill>
              <a:latin typeface="Poppins Light"/>
            </a:endParaRP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1) Dense layer 1 – </a:t>
            </a:r>
            <a:r>
              <a:rPr lang="sr-Cyrl-RS" sz="2400" dirty="0">
                <a:solidFill>
                  <a:srgbClr val="333333"/>
                </a:solidFill>
                <a:latin typeface="Poppins Light"/>
              </a:rPr>
              <a:t>32 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* 32 * 3 * 3.000 + 3.000  = 2.764.000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2) Dense layer 2 – 3.000 * 1.000 + 1.000 = 3.001.000</a:t>
            </a:r>
          </a:p>
          <a:p>
            <a:pPr marL="975360" lvl="2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3) Dense layer 3 – 1000 * 10 + 10 = 10.010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Ukupno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 5.775.010 </a:t>
            </a:r>
            <a:r>
              <a:rPr lang="en-US" sz="2400" dirty="0" err="1">
                <a:solidFill>
                  <a:srgbClr val="333333"/>
                </a:solidFill>
                <a:latin typeface="Poppins Light"/>
              </a:rPr>
              <a:t>parametara</a:t>
            </a:r>
            <a:r>
              <a:rPr lang="en-US" sz="2400" dirty="0">
                <a:solidFill>
                  <a:srgbClr val="333333"/>
                </a:solidFill>
                <a:latin typeface="Poppins Light"/>
              </a:rPr>
              <a:t>!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Veoma spor za izračunavanje i jako loša preciznost</a:t>
            </a: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333333"/>
                </a:solidFill>
                <a:latin typeface="Poppins Light"/>
              </a:rPr>
              <a:t>10 epoha po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≈</a:t>
            </a:r>
            <a:r>
              <a:rPr lang="sr-Latn-R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135 s –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22.5 mi</a:t>
            </a:r>
            <a:r>
              <a:rPr lang="sr-Latn-RS" sz="24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</a:t>
            </a:r>
            <a:r>
              <a:rPr lang="en-U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*</a:t>
            </a:r>
            <a:endParaRPr lang="sr-Latn-RS" sz="2400" dirty="0">
              <a:solidFill>
                <a:srgbClr val="202124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8160" lvl="1" indent="-259080">
              <a:lnSpc>
                <a:spcPts val="4320"/>
              </a:lnSpc>
              <a:buFont typeface="Arial"/>
              <a:buChar char="•"/>
            </a:pPr>
            <a:r>
              <a:rPr lang="sr-Latn-R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Preciznost na</a:t>
            </a:r>
            <a:r>
              <a:rPr lang="en-U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</a:t>
            </a:r>
            <a:r>
              <a:rPr lang="sr-Latn-RS" sz="2400" dirty="0">
                <a:solidFill>
                  <a:srgbClr val="202124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podacima za treniranje samo 49.25% u poslednjoj epohi</a:t>
            </a:r>
            <a:endParaRPr lang="en-US" sz="2400" dirty="0">
              <a:solidFill>
                <a:srgbClr val="333333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05F16-9674-F511-A7B7-E5E670530615}"/>
              </a:ext>
            </a:extLst>
          </p:cNvPr>
          <p:cNvSpPr txBox="1"/>
          <p:nvPr/>
        </p:nvSpPr>
        <p:spPr>
          <a:xfrm>
            <a:off x="10134600" y="9167257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Poppins Light"/>
              </a:rPr>
              <a:t>* </a:t>
            </a:r>
            <a:r>
              <a:rPr lang="en-US" sz="1800" dirty="0" err="1">
                <a:solidFill>
                  <a:srgbClr val="333333"/>
                </a:solidFill>
                <a:latin typeface="Poppins Light"/>
              </a:rPr>
              <a:t>Obu</a:t>
            </a:r>
            <a:r>
              <a:rPr lang="sr-Latn-RS" sz="1800" dirty="0" err="1">
                <a:solidFill>
                  <a:srgbClr val="333333"/>
                </a:solidFill>
                <a:latin typeface="Poppins Light"/>
              </a:rPr>
              <a:t>čavanje</a:t>
            </a:r>
            <a:r>
              <a:rPr lang="sr-Latn-RS" sz="1800" dirty="0">
                <a:solidFill>
                  <a:srgbClr val="333333"/>
                </a:solidFill>
                <a:latin typeface="Poppins Light"/>
              </a:rPr>
              <a:t> vršeno na procesoru sa 6 jezgara i 12 niti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388C5-C6BE-80D4-2EE7-210513D4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28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9200" y="1968824"/>
            <a:ext cx="12954000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Pristup putem jednostavne </a:t>
            </a: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konvolucione</a:t>
            </a:r>
            <a:r>
              <a:rPr lang="sr-Latn-RS" sz="3000" dirty="0">
                <a:solidFill>
                  <a:srgbClr val="333333"/>
                </a:solidFill>
                <a:latin typeface="Poppins Light"/>
              </a:rPr>
              <a:t> neuronske mreže (CNN)</a:t>
            </a:r>
            <a:endParaRPr lang="en-US" sz="30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AB726-A673-5C37-38E4-A52E7F3A9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5" y="3924300"/>
            <a:ext cx="11093450" cy="3747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32B67-09D9-D4FE-7F17-B0561D3923F9}"/>
              </a:ext>
            </a:extLst>
          </p:cNvPr>
          <p:cNvSpPr txBox="1"/>
          <p:nvPr/>
        </p:nvSpPr>
        <p:spPr>
          <a:xfrm>
            <a:off x="4381500" y="7810500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https://saturncloud.io/blog/a-comprehensive-guide-to-convolutional-neural-networks-the-eli5-way/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9883-503C-F579-2B1E-F12BB066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287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spc="74" dirty="0">
                <a:solidFill>
                  <a:srgbClr val="333333"/>
                </a:solidFill>
                <a:latin typeface="Poppins Medium"/>
              </a:rPr>
              <a:t>Metode i alati za rešavanje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1818</Words>
  <Application>Microsoft Office PowerPoint</Application>
  <PresentationFormat>Custom</PresentationFormat>
  <Paragraphs>350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Helvetica</vt:lpstr>
      <vt:lpstr>Poppins Medium</vt:lpstr>
      <vt:lpstr>Poppins Light</vt:lpstr>
      <vt:lpstr>Fira Code</vt:lpstr>
      <vt:lpstr>Arial</vt:lpstr>
      <vt:lpstr>Calibri</vt:lpstr>
      <vt:lpstr>Poppins Bold</vt:lpstr>
      <vt:lpstr>Office Theme</vt:lpstr>
      <vt:lpstr>Klasifikacija slika</vt:lpstr>
      <vt:lpstr>Sadržaj</vt:lpstr>
      <vt:lpstr>Problem koji rešavamo</vt:lpstr>
      <vt:lpstr>Skup podataka</vt:lpstr>
      <vt:lpstr>Metode i alati za rešavanje problema</vt:lpstr>
      <vt:lpstr>Metode i alati za rešavanje problema</vt:lpstr>
      <vt:lpstr>Metode i alati za rešavanje problema</vt:lpstr>
      <vt:lpstr>Metode i alati za rešavanje problema</vt:lpstr>
      <vt:lpstr>Metode i alati za rešavanje problema</vt:lpstr>
      <vt:lpstr>Metode i alati za rešavanje problema</vt:lpstr>
      <vt:lpstr>Metode i alati za rešavanje problema</vt:lpstr>
      <vt:lpstr>Unapređenje performansi CNN</vt:lpstr>
      <vt:lpstr>Unapređenje performansi CNN</vt:lpstr>
      <vt:lpstr>Unapređenje performansi CNN</vt:lpstr>
      <vt:lpstr>Prethodna obrada slike</vt:lpstr>
      <vt:lpstr>Prethodna obrada slike</vt:lpstr>
      <vt:lpstr>Prethodna obrada slike</vt:lpstr>
      <vt:lpstr>Grafovi</vt:lpstr>
      <vt:lpstr>Referenca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cp:lastModifiedBy>Srdjan Petrovic</cp:lastModifiedBy>
  <cp:revision>3</cp:revision>
  <dcterms:created xsi:type="dcterms:W3CDTF">2006-08-16T00:00:00Z</dcterms:created>
  <dcterms:modified xsi:type="dcterms:W3CDTF">2023-06-09T00:39:46Z</dcterms:modified>
  <dc:identifier>DAFlElpB-xk</dc:identifier>
</cp:coreProperties>
</file>