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7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6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3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5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12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0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3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32992-351A-E7B9-6466-5725B750D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/>
              <a:t>2022 SW </a:t>
            </a:r>
            <a:r>
              <a:rPr lang="ko-KR" altLang="en-US" dirty="0"/>
              <a:t>전시회</a:t>
            </a:r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300B87-86A0-A1E9-05D9-78A829A6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2"/>
            <a:ext cx="10755312" cy="2046287"/>
          </a:xfrm>
        </p:spPr>
        <p:txBody>
          <a:bodyPr anchor="t">
            <a:normAutofit fontScale="85000" lnSpcReduction="20000"/>
          </a:bodyPr>
          <a:lstStyle/>
          <a:p>
            <a:pPr algn="l">
              <a:lnSpc>
                <a:spcPct val="104000"/>
              </a:lnSpc>
            </a:pPr>
            <a:r>
              <a:rPr lang="en-US" altLang="ko-KR" sz="2000" dirty="0"/>
              <a:t>20225214 </a:t>
            </a:r>
            <a:r>
              <a:rPr lang="ko-KR" altLang="en-US" sz="2000" dirty="0"/>
              <a:t>이성화 </a:t>
            </a:r>
            <a:endParaRPr lang="en-US" altLang="ko-KR" sz="2000" dirty="0"/>
          </a:p>
          <a:p>
            <a:pPr algn="l">
              <a:lnSpc>
                <a:spcPct val="104000"/>
              </a:lnSpc>
            </a:pPr>
            <a:endParaRPr lang="en-US" altLang="ko-KR" sz="2000" dirty="0"/>
          </a:p>
          <a:p>
            <a:pPr algn="l">
              <a:lnSpc>
                <a:spcPct val="104000"/>
              </a:lnSpc>
            </a:pPr>
            <a:r>
              <a:rPr lang="ko-KR" altLang="en-US" sz="2000" dirty="0"/>
              <a:t>메뉴추천 어플 </a:t>
            </a:r>
            <a:r>
              <a:rPr lang="en-US" altLang="ko-KR" sz="2000" dirty="0"/>
              <a:t>– </a:t>
            </a:r>
            <a:r>
              <a:rPr lang="ko-KR" altLang="en-US" sz="2000" dirty="0"/>
              <a:t>오늘 뭐 먹지</a:t>
            </a:r>
            <a:r>
              <a:rPr lang="en-US" altLang="ko-KR" sz="2000" dirty="0"/>
              <a:t>? 						</a:t>
            </a:r>
          </a:p>
          <a:p>
            <a:pPr algn="l">
              <a:lnSpc>
                <a:spcPct val="104000"/>
              </a:lnSpc>
            </a:pPr>
            <a:r>
              <a:rPr lang="en-US" altLang="ko-KR" sz="2000" dirty="0"/>
              <a:t>Email - sunghwa8441@gmail.com					</a:t>
            </a:r>
          </a:p>
          <a:p>
            <a:pPr algn="l">
              <a:lnSpc>
                <a:spcPct val="104000"/>
              </a:lnSpc>
            </a:pPr>
            <a:r>
              <a:rPr lang="en-US" altLang="ko-KR" sz="2000" dirty="0"/>
              <a:t>Git- </a:t>
            </a:r>
            <a:r>
              <a:rPr lang="en-US" altLang="ko-KR" sz="2000" dirty="0" err="1"/>
              <a:t>ssss_hwa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B9C64-3A5E-1B6B-F275-3611FFC8F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9" r="23947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0886-ED47-F092-E489-8F25149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뭐 먹지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4CBFB-C2BC-C283-B97F-B8D90CC4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오늘 뭐 먹지</a:t>
            </a:r>
            <a:r>
              <a:rPr lang="en-US" altLang="ko-KR" dirty="0"/>
              <a:t>? </a:t>
            </a:r>
            <a:r>
              <a:rPr lang="ko-KR" altLang="en-US" dirty="0"/>
              <a:t>앱은 이름에서 알 수 있듯이 식사메뉴를 정하지    못하고 있는 상황에서 요긴하게 쓸 수 있는 어플입니다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여러 질문들을 통해 사용자가 원하는 메뉴의 조건들을 파악하고 그에 부합하는 음식들의 명단을 보여주는 기능을 합니다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40565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_2SEEDS">
      <a:dk1>
        <a:srgbClr val="000000"/>
      </a:dk1>
      <a:lt1>
        <a:srgbClr val="FFFFFF"/>
      </a:lt1>
      <a:dk2>
        <a:srgbClr val="1C311B"/>
      </a:dk2>
      <a:lt2>
        <a:srgbClr val="F3F0F3"/>
      </a:lt2>
      <a:accent1>
        <a:srgbClr val="3EB23A"/>
      </a:accent1>
      <a:accent2>
        <a:srgbClr val="74AF43"/>
      </a:accent2>
      <a:accent3>
        <a:srgbClr val="46B570"/>
      </a:accent3>
      <a:accent4>
        <a:srgbClr val="3AA6B2"/>
      </a:accent4>
      <a:accent5>
        <a:srgbClr val="4C85C4"/>
      </a:accent5>
      <a:accent6>
        <a:srgbClr val="474DB7"/>
      </a:accent6>
      <a:hlink>
        <a:srgbClr val="3F84BF"/>
      </a:hlink>
      <a:folHlink>
        <a:srgbClr val="7F7F7F"/>
      </a:folHlink>
    </a:clrScheme>
    <a:fontScheme name="Custom 167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Arial</vt:lpstr>
      <vt:lpstr>Wingdings</vt:lpstr>
      <vt:lpstr>JuxtaposeVTI</vt:lpstr>
      <vt:lpstr>2022 SW 전시회</vt:lpstr>
      <vt:lpstr>오늘 뭐 먹지?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SW 전시회</dc:title>
  <dc:creator>이 성화</dc:creator>
  <cp:lastModifiedBy>이 성화</cp:lastModifiedBy>
  <cp:revision>1</cp:revision>
  <dcterms:created xsi:type="dcterms:W3CDTF">2022-07-18T16:15:28Z</dcterms:created>
  <dcterms:modified xsi:type="dcterms:W3CDTF">2022-07-18T16:20:54Z</dcterms:modified>
</cp:coreProperties>
</file>