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34D2F-03A1-4B24-A413-48A8D6154E96}" v="2" dt="2023-10-18T13:22:47.414"/>
    <p1510:client id="{5908F78D-C699-470C-B809-CE38B638750F}" v="1" dt="2023-11-01T08:06:57.312"/>
    <p1510:client id="{8AA2C904-9E5C-448D-968F-EEF226EB95F3}" v="1" dt="2023-09-30T08:16:24.978"/>
    <p1510:client id="{9E5A6521-D99D-4F69-AE32-8BAA166E85EC}" v="2" dt="2023-10-25T17:43:40.628"/>
    <p1510:client id="{CE3134BF-2DDA-4CB7-90E3-2E2EB9C7012A}" v="1" dt="2023-10-31T19:54:17.278"/>
    <p1510:client id="{E4850C31-2BDA-B52A-402B-A716BC46C285}" v="1" dt="2023-10-14T12:29:05.334"/>
    <p1510:client id="{F7F2C9A7-91CA-45BD-A280-2CD43C301898}" v="2" dt="2023-12-06T15:13:43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5/10/relationships/revisionInfo" Target="revisionInfo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imu Kakan" userId="S::a_kakan@kbtu.kz::27317dba-c21d-41d2-aff9-d2ee05080ce3" providerId="AD" clId="Web-{8AA2C904-9E5C-448D-968F-EEF226EB95F3}"/>
    <pc:docChg chg="modSld">
      <pc:chgData name="Alaimu Kakan" userId="S::a_kakan@kbtu.kz::27317dba-c21d-41d2-aff9-d2ee05080ce3" providerId="AD" clId="Web-{8AA2C904-9E5C-448D-968F-EEF226EB95F3}" dt="2023-09-30T08:16:24.978" v="0" actId="1076"/>
      <pc:docMkLst>
        <pc:docMk/>
      </pc:docMkLst>
      <pc:sldChg chg="modSp">
        <pc:chgData name="Alaimu Kakan" userId="S::a_kakan@kbtu.kz::27317dba-c21d-41d2-aff9-d2ee05080ce3" providerId="AD" clId="Web-{8AA2C904-9E5C-448D-968F-EEF226EB95F3}" dt="2023-09-30T08:16:24.978" v="0" actId="1076"/>
        <pc:sldMkLst>
          <pc:docMk/>
          <pc:sldMk cId="0" sldId="260"/>
        </pc:sldMkLst>
        <pc:picChg chg="mod">
          <ac:chgData name="Alaimu Kakan" userId="S::a_kakan@kbtu.kz::27317dba-c21d-41d2-aff9-d2ee05080ce3" providerId="AD" clId="Web-{8AA2C904-9E5C-448D-968F-EEF226EB95F3}" dt="2023-09-30T08:16:24.978" v="0" actId="1076"/>
          <ac:picMkLst>
            <pc:docMk/>
            <pc:sldMk cId="0" sldId="260"/>
            <ac:picMk id="114" creationId="{00000000-0000-0000-0000-000000000000}"/>
          </ac:picMkLst>
        </pc:picChg>
      </pc:sldChg>
    </pc:docChg>
  </pc:docChgLst>
  <pc:docChgLst>
    <pc:chgData name="Dinara Turlykozha" userId="S::d_turlykozha@kbtu.kz::ca302df0-2402-4116-a846-72300c051d63" providerId="AD" clId="Web-{5908F78D-C699-470C-B809-CE38B638750F}"/>
    <pc:docChg chg="sldOrd">
      <pc:chgData name="Dinara Turlykozha" userId="S::d_turlykozha@kbtu.kz::ca302df0-2402-4116-a846-72300c051d63" providerId="AD" clId="Web-{5908F78D-C699-470C-B809-CE38B638750F}" dt="2023-11-01T08:06:57.312" v="0"/>
      <pc:docMkLst>
        <pc:docMk/>
      </pc:docMkLst>
      <pc:sldChg chg="ord">
        <pc:chgData name="Dinara Turlykozha" userId="S::d_turlykozha@kbtu.kz::ca302df0-2402-4116-a846-72300c051d63" providerId="AD" clId="Web-{5908F78D-C699-470C-B809-CE38B638750F}" dt="2023-11-01T08:06:57.312" v="0"/>
        <pc:sldMkLst>
          <pc:docMk/>
          <pc:sldMk cId="0" sldId="267"/>
        </pc:sldMkLst>
      </pc:sldChg>
    </pc:docChg>
  </pc:docChgLst>
  <pc:docChgLst>
    <pc:chgData name="Ulykbek Assylkhanov" userId="S::u_assylkhanov@kbtu.kz::5bd6272c-f441-4ab5-83f5-a34fc4c0eed0" providerId="AD" clId="Web-{E4850C31-2BDA-B52A-402B-A716BC46C285}"/>
    <pc:docChg chg="modSld">
      <pc:chgData name="Ulykbek Assylkhanov" userId="S::u_assylkhanov@kbtu.kz::5bd6272c-f441-4ab5-83f5-a34fc4c0eed0" providerId="AD" clId="Web-{E4850C31-2BDA-B52A-402B-A716BC46C285}" dt="2023-10-14T12:29:05.318" v="0" actId="1076"/>
      <pc:docMkLst>
        <pc:docMk/>
      </pc:docMkLst>
      <pc:sldChg chg="modSp">
        <pc:chgData name="Ulykbek Assylkhanov" userId="S::u_assylkhanov@kbtu.kz::5bd6272c-f441-4ab5-83f5-a34fc4c0eed0" providerId="AD" clId="Web-{E4850C31-2BDA-B52A-402B-A716BC46C285}" dt="2023-10-14T12:29:05.318" v="0" actId="1076"/>
        <pc:sldMkLst>
          <pc:docMk/>
          <pc:sldMk cId="0" sldId="266"/>
        </pc:sldMkLst>
        <pc:picChg chg="mod">
          <ac:chgData name="Ulykbek Assylkhanov" userId="S::u_assylkhanov@kbtu.kz::5bd6272c-f441-4ab5-83f5-a34fc4c0eed0" providerId="AD" clId="Web-{E4850C31-2BDA-B52A-402B-A716BC46C285}" dt="2023-10-14T12:29:05.318" v="0" actId="1076"/>
          <ac:picMkLst>
            <pc:docMk/>
            <pc:sldMk cId="0" sldId="266"/>
            <ac:picMk id="159" creationId="{00000000-0000-0000-0000-000000000000}"/>
          </ac:picMkLst>
        </pc:picChg>
      </pc:sldChg>
    </pc:docChg>
  </pc:docChgLst>
  <pc:docChgLst>
    <pc:chgData name="Zhandos Berdibek" userId="S::z_berdibek@kbtu.kz::0854ce92-c1e8-46b1-a996-7581c953c4ca" providerId="AD" clId="Web-{06D34D2F-03A1-4B24-A413-48A8D6154E96}"/>
    <pc:docChg chg="modSld">
      <pc:chgData name="Zhandos Berdibek" userId="S::z_berdibek@kbtu.kz::0854ce92-c1e8-46b1-a996-7581c953c4ca" providerId="AD" clId="Web-{06D34D2F-03A1-4B24-A413-48A8D6154E96}" dt="2023-10-18T13:22:47.414" v="1" actId="1076"/>
      <pc:docMkLst>
        <pc:docMk/>
      </pc:docMkLst>
      <pc:sldChg chg="modSp">
        <pc:chgData name="Zhandos Berdibek" userId="S::z_berdibek@kbtu.kz::0854ce92-c1e8-46b1-a996-7581c953c4ca" providerId="AD" clId="Web-{06D34D2F-03A1-4B24-A413-48A8D6154E96}" dt="2023-10-18T13:22:47.414" v="1" actId="1076"/>
        <pc:sldMkLst>
          <pc:docMk/>
          <pc:sldMk cId="0" sldId="260"/>
        </pc:sldMkLst>
        <pc:picChg chg="mod">
          <ac:chgData name="Zhandos Berdibek" userId="S::z_berdibek@kbtu.kz::0854ce92-c1e8-46b1-a996-7581c953c4ca" providerId="AD" clId="Web-{06D34D2F-03A1-4B24-A413-48A8D6154E96}" dt="2023-10-18T13:22:47.414" v="1" actId="1076"/>
          <ac:picMkLst>
            <pc:docMk/>
            <pc:sldMk cId="0" sldId="260"/>
            <ac:picMk id="114" creationId="{00000000-0000-0000-0000-000000000000}"/>
          </ac:picMkLst>
        </pc:picChg>
      </pc:sldChg>
    </pc:docChg>
  </pc:docChgLst>
  <pc:docChgLst>
    <pc:chgData name="Sanat K. Kairatbek" userId="S::s_kairatbek@kbtu.kz::0f8b0711-2786-4264-b1e1-7321bc7b22a5" providerId="AD" clId="Web-{F7F2C9A7-91CA-45BD-A280-2CD43C301898}"/>
    <pc:docChg chg="modSld">
      <pc:chgData name="Sanat K. Kairatbek" userId="S::s_kairatbek@kbtu.kz::0f8b0711-2786-4264-b1e1-7321bc7b22a5" providerId="AD" clId="Web-{F7F2C9A7-91CA-45BD-A280-2CD43C301898}" dt="2023-12-06T15:13:43.704" v="1"/>
      <pc:docMkLst>
        <pc:docMk/>
      </pc:docMkLst>
      <pc:sldChg chg="modSp">
        <pc:chgData name="Sanat K. Kairatbek" userId="S::s_kairatbek@kbtu.kz::0f8b0711-2786-4264-b1e1-7321bc7b22a5" providerId="AD" clId="Web-{F7F2C9A7-91CA-45BD-A280-2CD43C301898}" dt="2023-12-06T15:13:43.704" v="1"/>
        <pc:sldMkLst>
          <pc:docMk/>
          <pc:sldMk cId="0" sldId="263"/>
        </pc:sldMkLst>
        <pc:picChg chg="mod modCrop">
          <ac:chgData name="Sanat K. Kairatbek" userId="S::s_kairatbek@kbtu.kz::0f8b0711-2786-4264-b1e1-7321bc7b22a5" providerId="AD" clId="Web-{F7F2C9A7-91CA-45BD-A280-2CD43C301898}" dt="2023-12-06T15:13:43.704" v="1"/>
          <ac:picMkLst>
            <pc:docMk/>
            <pc:sldMk cId="0" sldId="263"/>
            <ac:picMk id="138" creationId="{00000000-0000-0000-0000-000000000000}"/>
          </ac:picMkLst>
        </pc:picChg>
      </pc:sldChg>
    </pc:docChg>
  </pc:docChgLst>
  <pc:docChgLst>
    <pc:chgData name="Aisha Sikuatova" userId="S::a_sikuatova@kbtu.kz::22af2572-3077-4d86-ba12-d6d0383c2410" providerId="AD" clId="Web-{CE3134BF-2DDA-4CB7-90E3-2E2EB9C7012A}"/>
    <pc:docChg chg="modSld">
      <pc:chgData name="Aisha Sikuatova" userId="S::a_sikuatova@kbtu.kz::22af2572-3077-4d86-ba12-d6d0383c2410" providerId="AD" clId="Web-{CE3134BF-2DDA-4CB7-90E3-2E2EB9C7012A}" dt="2023-10-31T19:54:17.278" v="0" actId="1076"/>
      <pc:docMkLst>
        <pc:docMk/>
      </pc:docMkLst>
      <pc:sldChg chg="modSp">
        <pc:chgData name="Aisha Sikuatova" userId="S::a_sikuatova@kbtu.kz::22af2572-3077-4d86-ba12-d6d0383c2410" providerId="AD" clId="Web-{CE3134BF-2DDA-4CB7-90E3-2E2EB9C7012A}" dt="2023-10-31T19:54:17.278" v="0" actId="1076"/>
        <pc:sldMkLst>
          <pc:docMk/>
          <pc:sldMk cId="0" sldId="267"/>
        </pc:sldMkLst>
        <pc:picChg chg="mod">
          <ac:chgData name="Aisha Sikuatova" userId="S::a_sikuatova@kbtu.kz::22af2572-3077-4d86-ba12-d6d0383c2410" providerId="AD" clId="Web-{CE3134BF-2DDA-4CB7-90E3-2E2EB9C7012A}" dt="2023-10-31T19:54:17.278" v="0" actId="1076"/>
          <ac:picMkLst>
            <pc:docMk/>
            <pc:sldMk cId="0" sldId="267"/>
            <ac:picMk id="166" creationId="{00000000-0000-0000-0000-000000000000}"/>
          </ac:picMkLst>
        </pc:picChg>
      </pc:sldChg>
    </pc:docChg>
  </pc:docChgLst>
  <pc:docChgLst>
    <pc:chgData name="Nurymzhan Zharylkhassyn" userId="S::n_zharylkhassyn@kbtu.kz::8330eba4-36ae-43b9-b042-8fe508c5afa0" providerId="AD" clId="Web-{9E5A6521-D99D-4F69-AE32-8BAA166E85EC}"/>
    <pc:docChg chg="modSld">
      <pc:chgData name="Nurymzhan Zharylkhassyn" userId="S::n_zharylkhassyn@kbtu.kz::8330eba4-36ae-43b9-b042-8fe508c5afa0" providerId="AD" clId="Web-{9E5A6521-D99D-4F69-AE32-8BAA166E85EC}" dt="2023-10-25T17:43:40.628" v="1" actId="20577"/>
      <pc:docMkLst>
        <pc:docMk/>
      </pc:docMkLst>
      <pc:sldChg chg="modSp">
        <pc:chgData name="Nurymzhan Zharylkhassyn" userId="S::n_zharylkhassyn@kbtu.kz::8330eba4-36ae-43b9-b042-8fe508c5afa0" providerId="AD" clId="Web-{9E5A6521-D99D-4F69-AE32-8BAA166E85EC}" dt="2023-10-25T17:43:40.628" v="1" actId="20577"/>
        <pc:sldMkLst>
          <pc:docMk/>
          <pc:sldMk cId="0" sldId="259"/>
        </pc:sldMkLst>
        <pc:spChg chg="mod">
          <ac:chgData name="Nurymzhan Zharylkhassyn" userId="S::n_zharylkhassyn@kbtu.kz::8330eba4-36ae-43b9-b042-8fe508c5afa0" providerId="AD" clId="Web-{9E5A6521-D99D-4F69-AE32-8BAA166E85EC}" dt="2023-10-25T17:43:40.628" v="1" actId="20577"/>
          <ac:spMkLst>
            <pc:docMk/>
            <pc:sldMk cId="0" sldId="259"/>
            <ac:spMk id="1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c-data-structures/9781788835213/da0ebfd6-8155-4974-a535-4a4959c65553.x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linked-list-type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4tech.com/array-vs-linked-list-vs-hash-tabl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eksforgeeks.org/how-to-insert-an-element-at-a-specific-position-in-an-array-in-c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linked-lis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inked-lists-vs-arrays-78746f98326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ytsuji91/data-structures-in-javascript-part-1-linked-lists-94301942499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linked-list-typ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KasterNur/ADS/tree/master/linkedLis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98698348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98698348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98698348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98698348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https://www.oreilly.com/library/view/c-data-structures/9781788835213/da0ebfd6-8155-4974-a535-4a4959c65553.xhtml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98698348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98698348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*1.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https://www.programiz.com/dsa/linked-list-types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98698348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98698348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9869834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98698348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1.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https://open4tech.com/array-vs-linked-list-vs-hash-table/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2. Insert by index ,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https://www.geeksforgeeks.org/how-to-insert-an-element-at-a-specific-position-in-an-array-in-c/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98698348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98698348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98698348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98698348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9869834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9869834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*1.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https://www.softwaretestinghelp.com/https://www.geeksforgeeks.org/how-to-insert-an-element-at-a-specific-position-in-an-array-in-c/https://www.geeksforgeeks.org/how-to-insert-an-element-at-a-specific-position-in-an-array-in-c/linked-list/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98698348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98698348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*1.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https://towardsdatascience.com/linked-lists-vs-arrays-78746f983267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98698348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98698348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1.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https://medium.com/@ytsuji91/data-structures-in-javascript-part-1-linked-lists-94301942499d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98698348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98698348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https://www.programiz.com/dsa/linked-list-types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https://github.com/KasterNur/ADS/tree/master/linkedList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-2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Linked-list &amp; Doubly Linked-list</a:t>
            </a:r>
            <a:endParaRPr sz="3000" b="1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882027" y="4011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Kaster Nurmukan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None/>
            </a:pPr>
            <a:r>
              <a:rPr lang="en" sz="2477" b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Doubly Linked List</a:t>
            </a:r>
            <a:endParaRPr sz="2477" b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Bi-directional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extra a pointer: </a:t>
            </a:r>
            <a:r>
              <a:rPr lang="en" sz="1200" b="1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previous pointer (</a:t>
            </a:r>
            <a:r>
              <a:rPr lang="en"/>
              <a:t>Compare to Single type )</a:t>
            </a:r>
            <a:endParaRPr sz="1200" b="1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Allows for fast </a:t>
            </a:r>
            <a:r>
              <a:rPr lang="en" sz="1200" b="1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insertion </a:t>
            </a:r>
            <a:r>
              <a:rPr lang="en" sz="120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1200" b="1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deletion </a:t>
            </a:r>
            <a:r>
              <a:rPr lang="en" sz="120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elements.</a:t>
            </a:r>
            <a:endParaRPr sz="1200" b="1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375" y="3142575"/>
            <a:ext cx="70580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729450" y="613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 vs  Singly Linked List  vs  Doubly Linked List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39" y="1478889"/>
            <a:ext cx="6595575" cy="33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" sz="1800">
                <a:solidFill>
                  <a:srgbClr val="25265E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Circular Linked List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A circular linked list can be either singly linked or doubly linked.</a:t>
            </a:r>
            <a:endParaRPr sz="1350">
              <a:solidFill>
                <a:srgbClr val="000000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for singly linked list, next pointer of last item points to the first item</a:t>
            </a:r>
            <a:endParaRPr sz="1350">
              <a:solidFill>
                <a:srgbClr val="000000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In the doubly linked list, </a:t>
            </a:r>
            <a:r>
              <a:rPr lang="en" sz="1050">
                <a:solidFill>
                  <a:srgbClr val="000000"/>
                </a:solidFill>
                <a:highlight>
                  <a:srgbClr val="F9FAFC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" sz="1350">
                <a:solidFill>
                  <a:srgbClr val="000000"/>
                </a:solidFill>
                <a:highlight>
                  <a:srgbClr val="F9FAFC"/>
                </a:highlight>
                <a:latin typeface="Arial"/>
                <a:ea typeface="Arial"/>
                <a:cs typeface="Arial"/>
                <a:sym typeface="Arial"/>
              </a:rPr>
              <a:t> pointer of the first item points to the last item as well.</a:t>
            </a:r>
            <a:endParaRPr sz="1350">
              <a:solidFill>
                <a:srgbClr val="000000"/>
              </a:solidFill>
              <a:highlight>
                <a:srgbClr val="F9FAFC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017" y="3653287"/>
            <a:ext cx="54292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6441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16"/>
              <a:t>Linked-list </a:t>
            </a:r>
            <a:endParaRPr sz="2516"/>
          </a:p>
          <a:p>
            <a:pPr marL="457200" lvl="0" indent="-36441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16"/>
              <a:t>Compare Array  vs Linked-list</a:t>
            </a:r>
            <a:endParaRPr sz="2516"/>
          </a:p>
          <a:p>
            <a:pPr marL="457200" lvl="0" indent="-36441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16"/>
              <a:t>Linked-list  Type </a:t>
            </a:r>
            <a:endParaRPr sz="2516"/>
          </a:p>
          <a:p>
            <a:pPr marL="457200" lvl="0" indent="-36441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16"/>
              <a:t>Doubly  linked List</a:t>
            </a:r>
            <a:endParaRPr sz="2516"/>
          </a:p>
          <a:p>
            <a:pPr marL="457200" lvl="0" indent="-36441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16"/>
              <a:t>Examples </a:t>
            </a:r>
            <a:endParaRPr sz="2516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25" y="1711375"/>
            <a:ext cx="6289625" cy="30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613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and Linked List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0047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need compare the two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89962" y="2347816"/>
            <a:ext cx="8090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“I can store data in Array instead of Linked List!”</a:t>
            </a:r>
            <a:endParaRPr lang="en-US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</a:endParaRPr>
          </a:p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there are several key differences between an array and a linked list. </a:t>
            </a:r>
            <a:r>
              <a:rPr lang="en" sz="15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Two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main difference are </a:t>
            </a:r>
            <a:r>
              <a:rPr lang="en" sz="15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they </a:t>
            </a:r>
            <a:r>
              <a:rPr lang="en" sz="15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 memory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the </a:t>
            </a:r>
            <a:r>
              <a:rPr lang="en" sz="15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time complexity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of certain methods.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09625" y="1180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efficiency from Memory Location view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16" y="1719263"/>
            <a:ext cx="52863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804675" y="1411988"/>
            <a:ext cx="76887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General overview Comparison</a:t>
            </a:r>
            <a:endParaRPr sz="175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1911088"/>
            <a:ext cx="74580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81850" y="747000"/>
            <a:ext cx="76887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Arrays And Linked Lists</a:t>
            </a:r>
            <a:endParaRPr sz="175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594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Arrays And Linked Lists</a:t>
            </a:r>
            <a:endParaRPr sz="175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0" y="1585738"/>
            <a:ext cx="9144001" cy="315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8475" y="1259588"/>
            <a:ext cx="76887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Pros and Cons</a:t>
            </a:r>
            <a:endParaRPr sz="175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certain methods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9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29450" y="752250"/>
            <a:ext cx="71034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Arrays And Linked Lists</a:t>
            </a:r>
            <a:endParaRPr sz="175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l="462" t="-1299" r="-462" b="1558"/>
          <a:stretch/>
        </p:blipFill>
        <p:spPr>
          <a:xfrm>
            <a:off x="729450" y="823341"/>
            <a:ext cx="7639334" cy="270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Singly Linked List </a:t>
            </a:r>
            <a:endParaRPr sz="2411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Store a list of tasks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list of items in reverse order. Example: Quick Sort</a:t>
            </a:r>
            <a:endParaRPr sz="140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750" y="3387075"/>
            <a:ext cx="59721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771C66AB67F42A1BC2EBA1EFD60A3" ma:contentTypeVersion="9" ma:contentTypeDescription="Создание документа." ma:contentTypeScope="" ma:versionID="edbf9a627bde0e8ac6777a1726c65cb5">
  <xsd:schema xmlns:xsd="http://www.w3.org/2001/XMLSchema" xmlns:xs="http://www.w3.org/2001/XMLSchema" xmlns:p="http://schemas.microsoft.com/office/2006/metadata/properties" xmlns:ns2="c7050b8a-1ba5-45ce-be06-3bfdda0c7bda" xmlns:ns3="00df08e2-5fe6-414b-a6db-480b86867646" targetNamespace="http://schemas.microsoft.com/office/2006/metadata/properties" ma:root="true" ma:fieldsID="b5c3f39fcc54cffce027f81142e92e5f" ns2:_="" ns3:_="">
    <xsd:import namespace="c7050b8a-1ba5-45ce-be06-3bfdda0c7bda"/>
    <xsd:import namespace="00df08e2-5fe6-414b-a6db-480b868676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50b8a-1ba5-45ce-be06-3bfdda0c7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465786e6-ab7e-4ef0-9ba9-dc260c9d8b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f08e2-5fe6-414b-a6db-480b8686764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1f104a0-ed5e-4a2e-a985-0ae26ef44893}" ma:internalName="TaxCatchAll" ma:showField="CatchAllData" ma:web="00df08e2-5fe6-414b-a6db-480b868676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50b8a-1ba5-45ce-be06-3bfdda0c7bda">
      <Terms xmlns="http://schemas.microsoft.com/office/infopath/2007/PartnerControls"/>
    </lcf76f155ced4ddcb4097134ff3c332f>
    <TaxCatchAll xmlns="00df08e2-5fe6-414b-a6db-480b86867646" xsi:nil="true"/>
  </documentManagement>
</p:properties>
</file>

<file path=customXml/itemProps1.xml><?xml version="1.0" encoding="utf-8"?>
<ds:datastoreItem xmlns:ds="http://schemas.openxmlformats.org/officeDocument/2006/customXml" ds:itemID="{36487081-EF64-49EC-9A5C-3F7CBF5953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50b8a-1ba5-45ce-be06-3bfdda0c7bda"/>
    <ds:schemaRef ds:uri="00df08e2-5fe6-414b-a6db-480b868676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1398D8-50E2-414D-83CD-AAF36C52B2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A0AA94-D482-4870-918F-555EABC08657}">
  <ds:schemaRefs>
    <ds:schemaRef ds:uri="http://schemas.microsoft.com/office/2006/metadata/properties"/>
    <ds:schemaRef ds:uri="http://schemas.microsoft.com/office/infopath/2007/PartnerControls"/>
    <ds:schemaRef ds:uri="c7050b8a-1ba5-45ce-be06-3bfdda0c7bda"/>
    <ds:schemaRef ds:uri="00df08e2-5fe6-414b-a6db-480b868676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12</Slides>
  <Notes>12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Streamline</vt:lpstr>
      <vt:lpstr>ADS -2</vt:lpstr>
      <vt:lpstr>Agenda</vt:lpstr>
      <vt:lpstr>Array and Linked List</vt:lpstr>
      <vt:lpstr>Why need compare the two</vt:lpstr>
      <vt:lpstr>Compare efficiency from Memory Location view</vt:lpstr>
      <vt:lpstr>General overview Comparison </vt:lpstr>
      <vt:lpstr>Arrays And Linked Lists </vt:lpstr>
      <vt:lpstr>Time Complexity of certain methods</vt:lpstr>
      <vt:lpstr>Singly Linked List  </vt:lpstr>
      <vt:lpstr> Doubly Linked List </vt:lpstr>
      <vt:lpstr>List  vs  Singly Linked List  vs  Doubly Linked List</vt:lpstr>
      <vt:lpstr>Circular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-2</dc:title>
  <cp:revision>15</cp:revision>
  <dcterms:modified xsi:type="dcterms:W3CDTF">2023-12-06T15:13:45Z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0x0101004C8771C66AB67F42A1BC2EBA1EFD60A3</vt:lpwstr>
  </property>
  <property fmtid="{D5CDD505-2E9C-101B-9397-08002B2CF9AE}" pid="3" name="MediaServiceImageTags">
    <vt:lpwstr/>
  </property>
</Properties>
</file>