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FAEE1-61E9-467A-813D-9D1B42402A90}" v="5" dt="2023-12-04T15:12:50.791"/>
    <p1510:client id="{3334210D-074A-458C-B1B7-FD196770687F}" v="2" dt="2023-10-18T03:29:57.152"/>
    <p1510:client id="{52AC32DB-2850-4FD5-A9D6-C4EC25F3025F}" v="1" dt="2023-11-01T03:22:32.936"/>
    <p1510:client id="{68E594FC-2C3E-417C-8177-E3074BEDB64D}" v="2" dt="2023-10-31T17:09:20.997"/>
    <p1510:client id="{84860EB6-3549-4D17-B8AC-6237618919C6}" v="9" dt="2023-10-19T07:20:20.246"/>
    <p1510:client id="{B092D0CC-06FC-4525-9356-404D46994EE0}" v="2" dt="2023-10-26T15:38:2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zhas Koshkarbay" userId="S::o_koshkarbay@kbtu.kz::84db9f50-68d8-41dc-ac46-a78da50dbc0f" providerId="AD" clId="Web-{3334210D-074A-458C-B1B7-FD196770687F}"/>
    <pc:docChg chg="modSld">
      <pc:chgData name="Olzhas Koshkarbay" userId="S::o_koshkarbay@kbtu.kz::84db9f50-68d8-41dc-ac46-a78da50dbc0f" providerId="AD" clId="Web-{3334210D-074A-458C-B1B7-FD196770687F}" dt="2023-10-18T03:29:57.152" v="1" actId="20577"/>
      <pc:docMkLst>
        <pc:docMk/>
      </pc:docMkLst>
      <pc:sldChg chg="modSp">
        <pc:chgData name="Olzhas Koshkarbay" userId="S::o_koshkarbay@kbtu.kz::84db9f50-68d8-41dc-ac46-a78da50dbc0f" providerId="AD" clId="Web-{3334210D-074A-458C-B1B7-FD196770687F}" dt="2023-10-18T03:29:57.152" v="1" actId="20577"/>
        <pc:sldMkLst>
          <pc:docMk/>
          <pc:sldMk cId="0" sldId="263"/>
        </pc:sldMkLst>
        <pc:spChg chg="mod">
          <ac:chgData name="Olzhas Koshkarbay" userId="S::o_koshkarbay@kbtu.kz::84db9f50-68d8-41dc-ac46-a78da50dbc0f" providerId="AD" clId="Web-{3334210D-074A-458C-B1B7-FD196770687F}" dt="2023-10-18T03:29:57.152" v="1" actId="20577"/>
          <ac:spMkLst>
            <pc:docMk/>
            <pc:sldMk cId="0" sldId="263"/>
            <ac:spMk id="133" creationId="{00000000-0000-0000-0000-000000000000}"/>
          </ac:spMkLst>
        </pc:spChg>
      </pc:sldChg>
    </pc:docChg>
  </pc:docChgLst>
  <pc:docChgLst>
    <pc:chgData name="Pavel Shegay" userId="S::p_shegay@kbtu.kz::4a5a9395-472f-42fd-a06e-4ca498d3077c" providerId="AD" clId="Web-{B092D0CC-06FC-4525-9356-404D46994EE0}"/>
    <pc:docChg chg="sldOrd">
      <pc:chgData name="Pavel Shegay" userId="S::p_shegay@kbtu.kz::4a5a9395-472f-42fd-a06e-4ca498d3077c" providerId="AD" clId="Web-{B092D0CC-06FC-4525-9356-404D46994EE0}" dt="2023-10-26T15:38:22.683" v="1"/>
      <pc:docMkLst>
        <pc:docMk/>
      </pc:docMkLst>
      <pc:sldChg chg="ord">
        <pc:chgData name="Pavel Shegay" userId="S::p_shegay@kbtu.kz::4a5a9395-472f-42fd-a06e-4ca498d3077c" providerId="AD" clId="Web-{B092D0CC-06FC-4525-9356-404D46994EE0}" dt="2023-10-26T15:38:22.683" v="1"/>
        <pc:sldMkLst>
          <pc:docMk/>
          <pc:sldMk cId="0" sldId="256"/>
        </pc:sldMkLst>
      </pc:sldChg>
    </pc:docChg>
  </pc:docChgLst>
  <pc:docChgLst>
    <pc:chgData name="Huxitaer Jieensi" userId="S::h_jieensi@kbtu.kz::daec1458-8b06-48b2-ba6b-b82c0dad2df1" providerId="AD" clId="Web-{84860EB6-3549-4D17-B8AC-6237618919C6}"/>
    <pc:docChg chg="modSld sldOrd">
      <pc:chgData name="Huxitaer Jieensi" userId="S::h_jieensi@kbtu.kz::daec1458-8b06-48b2-ba6b-b82c0dad2df1" providerId="AD" clId="Web-{84860EB6-3549-4D17-B8AC-6237618919C6}" dt="2023-10-19T07:20:20.246" v="8" actId="14100"/>
      <pc:docMkLst>
        <pc:docMk/>
      </pc:docMkLst>
      <pc:sldChg chg="modSp">
        <pc:chgData name="Huxitaer Jieensi" userId="S::h_jieensi@kbtu.kz::daec1458-8b06-48b2-ba6b-b82c0dad2df1" providerId="AD" clId="Web-{84860EB6-3549-4D17-B8AC-6237618919C6}" dt="2023-10-19T07:20:20.246" v="8" actId="14100"/>
        <pc:sldMkLst>
          <pc:docMk/>
          <pc:sldMk cId="0" sldId="258"/>
        </pc:sldMkLst>
        <pc:picChg chg="mod">
          <ac:chgData name="Huxitaer Jieensi" userId="S::h_jieensi@kbtu.kz::daec1458-8b06-48b2-ba6b-b82c0dad2df1" providerId="AD" clId="Web-{84860EB6-3549-4D17-B8AC-6237618919C6}" dt="2023-10-19T07:20:20.246" v="8" actId="14100"/>
          <ac:picMkLst>
            <pc:docMk/>
            <pc:sldMk cId="0" sldId="258"/>
            <ac:picMk id="100" creationId="{00000000-0000-0000-0000-000000000000}"/>
          </ac:picMkLst>
        </pc:picChg>
      </pc:sldChg>
      <pc:sldChg chg="ord">
        <pc:chgData name="Huxitaer Jieensi" userId="S::h_jieensi@kbtu.kz::daec1458-8b06-48b2-ba6b-b82c0dad2df1" providerId="AD" clId="Web-{84860EB6-3549-4D17-B8AC-6237618919C6}" dt="2023-10-19T07:20:02.090" v="5"/>
        <pc:sldMkLst>
          <pc:docMk/>
          <pc:sldMk cId="0" sldId="265"/>
        </pc:sldMkLst>
      </pc:sldChg>
    </pc:docChg>
  </pc:docChgLst>
  <pc:docChgLst>
    <pc:chgData name="Aisha Sikuatova" userId="S::a_sikuatova@kbtu.kz::22af2572-3077-4d86-ba12-d6d0383c2410" providerId="AD" clId="Web-{52AC32DB-2850-4FD5-A9D6-C4EC25F3025F}"/>
    <pc:docChg chg="modSld">
      <pc:chgData name="Aisha Sikuatova" userId="S::a_sikuatova@kbtu.kz::22af2572-3077-4d86-ba12-d6d0383c2410" providerId="AD" clId="Web-{52AC32DB-2850-4FD5-A9D6-C4EC25F3025F}" dt="2023-11-01T03:22:32.936" v="0" actId="1076"/>
      <pc:docMkLst>
        <pc:docMk/>
      </pc:docMkLst>
      <pc:sldChg chg="modSp">
        <pc:chgData name="Aisha Sikuatova" userId="S::a_sikuatova@kbtu.kz::22af2572-3077-4d86-ba12-d6d0383c2410" providerId="AD" clId="Web-{52AC32DB-2850-4FD5-A9D6-C4EC25F3025F}" dt="2023-11-01T03:22:32.936" v="0" actId="1076"/>
        <pc:sldMkLst>
          <pc:docMk/>
          <pc:sldMk cId="0" sldId="265"/>
        </pc:sldMkLst>
        <pc:picChg chg="mod">
          <ac:chgData name="Aisha Sikuatova" userId="S::a_sikuatova@kbtu.kz::22af2572-3077-4d86-ba12-d6d0383c2410" providerId="AD" clId="Web-{52AC32DB-2850-4FD5-A9D6-C4EC25F3025F}" dt="2023-11-01T03:22:32.936" v="0" actId="1076"/>
          <ac:picMkLst>
            <pc:docMk/>
            <pc:sldMk cId="0" sldId="265"/>
            <ac:picMk id="148" creationId="{00000000-0000-0000-0000-000000000000}"/>
          </ac:picMkLst>
        </pc:picChg>
      </pc:sldChg>
    </pc:docChg>
  </pc:docChgLst>
  <pc:docChgLst>
    <pc:chgData name="Aral Askarov" userId="S::a_askarov@kbtu.kz::671265af-cfa1-4b3b-a833-4e9f57a1101f" providerId="AD" clId="Web-{68E594FC-2C3E-417C-8177-E3074BEDB64D}"/>
    <pc:docChg chg="modSld">
      <pc:chgData name="Aral Askarov" userId="S::a_askarov@kbtu.kz::671265af-cfa1-4b3b-a833-4e9f57a1101f" providerId="AD" clId="Web-{68E594FC-2C3E-417C-8177-E3074BEDB64D}" dt="2023-10-31T17:09:20.997" v="1" actId="1076"/>
      <pc:docMkLst>
        <pc:docMk/>
      </pc:docMkLst>
      <pc:sldChg chg="modSp">
        <pc:chgData name="Aral Askarov" userId="S::a_askarov@kbtu.kz::671265af-cfa1-4b3b-a833-4e9f57a1101f" providerId="AD" clId="Web-{68E594FC-2C3E-417C-8177-E3074BEDB64D}" dt="2023-10-31T17:09:20.997" v="1" actId="1076"/>
        <pc:sldMkLst>
          <pc:docMk/>
          <pc:sldMk cId="0" sldId="260"/>
        </pc:sldMkLst>
        <pc:picChg chg="mod">
          <ac:chgData name="Aral Askarov" userId="S::a_askarov@kbtu.kz::671265af-cfa1-4b3b-a833-4e9f57a1101f" providerId="AD" clId="Web-{68E594FC-2C3E-417C-8177-E3074BEDB64D}" dt="2023-10-31T17:09:20.997" v="1" actId="1076"/>
          <ac:picMkLst>
            <pc:docMk/>
            <pc:sldMk cId="0" sldId="260"/>
            <ac:picMk id="114" creationId="{00000000-0000-0000-0000-000000000000}"/>
          </ac:picMkLst>
        </pc:picChg>
      </pc:sldChg>
    </pc:docChg>
  </pc:docChgLst>
  <pc:docChgLst>
    <pc:chgData name="Madina Tabyldyyeva" userId="S::m_tabyldyyeva@kbtu.kz::655bbb26-e006-46ae-9e6e-411b49b2071b" providerId="AD" clId="Web-{055FAEE1-61E9-467A-813D-9D1B42402A90}"/>
    <pc:docChg chg="modSld">
      <pc:chgData name="Madina Tabyldyyeva" userId="S::m_tabyldyyeva@kbtu.kz::655bbb26-e006-46ae-9e6e-411b49b2071b" providerId="AD" clId="Web-{055FAEE1-61E9-467A-813D-9D1B42402A90}" dt="2023-12-04T15:12:50.791" v="4" actId="1076"/>
      <pc:docMkLst>
        <pc:docMk/>
      </pc:docMkLst>
      <pc:sldChg chg="modSp">
        <pc:chgData name="Madina Tabyldyyeva" userId="S::m_tabyldyyeva@kbtu.kz::655bbb26-e006-46ae-9e6e-411b49b2071b" providerId="AD" clId="Web-{055FAEE1-61E9-467A-813D-9D1B42402A90}" dt="2023-12-04T15:06:16.607" v="0" actId="1076"/>
        <pc:sldMkLst>
          <pc:docMk/>
          <pc:sldMk cId="0" sldId="258"/>
        </pc:sldMkLst>
        <pc:picChg chg="mod">
          <ac:chgData name="Madina Tabyldyyeva" userId="S::m_tabyldyyeva@kbtu.kz::655bbb26-e006-46ae-9e6e-411b49b2071b" providerId="AD" clId="Web-{055FAEE1-61E9-467A-813D-9D1B42402A90}" dt="2023-12-04T15:06:16.607" v="0" actId="1076"/>
          <ac:picMkLst>
            <pc:docMk/>
            <pc:sldMk cId="0" sldId="258"/>
            <ac:picMk id="100" creationId="{00000000-0000-0000-0000-000000000000}"/>
          </ac:picMkLst>
        </pc:picChg>
      </pc:sldChg>
      <pc:sldChg chg="modSp">
        <pc:chgData name="Madina Tabyldyyeva" userId="S::m_tabyldyyeva@kbtu.kz::655bbb26-e006-46ae-9e6e-411b49b2071b" providerId="AD" clId="Web-{055FAEE1-61E9-467A-813D-9D1B42402A90}" dt="2023-12-04T15:06:54.108" v="1" actId="1076"/>
        <pc:sldMkLst>
          <pc:docMk/>
          <pc:sldMk cId="0" sldId="260"/>
        </pc:sldMkLst>
        <pc:picChg chg="mod">
          <ac:chgData name="Madina Tabyldyyeva" userId="S::m_tabyldyyeva@kbtu.kz::655bbb26-e006-46ae-9e6e-411b49b2071b" providerId="AD" clId="Web-{055FAEE1-61E9-467A-813D-9D1B42402A90}" dt="2023-12-04T15:06:54.108" v="1" actId="1076"/>
          <ac:picMkLst>
            <pc:docMk/>
            <pc:sldMk cId="0" sldId="260"/>
            <ac:picMk id="114" creationId="{00000000-0000-0000-0000-000000000000}"/>
          </ac:picMkLst>
        </pc:picChg>
      </pc:sldChg>
      <pc:sldChg chg="modSp">
        <pc:chgData name="Madina Tabyldyyeva" userId="S::m_tabyldyyeva@kbtu.kz::655bbb26-e006-46ae-9e6e-411b49b2071b" providerId="AD" clId="Web-{055FAEE1-61E9-467A-813D-9D1B42402A90}" dt="2023-12-04T15:11:42.899" v="2" actId="1076"/>
        <pc:sldMkLst>
          <pc:docMk/>
          <pc:sldMk cId="0" sldId="263"/>
        </pc:sldMkLst>
        <pc:picChg chg="mod">
          <ac:chgData name="Madina Tabyldyyeva" userId="S::m_tabyldyyeva@kbtu.kz::655bbb26-e006-46ae-9e6e-411b49b2071b" providerId="AD" clId="Web-{055FAEE1-61E9-467A-813D-9D1B42402A90}" dt="2023-12-04T15:11:42.899" v="2" actId="1076"/>
          <ac:picMkLst>
            <pc:docMk/>
            <pc:sldMk cId="0" sldId="263"/>
            <ac:picMk id="135" creationId="{00000000-0000-0000-0000-000000000000}"/>
          </ac:picMkLst>
        </pc:picChg>
      </pc:sldChg>
      <pc:sldChg chg="modSp">
        <pc:chgData name="Madina Tabyldyyeva" userId="S::m_tabyldyyeva@kbtu.kz::655bbb26-e006-46ae-9e6e-411b49b2071b" providerId="AD" clId="Web-{055FAEE1-61E9-467A-813D-9D1B42402A90}" dt="2023-12-04T15:12:50.791" v="4" actId="1076"/>
        <pc:sldMkLst>
          <pc:docMk/>
          <pc:sldMk cId="0" sldId="266"/>
        </pc:sldMkLst>
        <pc:spChg chg="mod">
          <ac:chgData name="Madina Tabyldyyeva" userId="S::m_tabyldyyeva@kbtu.kz::655bbb26-e006-46ae-9e6e-411b49b2071b" providerId="AD" clId="Web-{055FAEE1-61E9-467A-813D-9D1B42402A90}" dt="2023-12-04T15:12:50.791" v="4" actId="1076"/>
          <ac:spMkLst>
            <pc:docMk/>
            <pc:sldMk cId="0" sldId="266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ority_queu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iority_queue#Equivalence_of_priority_queues_and_sorting_algorithms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-queue-using-binary-heap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why-is-binary-heap-preferred-over-bst-for-priority-queue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complete-binary-tre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rogramiz.com/dsa/heap-data-structure#heapify" TargetMode="External"/><Relationship Id="rId4" Type="http://schemas.openxmlformats.org/officeDocument/2006/relationships/hyperlink" Target="https://en.wikipedia.org/wiki/Heap_(data_structure)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p_(data_structur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heap-data-structure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min-heap-and-max-h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min-heap-and-max-heap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min-heap-and-max-hea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-queue-set-1-introduc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d36e9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d36e9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1135ec06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1135ec06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135ec0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1135ec0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https://en.wikipedia.org/wiki/Priority_queue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https://en.wikipedia.org/wiki/Priority_queue#Equivalence_of_priority_queues_and_sorting_algorithms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e35652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be356521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https://www.geeksforgeeks.org/priority-queue-using-binary-heap/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https://www.geeksforgeeks.org/why-is-binary-heap-preferred-over-bst-for-priority-queue/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7d36e99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7d36e99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7d36e99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7d36e99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e35652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e35652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https://www.programiz.com/dsa/complete-binary-tree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https://en.wikipedia.org/wiki/Heap_(data_structure)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https://www.programiz.com/dsa/heap-data-structure#heapify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1135ec06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1135ec06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https://en.wikipedia.org/wiki/Heap_(data_structure)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https://www.geeksforgeeks.org/heap-data-structure/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1135ec0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1135ec0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https://www.geeksforgeeks.org/difference-between-min-heap-and-max-heap/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1135ec06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1135ec06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https://www.geeksforgeeks.org/difference-between-min-heap-and-max-heap/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1135ec06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1135ec06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https://www.geeksforgeeks.org/difference-between-min-heap-and-max-heap/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6a39cb3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6a39cb3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https://www.enjoyalgorithms.com/blog/introduction-to-heap-data-structure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e3565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be35652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https://www.geeksforgeeks.org/priority-queue-set-1-introduction/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dard_Template_Librar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en.cppreference.com/w/cpp/container/priority_queue" TargetMode="External"/><Relationship Id="rId4" Type="http://schemas.openxmlformats.org/officeDocument/2006/relationships/hyperlink" Target="https://en.wikipedia.org/wiki/C%2B%2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5 :   Heap vs Priority Queue</a:t>
            </a:r>
            <a:endParaRPr sz="3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61577" y="3812300"/>
            <a:ext cx="2493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Kaster Nurmukan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82425" y="547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liberays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5309" y="220311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Template Library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(STL), and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1998 standard, specifies </a:t>
            </a:r>
            <a:r>
              <a:rPr lang="en" sz="1050" u="sng">
                <a:solidFill>
                  <a:srgbClr val="3366BB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std::priority_queue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738" y="2653350"/>
            <a:ext cx="74580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7650" y="63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Priority Queue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1429275"/>
            <a:ext cx="7688700" cy="29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usually inefficient</a:t>
            </a:r>
            <a:endParaRPr sz="12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unsorted list (</a:t>
            </a:r>
            <a:r>
              <a:rPr lang="en" sz="1050" i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 insertion time)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highest priority. (</a:t>
            </a:r>
            <a:r>
              <a:rPr lang="en" sz="1050" i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 i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pull time)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Usual implementation</a:t>
            </a:r>
            <a:endParaRPr sz="15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Heap</a:t>
            </a:r>
            <a:endParaRPr sz="10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BST</a:t>
            </a:r>
            <a:endParaRPr sz="10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88" y="2701690"/>
            <a:ext cx="55530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591900" y="704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Queue, BST vs Heap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154500" y="1542100"/>
            <a:ext cx="89895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build a Binary Heap in O(n) time. Self Balancing BSTs require O(nLogn) time to construct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Searching an element in self-balancing BST is O(Logn) which is O(n) in Binary Heap.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print all elements of BST in sorted order in O(n) time, but Binary Heap requires O(nLogn) time.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7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54225" y="585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/>
              <a:t>Thanks</a:t>
            </a:r>
            <a:endParaRPr sz="2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73025" y="2050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Heap –based on Complete Tree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Priority Queue - Abstract Data Structure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Priority Queue vs Heap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Heap Vs BST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analysing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QA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95275" y="538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Heap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35250"/>
            <a:ext cx="76887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 based DS ,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Complete Tree 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Highest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lowest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priority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 is always stored 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root</a:t>
            </a:r>
            <a:endParaRPr sz="10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structure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Max-heap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Min-Heap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961" y="886182"/>
            <a:ext cx="3012654" cy="343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95275" y="538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Heap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335250"/>
            <a:ext cx="76887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75" y="1335250"/>
            <a:ext cx="6646275" cy="34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64" y="-50823"/>
            <a:ext cx="78003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7650" y="590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Algorithm Complexity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50" y="2078880"/>
            <a:ext cx="6346450" cy="21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35425" y="651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Applications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75" y="1801800"/>
            <a:ext cx="77914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588400" y="547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 Algorithm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1307025"/>
            <a:ext cx="7688700" cy="30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34" y="1041387"/>
            <a:ext cx="6896601" cy="414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7650" y="60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Priority Queue 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86425" y="1222400"/>
            <a:ext cx="7823400" cy="3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priority queue is an </a:t>
            </a: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data-type</a:t>
            </a: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,</a:t>
            </a:r>
            <a:endParaRPr sz="17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○"/>
            </a:pP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Many Implementation:</a:t>
            </a:r>
            <a:endParaRPr sz="17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■"/>
            </a:pP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endParaRPr sz="17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■"/>
            </a:pP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Linked-List</a:t>
            </a:r>
            <a:endParaRPr sz="17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■"/>
            </a:pP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Heap (best)</a:t>
            </a:r>
            <a:endParaRPr sz="17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■"/>
            </a:pP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BST</a:t>
            </a:r>
            <a:endParaRPr sz="1750" b="1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972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Arial"/>
              <a:buChar char="●"/>
            </a:pPr>
            <a:r>
              <a:rPr lang="en" sz="1750" b="1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Queue &amp; priority number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771C66AB67F42A1BC2EBA1EFD60A3" ma:contentTypeVersion="9" ma:contentTypeDescription="Создание документа." ma:contentTypeScope="" ma:versionID="edbf9a627bde0e8ac6777a1726c65cb5">
  <xsd:schema xmlns:xsd="http://www.w3.org/2001/XMLSchema" xmlns:xs="http://www.w3.org/2001/XMLSchema" xmlns:p="http://schemas.microsoft.com/office/2006/metadata/properties" xmlns:ns2="c7050b8a-1ba5-45ce-be06-3bfdda0c7bda" xmlns:ns3="00df08e2-5fe6-414b-a6db-480b86867646" targetNamespace="http://schemas.microsoft.com/office/2006/metadata/properties" ma:root="true" ma:fieldsID="b5c3f39fcc54cffce027f81142e92e5f" ns2:_="" ns3:_="">
    <xsd:import namespace="c7050b8a-1ba5-45ce-be06-3bfdda0c7bda"/>
    <xsd:import namespace="00df08e2-5fe6-414b-a6db-480b86867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50b8a-1ba5-45ce-be06-3bfdda0c7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465786e6-ab7e-4ef0-9ba9-dc260c9d8b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f08e2-5fe6-414b-a6db-480b8686764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1f104a0-ed5e-4a2e-a985-0ae26ef44893}" ma:internalName="TaxCatchAll" ma:showField="CatchAllData" ma:web="00df08e2-5fe6-414b-a6db-480b86867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50b8a-1ba5-45ce-be06-3bfdda0c7bda">
      <Terms xmlns="http://schemas.microsoft.com/office/infopath/2007/PartnerControls"/>
    </lcf76f155ced4ddcb4097134ff3c332f>
    <TaxCatchAll xmlns="00df08e2-5fe6-414b-a6db-480b86867646" xsi:nil="true"/>
  </documentManagement>
</p:properties>
</file>

<file path=customXml/itemProps1.xml><?xml version="1.0" encoding="utf-8"?>
<ds:datastoreItem xmlns:ds="http://schemas.openxmlformats.org/officeDocument/2006/customXml" ds:itemID="{2528CF2E-04B5-453B-AA17-269F261E94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50b8a-1ba5-45ce-be06-3bfdda0c7bda"/>
    <ds:schemaRef ds:uri="00df08e2-5fe6-414b-a6db-480b86867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86F925-F46D-45B4-B50A-1C47DDF530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B233FB-D826-447B-9B8F-8E3BFE2C4370}">
  <ds:schemaRefs>
    <ds:schemaRef ds:uri="http://schemas.microsoft.com/office/2006/metadata/properties"/>
    <ds:schemaRef ds:uri="http://schemas.microsoft.com/office/infopath/2007/PartnerControls"/>
    <ds:schemaRef ds:uri="c7050b8a-1ba5-45ce-be06-3bfdda0c7bda"/>
    <ds:schemaRef ds:uri="00df08e2-5fe6-414b-a6db-480b868676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13</Slides>
  <Notes>13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Streamline</vt:lpstr>
      <vt:lpstr>ADS 5 :   Heap vs Priority Queue         </vt:lpstr>
      <vt:lpstr>Agenda</vt:lpstr>
      <vt:lpstr>Heap</vt:lpstr>
      <vt:lpstr>Heap</vt:lpstr>
      <vt:lpstr>Презентация PowerPoint</vt:lpstr>
      <vt:lpstr>Heap Algorithm Complexity</vt:lpstr>
      <vt:lpstr>Heaps Applications</vt:lpstr>
      <vt:lpstr>Heap Algorithm</vt:lpstr>
      <vt:lpstr>Priority Queue </vt:lpstr>
      <vt:lpstr>liberays</vt:lpstr>
      <vt:lpstr>Implementation of Priority Queue</vt:lpstr>
      <vt:lpstr>Priority Queue, BST vs Heap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5 :   Heap vs Priority Queue         </dc:title>
  <cp:revision>17</cp:revision>
  <dcterms:modified xsi:type="dcterms:W3CDTF">2023-12-04T15:12:53Z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0x0101004C8771C66AB67F42A1BC2EBA1EFD60A3</vt:lpwstr>
  </property>
  <property fmtid="{D5CDD505-2E9C-101B-9397-08002B2CF9AE}" pid="3" name="MediaServiceImageTags">
    <vt:lpwstr/>
  </property>
</Properties>
</file>