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72EC01-90B9-210B-1C5C-BC4725478A6C}" v="2" dt="2024-10-09T11:26:04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rsultan Razak" userId="S::nu_razak@kbtu.kz::ba092b28-abf4-4686-ae1a-03a40a7abaa5" providerId="AD" clId="Web-{ED72EC01-90B9-210B-1C5C-BC4725478A6C}"/>
    <pc:docChg chg="modSld">
      <pc:chgData name="Nursultan Razak" userId="S::nu_razak@kbtu.kz::ba092b28-abf4-4686-ae1a-03a40a7abaa5" providerId="AD" clId="Web-{ED72EC01-90B9-210B-1C5C-BC4725478A6C}" dt="2024-10-09T11:26:04.436" v="1" actId="1076"/>
      <pc:docMkLst>
        <pc:docMk/>
      </pc:docMkLst>
      <pc:sldChg chg="modSp">
        <pc:chgData name="Nursultan Razak" userId="S::nu_razak@kbtu.kz::ba092b28-abf4-4686-ae1a-03a40a7abaa5" providerId="AD" clId="Web-{ED72EC01-90B9-210B-1C5C-BC4725478A6C}" dt="2024-10-09T11:26:04.436" v="1" actId="1076"/>
        <pc:sldMkLst>
          <pc:docMk/>
          <pc:sldMk cId="1449366127" sldId="260"/>
        </pc:sldMkLst>
        <pc:picChg chg="mod">
          <ac:chgData name="Nursultan Razak" userId="S::nu_razak@kbtu.kz::ba092b28-abf4-4686-ae1a-03a40a7abaa5" providerId="AD" clId="Web-{ED72EC01-90B9-210B-1C5C-BC4725478A6C}" dt="2024-10-09T11:26:04.436" v="1" actId="1076"/>
          <ac:picMkLst>
            <pc:docMk/>
            <pc:sldMk cId="1449366127" sldId="260"/>
            <ac:picMk id="7" creationId="{18795E17-2693-7B6D-0DD9-E75DA0410E25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4:14:50.6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209 0 9642,'0'0'4433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6:09:53.6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0 496 2480,'0'0'2008,"0"-150"-2008,0 104-664,5 1-64,-5 8-208,6-4 280,-1-4 216,0 4 264,10-9 32,1 9-56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6:09:54.5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78 802 672,'0'0'8680,"-10"-14"-7909,-27-44-259,27 44-297,5 138-193,1-32 211,-1 39 82,-1 138 4,6-182-304,0-87-12,0 1-1,0 0 1,0 0-1,0-1 1,0 1 0,0-1-1,1 1 1,-1 0 0,0-1-1,0 1 1,1 0-1,-1-1 1,1 1 0,-1-1-1,0 1 1,1-1 0,-1 1-1,1-1 1,-1 1-1,1-1 1,-1 1 0,1-1-1,0 0 1,-1 1 0,1-1-1,-1 0 1,1 0-1,0 1 1,-1-1 0,1 0-1,0 0 1,-1 0 0,2 0-1,26 1 124,-17-2-158,6 1 51,0-2 0,0 0 0,0 0 1,22-8-1,65-26 107,-90 30-111,81-31 18,308-117 71,6 19-78,-317 111-26,186-24 0,95 31-63,-339 16 64,34 2-9,-61-1 3,-1 1 0,1 0 0,0 0 0,-1 1 0,1-1 0,-1 2 0,9 3 0,-15-6 29,1 1-1,-1-1 0,1 1 0,0-1 1,-1 1-1,1-1 0,-1 1 0,1 0 1,-1-1-1,1 1 0,-1 0 0,0-1 1,1 1-1,-1 0 0,0 0 0,0 0 1,1-1-1,-1 1 0,0 0 0,0 0 1,0 0-1,0-1 0,0 1 0,0 0 1,0 0-1,0 0 0,-1-1 0,1 1 1,0 0-1,-1 1 0,1-2-14,0 0 0,0 1 1,-1-1-1,1 0 0,0 1 0,0-1 0,0 0 0,0 0 0,0 1 0,-1-1 1,1 0-1,0 1 0,0-1 0,0 0 0,0 1 0,0-1 0,0 0 0,0 1 1,0-1-1,0 0 0,0 1 0,0-1 0,1 0 0,-1 0 0,0 1 0,0-1 1,0 0-1,0 1 0,0-1 0,1 0 0,-1 0 0,0 1 0,0-1 0,0 0 1,1 0-1,-1 1 0,0-1 0,0 0 0,1 0 0,-1 0 0,0 0 0,0 1 1,1-1-1,-1 0 0,0 0 0,1 0 0,-1 0 0,1 0 0,136 2-1100,151-4 1125,78-43 45,4-27 52,284-39 12,16 91-97,-218 52-46,-94-3 1,679-21 298,317-116 42,-1244 90-172,170-50 0,-222 49-89,-1-2 0,-1-2 0,-2-3 0,81-52 0,-121 69 7,0-1 0,-1 0 0,-1-1 0,17-18 0,-24 23 20,0-1 0,-1 1 1,0-1-1,0 0 1,0 0-1,-1 0 0,0 0 1,0 0-1,-1-1 0,0 1 1,1-13-1,0-10 185,-3-39 0,-1 27-264,1 28-34,-1-1-1,-1 1 1,0-1 0,-1 1-1,0 0 1,-1 0-1,-1 0 1,-11-23 0,16 36-26,0 0 1,-1 0-1,1 0 1,-1 1 0,1-1-1,0 0 1,-1 1-1,1-1 1,-1 0 0,0 1-1,1-1 1,-1 1-1,0-1 1,1 1 0,-1-1-1,0 1 1,1-1-1,-1 1 1,0 0 0,0-1-1,1 1 1,-1 0-1,0 0 1,0-1 0,0 1-1,0 0 1,1 0-1,-1 0 1,0 0 0,0 0-1,0 0 1,0 0-1,1 1 1,-1-1 0,-1 0-1,-1 2-324,0-1 1,-1 1-1,1 0 0,0 0 0,0 0 0,-4 5 1,-24 25-4937,0 1-1061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04:27:19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 9642,'0'0'8233,"6"0"-10469,-2 0 1547,-1 0 196,0 0-1,0 0 0,0 0 0,1 0 0,-1-1 1,0 1-1,0-1 0,0 0 0,0 0 0,0 0 0,0 0 1,0-1-1,4-1 0,13-14-4239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04:27:33.6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432 1206 5129,'-1'-4'293,"1"-1"0,-1 1 1,0 0-1,0 0 0,-1 0 0,1 0 1,-1 0-1,0 0 0,0 0 0,-1 0 0,1 1 1,-1-1-1,1 1 0,-1-1 0,-6-4 0,8 7-14,0 35-549,-10 62-1,2-33 304,-68 426 440,6-51-207,1 489 317,41-406-515,-22-79 57,16-167 68,-6 376 157,41-607-364,15 656 125,-9-458-103,9 95 0,-4-233-13,-3-29-14,23 108 1,-25-161 17,0 0-1,2 0 1,0 0-1,2-1 1,0-1 0,1 0-1,1 0 1,1-1-1,19 21 1,188 186 110,-144-152-83,-64-61-13,18 18 7,2-2-1,59 44 1,-41-43 5,1-1 1,86 33 0,117 25 186,-196-68-202,254 68 475,-271-79-460,293 54 87,4-20-48,62-35-1,-251-8-61,816-27 81,-878 24-56,864-10 109,-901 14-135,412 14 423,-11-9-105,64 35-333,-423-29 58,102-1 0,96-17-212,-81-7 139,74-3 56,274-7 68,-387 9-77,210-47-1,-335 53-43,-1-3-1,1-2 1,-2-1-1,0-2 1,-1-2-1,40-26 1,-61 32 61,-1-1 0,0 0 1,-1-2-1,20-22 0,-7 6 81,2 0 1,0 2-1,58-37 0,33-17-124,126-94-16,-226 158 25,225-176 46,-183 143 196,-3-3-1,78-87 1,-92 91-171,-40 40 51,0-1 0,0-1 0,-2 0 0,13-24 0,-2 1-93,30-49 81,168-322-12,-190 336-89,38-149-1,-29 86 40,63-333 239,-75 333-32,5-26-108,-8-1 0,1-199 0,-21 198-137,-3-196 35,-3 279-29,-4 1-1,-3-1 1,-32-109-1,-101-223-26,90 276 16,-63-143-215,93 229 15,-2 1 0,-3 2 0,-49-64 0,30 56-60,-3 1-1,-79-64 1,-128-79 135,132 105 131,-118-111 0,220 178-6,-258-234 23,203 192-58,-147-94 1,111 91-29,-4 4-1,-2 7 0,-136-47 1,-563-116-15,739 203 18,-127-20-220,115 24 192,-367-43-89,5 1 145,371 38 27,-140-51 0,29 6-2,153 54-1,0 2 0,-82-5 0,-91 11-20,121 3 16,-599-1-56,428-22 67,146 8-3,-67-8 61,-200-11 131,358 33-186,-4-1-7,-1 2 1,1 1 0,-35 7 0,-279 81 3,121-28 6,182-51-6,-23 5 4,-125 48 1,10 24-20,35-17 4,-79 17 6,195-77 0,-28 9 1,11-4 10,-69 32 0,63-20-14,0 2 1,3 2 0,-83 68-1,-20 26-9,123-102 19,29-21-8,-1-1-1,1 1 1,0-1 0,-1 1 0,0-1-1,1 0 1,-1 0 0,0 0-1,0 0 1,0-1 0,-5 3 0,-2 1 0,-190 129 41,148-107-37,18-12 17,19-8 53,0-1 0,-1-1 0,1 0 0,-20 3 0,-68 6 191,71-10-332,17-3 76,15-1-18,0 0 1,0 0-1,-1 0 0,1 0 1,0 0-1,-1 0 1,1 0-1,0 0 0,-1 0 1,1 0-1,0 0 0,0 1 1,-1-1-1,1 0 0,0 0 1,0 0-1,-1 0 0,1 0 1,0 1-1,0-1 1,-1 0-1,1 0 0,0 1 1,0-1-1,0 0 0,0 0 1,-1 1-1,1-1 0,0 0 1,0 0-1,0 1 1,0-1-1,0 0 0,0 0 1,0 1-1,0-1 0,0 0 1,0 1-1,0-1 0,0 0 1,0 1-1,0-1 0,0 0 1,0 1-1,4 10-1195,-1-8 969,1 1 1,0-1 0,0 0-1,0 0 1,0 0 0,0-1-1,0 1 1,1-1 0,-1 0-1,1 0 1,0-1 0,7 3 0,23 3-998,0-1 0,69 3 0,-20-9-1845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7:20:15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1 166 1016,'0'0'356,"4"-13"-457,2-2 199,0 2 323,-1 0 0,0-1 0,5-27 0,-6-15 4746,-4 56-5200,0 1 1,0-1-1,0 0 0,0 0 1,0 0-1,0 0 1,0 0-1,0 0 0,0 0 1,0 0-1,0 0 1,0 0-1,0 0 1,0 0-1,0 0 0,1 0 1,-1 0-1,0 0 1,0 0-1,0 0 1,0 0-1,0 0 0,0 0 1,0 0-1,0 0 1,0 0-1,0 0 1,0 0-1,0 0 0,0 0 1,0 0-1,1 0 1,-1 0-1,0 0 1,0 0-1,0-1 0,0 1 1,0 0-1,0 0 1,0 0-1,0 0 1,0 0-1,0 0 0,0 0 1,0 0-1,0 0 1,0 0-1,0 0 1,0 0-1,0 0 0,0 0 1,0 0-1,0-1 1,0 1-1,0 0 0,0 8-2106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7:20:17.0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1046 152 4080,'0'0'3125,"-10"-15"-2241,4 5-665,-13-16 1072,-38-43 0,54 66-1134,1 0 1,-1 1-1,0-1 1,0 1-1,0-1 1,0 1-1,0 0 0,-1 1 1,1-1-1,-1 0 1,1 1-1,-1 0 1,0 0-1,1 0 0,-8-1 1,7 2-146,0 0 0,0 1 0,-1 0 1,1-1-1,0 1 0,0 1 0,0-1 0,0 1 0,0-1 1,0 1-1,1 0 0,-1 1 0,-6 4 0,-17 15-25,1 1-1,1 1 1,-37 45-1,-56 92-64,77-102 82,40-58-3,-41 59 6,-40 73-1,72-113-15,0 0-1,2 0 1,0 1 0,1 0-1,1 0 1,1 0-1,1 1 1,-1 29 0,4-37 3,1 0 0,0 1 0,1-1 0,1 0 0,0 1 0,1-1 0,1 0 0,0-1 0,1 1 0,9 19 0,3-1 6,1-1 1,1-1-1,43 51 0,-48-66 1,0 0 1,1-1-1,1-1 1,0 0 0,0-1-1,1-1 1,1 0-1,22 9 1,-25-15 2,0 0 0,0-2-1,1 1 1,-1-2 0,1 0 0,-1-1-1,27-1 1,8-4 25,53-10 0,210-54 70,-112 21-122,-165 40-56,-1-2 0,1-1 0,34-16 0,-59 21 44,-1 0 0,-1 0 1,1-1-1,-1 0 0,0-1 1,0 0-1,0 0 0,-1-1 1,0 0-1,-1-1 1,0 0-1,0 0 0,-1 0 1,6-13-1,-3 2 3,-1 0 1,-1-1-1,-1 0 1,4-30-1,7-90-100,-14 104 141,-1 11-22,3-18 8,-2 0 0,-4-53 1,0 82 12,-1 0 0,-1 0 0,0 0 1,-1 0-1,0 1 0,-1 0 1,-1 0-1,0 0 0,-1 1 0,-13-19 1,9 17 0,0 2 0,-1-1 0,0 2 0,-1 0 1,-1 0-1,0 1 0,0 1 0,-23-13 0,15 12-3,0 1 0,0 1-1,-1 1 1,0 1 0,-40-6-1,21 8-25,0 2 0,-1 1 0,1 3-1,-1 1 1,1 2 0,-77 18-1,39 0-195,1 3-1,-104 50 1,-144 89-1338,-7 22-1862,229-124 644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7:20:24.5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3208,'-1'3'9257,"1"-3"-9267,0 1-1,0 0 1,0 0 0,0 0-1,0 0 1,1 0-1,-1 0 1,0 0 0,0 0-1,1-1 1,-1 1 0,0 0-1,1 0 1,-1 0-1,1-1 1,0 2 0,11 11 91,0 0 1,1-1-1,0 0 0,1-1 1,0 0-1,1-1 1,21 10-1,-11-8 109,0-1-1,1-2 1,53 13-1,-75-21-187,0 0 0,0 0-1,0 1 1,0-1 0,-1 1 0,1 0 0,-1 0-1,1 0 1,-1 0 0,0 1 0,0-1 0,5 5-1,-2 1-202,0 0 1,-1 0-1,9 16 0,-9-15-83,-3-3-151,1-1-1,1 0 1,-1 0 0,1-1-1,0 1 1,0-1-1,0 0 1,1 0 0,-1 0-1,1-1 1,0 1 0,0-1-1,0 0 1,11 4 0,11-2-3637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7:20:24.8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6 5657,'0'0'6592,"-3"-2"-6386,-6-1-432,7 5 98,16 16 78,28 23 164,-42-40-118,124 123 228,-121-120-180,0-1 1,0 1-1,0 0 0,-1-1 1,1 1-1,-1 0 1,0 1-1,-1-1 1,1 0-1,-1 0 1,2 7-1,-4-11 52,1 1-1,-1 0 1,1 0-1,-1 0 1,0-1-1,1 1 1,-1 0 0,0-1-1,0 1 1,1-1-1,-1 1 1,0-1-1,0 1 1,0-1 0,0 1-1,0-1 1,0 0-1,1 1 1,-1-1 0,0 0-1,0 0 1,0 0-1,-2 0 1,-1 1 130,-113 22 264,58-13-711,53-8 75,0-1 0,0 1 0,1 0 0,-1 0 0,1 1-1,-1 0 1,1 0 0,0 0 0,0 1 0,-6 4 0,-25 27-4208,9-5-1728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7:20:28.7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914 9 6001,'0'0'4582,"-20"-9"-2678,16 11-1919,-1-1 0,1 1-1,-1 1 1,1-1 0,0 1-1,0-1 1,0 1 0,0 0 0,0 1-1,-4 4 1,-9 7-17,-191 140 88,-117 94 60,184-131 114,70-58-1547,2-3-4069,56-46 744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7:22:17.8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 4136,'0'0'2961,"-10"0"728,10 12-7898,0 4 2545,3 3-529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7:11:30.9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1 9794,'0'0'6472,"-7"2"-5402,0 1-762,4-2-147,1 0 0,-1 0 0,1 0 1,-1-1-1,1 1 0,-1-1 0,0 1 0,-5-1 1,104 8 575,5-1-101,357-14-1125,-424 7-1015,55 5 1,-70-3-393,-1 2 1,24 7 0,-6 1-3102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05:36:43.0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5 2904,'0'0'771,"2"0"636,-4 0-75,-3 0-825,5-4-4892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05:42:01.8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8993,'0'0'3725,"0"16"-1449,1-13-2850,-1 1 0,1-1 0,0 0 0,0 1 0,0-1 0,0 0 0,1 0 0,1 3 0,0 1-1340,-1 0-5608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05:42:02.9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12066,'0'0'920,"10"0"-6681,11 0 4153,1 10 535,-6-10-1751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7:11:33.2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211 35 4656,'0'0'9667,"-6"-8"-9272,4 5-363,-15-18 53,17 21-84,0-1 0,-1 1-1,1 0 1,0 0-1,-1-1 1,1 1 0,-1 0-1,1 0 1,0 0 0,-1 0-1,1-1 1,-1 1 0,1 0-1,-1 0 1,1 0-1,0 0 1,-1 0 0,1 0-1,-1 0 1,1 0 0,-1 1-1,1-1 1,-1 0 0,0 1-2,0-1 0,1 1 0,-1 0 1,0-1-1,1 1 0,-1 0 0,0 0 1,1-1-1,-1 1 0,1 0 1,-1 0-1,1 0 0,0 0 0,-1 0 1,1 1-1,-136 477 1,134-471 7,-6 20 21,2 0 0,1 0 1,-3 53 1304,8-83-1231,0 1 0,-1-1 0,1 1 0,0-1 0,-1 1 0,1-1 0,0 1 0,0-1 0,0 1 0,0-1 0,1 1 0,-1-3 0,1-6 10,-1-9-241,1-1 0,0 1 0,2 0 1,6-29-1,-6 39 56,0 0 0,1 0-1,0 0 1,0 1 0,1-1 0,0 1 0,0 0 0,1 1 0,0-1 0,1 1-1,9-8 1,-8 8 24,0 1 0,0 0 0,1 0 0,0 1 0,0 0 0,0 0 0,1 1 0,14-4-1,-7 4-210,0 1 0,0 0 0,0 1 0,23 1 0,-38 2 253,-1-1 1,0 1 0,1-1 0,-1 1 0,0-1-1,0 1 1,0 0 0,0 0 0,1-1-1,-1 1 1,0 0 0,0 0 0,-1 0 0,1 0-1,0 0 1,0 0 0,0 1 0,-1-1 0,1 0-1,-1 0 1,1 0 0,-1 1 0,1-1-1,0 2 1,0 1 29,1 1 0,-1 0 0,0 0-1,0 0 1,0 6 0,-1-10 189,10-3 16,-3-4-184,0 0 0,0-1 0,-1 1 0,0-1 0,7-10 0,15-16 52,20-16-158,3 2 0,75-52-1,-120 94 8,1 1-1,-1-1 0,1 2 0,1-1 1,-1 1-1,0 0 0,1 1 0,-1 0 1,1 0-1,0 0 0,-1 1 0,1 0 1,0 1-1,14 0 0,-19 1 43,-1 0 0,0-1-1,0 1 1,0 0 0,0 1 0,0-1-1,0 0 1,0 1 0,0-1 0,-1 1-1,1-1 1,0 1 0,-1 0 0,1-1-1,-1 1 1,0 0 0,0 0 0,0 0-1,0 0 1,0 1 0,0-1 0,0 0-1,-1 0 1,1 0 0,0 4 0,3 10 13,-1 0 1,1 22-1,-4-37 0,2 43 116,-2-1 0,-2 1-1,-2-1 1,-11 52 0,14-94-215,1 0 75,0-1 1,0 0-1,0 1 0,-1-1 1,1 0-1,0 1 1,0-1-1,0 1 1,0-1-1,0 0 0,0 1 1,0-1-1,0 1 1,0-1-1,0 0 1,0 1-1,0-1 0,0 1 1,0-1-1,0 0 1,0 1-1,0-1 1,0 1-1,1-1 0,-1 0 1,0 1-1,0-1 1,1 0-1,-1 1 1,0-1-1,0 0 0,1 1 1,-1-1-1,0 0 1,1 0-1,-1 1 1,0-1-1,1 0 0,-1 0 1,0 0-1,1 0 1,-1 1-1,0-1 1,1 0-1,-1 0 0,1 0 1,5 0-378,5 0-454,1 0 0,-1-1-1,0 0 1,13-3 0,17-12-2932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7:11:33.8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409 311 7617,'0'0'6057,"-1"1"-5726,-2-6-302,3 0-8,0-1-1,1 1 1,-1-1 0,1 1-1,0 0 1,0 0 0,0-1-1,4-7 1,5-27-248,-7 12 113,-1 0 0,-3-55 0,1 80 117,-1-1 0,1 1 1,-1 0-1,0 0 0,0 0 0,0 0 0,0 0 0,0 0 0,-1 0 0,1 0 0,-1 1 0,0-1 0,0 0 0,0 1 0,0 0 0,0-1 1,-5-3-1,3 4 34,0 0 0,0 0 0,0 0 0,0 0 0,0 1 0,0-1 0,0 1 0,0 0 0,-1 1 0,1-1 0,-8 1 0,1 0 4,1 1 1,-1 0-1,1 1 0,0 0 0,-1 1 0,1 0 1,0 0-1,1 1 0,-1 1 0,-9 5 0,-1 3-2,0 2 0,1 0 1,0 1-1,1 1 0,1 1 0,-21 28 0,29-35-15,1 1 0,1 1 0,0-1 0,0 1 0,1 1 0,1-1 0,0 1 1,1 0-1,0 0 0,1 0 0,1 0 0,-1 21 0,3-16 82,-1-5-95,1-1 1,1 1-1,0-1 1,0 1-1,5 15 1,-5-26-14,0 0 0,0 0 0,0 0 1,1 0-1,-1 0 0,1 0 0,-1-1 0,1 1 1,0-1-1,0 1 0,1-1 0,-1 0 0,0 1 0,1-1 1,-1 0-1,1-1 0,0 1 0,-1 0 0,1-1 1,0 1-1,0-1 0,0 0 0,0 0 0,0 0 0,0-1 1,1 1-1,5 0 0,0-1-11,0 0 0,1 0 1,-1-1-1,0 0 0,0-1 0,0 0 0,0 0 1,0-1-1,-1 0 0,1 0 0,-1-1 0,11-7 1,4-4-149,0-2 0,34-33 0,-45 39 87,143-151-1456,-137 143 1246,-18 19 267,0-1-1,0 1 1,1-1-1,-1 1 1,0-1 0,1 1-1,-1-1 1,0 1-1,1-1 1,-1 1-1,1 0 1,-1-1 0,1 1-1,-1 0 1,1-1-1,-1 1 1,1 0 0,-1 0-1,1 0 1,-1-1-1,1 1 1,-1 0 0,1 0-1,-1 0 1,1 0-1,0 0 1,1 13-383,-2-4 478,2 12-48,1 0 1,1 0-1,0 0 1,1-1-1,2 1 1,15 33-1,-20-50-40,1 0-1,-1 0 1,1 0-1,0 0 1,1-1-1,-1 1 1,1-1-1,0 0 1,-1 0 0,1 0-1,1 0 1,-1-1-1,0 0 1,1 0-1,-1 0 1,1 0-1,-1-1 1,1 1-1,0-1 1,0-1-1,-1 1 1,1-1-1,0 1 1,0-1-1,0-1 1,7 0-1,5-1-296,0-1 1,0-1-1,0-1 0,0 0 0,28-14 0,38-26-2394,-6-3-1065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7:11:34.2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7009,'0'0'3017,"30"124"-1961,-9-75-328,4 0-216,5 0-344,0-8-56,4-3-104,-4-8 40,8-11-48,13-19-584,-9-4-1424,-3-26-1097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7:11:34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553 1 6209,'0'0'8978,"-174"128"-8562,106-64-304,-5 15-112,-29 45-304,26-11-1273,16-23-2855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7:11:35.3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0 6121,'0'0'6450,"-13"2"-5999,6-1-428,3-1-17,0 1 0,0-1-1,0 1 1,0 0 0,0 1 0,0-1 0,0 0 0,1 1 0,-5 2 0,5-2 0,0 1-1,1-1 0,-1 1 1,1 0-1,0 0 0,-1 0 1,1 0-1,0 0 0,1 1 1,-1-1-1,1 0 1,-1 1-1,1-1 0,0 1 1,-1 6-1,-18 96 436,-12 171 0,22 117 223,12-336-603,18 106-1,-9-92-55,-11-72 4,0 0 1,0 0 0,0 0-1,0 0 1,0 0-1,0 1 1,0-1 0,0 0-1,0 0 1,0 0-1,0 0 1,0 0 0,0 0-1,0 0 1,0 1 0,0-1-1,0 0 1,0 0-1,0 0 1,0 0 0,0 0-1,0 0 1,0 0 0,1 0-1,-1 1 1,0-1-1,0 0 1,0 0 0,0 0-1,0 0 1,0 0-1,0 0 1,0 0 0,0 0-1,0 0 1,1 0 0,-1 0-1,0 0 1,0 0-1,0 0 1,0 0 0,0 0-1,0 1 1,0-1 0,0 0-1,1 0 1,-1 0-1,0 0 1,0-1 0,0 1-1,0 0 1,0 0-1,0 0 1,0 0 0,1 0-1,-1 0 1,0 0 0,0 0-1,0 0 1,8-10 166,12-31-543,-4 6-117,-9 24 343,0-1-1,1 2 0,0-1 0,0 1 0,1 0 1,20-16-1,-22 21 44,0 0 0,0 0 0,1 1 0,-1 0 0,1 0 0,0 1 0,0 0 0,1 0-1,-1 1 1,1 0 0,15-2 0,-16 4 26,0-1 15,1 1 1,-1 0-1,0 0 1,9 1 0,-15 0 51,0-1 0,0 1 0,0-1 1,0 1-1,0 0 0,0 0 0,0 0 1,0 0-1,-1 0 0,1 0 0,0 0 1,-1 1-1,1-1 0,-1 1 0,1-1 0,-1 1 1,0-1-1,1 1 0,-1 0 0,1 2 1,10 26 214,-1-1 0,14 62 1,-19-61-78,2-1-1,1 0 1,19 39 0,-25-62-125,0 0 0,0-1 0,1 1 0,0-1 0,0 0 0,1 0 0,0-1 0,-1 1 0,1-1 0,1 0 0,-1 0 0,0-1 0,1 0 0,0 0 0,0 0 0,0 0 0,0-1 0,9 2 0,-5-2 45,1 0 0,0-1 0,0-1 0,0 1 0,-1-2 1,1 1-1,0-2 0,0 1 0,-1-2 0,17-4 0,-1-3-44,0-1 0,43-25 0,48-37-177,-116 72 163,36-24-300,0-1 1,-2-1 0,-1-3-1,42-46 1,-63 60 122,-1 0 1,-1 0-1,0-1 0,-1-1 1,8-18-1,-13 23 83,-1 0 0,1-1 0,-2 1 0,0-1 0,-1 1 0,0-1 0,-1 0 0,-1-15 0,0 24 107,-1 0 1,0 0-1,0 1 0,0-1 1,0 0-1,-1 1 0,1-1 1,-1 1-1,0-1 0,-1 1 1,1 0-1,-1 0 0,0 0 1,0 0-1,0 1 0,0-1 1,-1 1-1,1 0 0,-1 0 1,0 0-1,0 0 0,0 1 1,0-1-1,-1 1 0,-8-3 1,2 1 93,0 1 1,0 0-1,0 1 1,-1 0 0,1 1-1,-1 0 1,1 1-1,-1 0 1,-21 3 0,26-1-52,-1 0 1,1 0 0,0 1 0,0 0 0,0 0 0,1 1-1,-1 0 1,1 0 0,-1 0 0,1 1 0,1 0 0,-1 0-1,1 0 1,0 1 0,0 0 0,0 0 0,-5 10 0,0 2 9,0 0 0,1 0 1,2 1-1,-1 1 1,-5 25-1,8-24-24,1-1-1,1 1 1,1 0-1,0 0 1,2 0 0,0-1-1,5 32 1,-3-43-19,0-1 1,0 1-1,1-1 1,0 1 0,1-1-1,-1 0 1,2 0-1,8 12 1,-9-15-22,1 0 0,-1 0 0,1 0 0,0-1 0,0 0 0,1 0 0,-1 0 0,1-1 0,0 0 0,0 0 0,0 0 0,12 3 0,3-2-63,0 0-1,0-2 1,1 0 0,-1-1-1,30-3 1,29-5-964,-1-3 1,0-4-1,92-28 1,-63 11-5426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7:11:35.9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659 442 1032,'0'0'12537,"-12"-27"-12352,-39-89-154,33 74-80,-37-62 0,44 87-4,-1 0-1,-1 1 1,-1 0 0,-25-22 0,32 32 41,0 1 0,0 0 0,0 0 0,-1 1 1,1 0-1,-1 0 0,0 1 0,-15-5 0,18 7 12,0 0-1,-1 0 0,1 0 0,-1 1 1,1 0-1,0 0 0,-1 0 0,1 0 0,0 1 1,-1 0-1,1 0 0,0 1 0,0 0 1,0 0-1,-8 3 0,6 0 10,-1 0 0,2 1 0,-1-1 1,0 1-1,1 1 0,-6 7 0,-32 47 118,15-15 313,3 0-1,-32 75 1,48-95-271,1 0 1,1 1-1,1 0 0,2 0 0,0 1 0,0 46 0,5-68-153,0 0 0,0 1 0,1-1 0,0 1-1,0-1 1,1 0 0,-1 0 0,1 0 0,1 0 0,3 7-1,-4-9-7,1 0-1,-1-1 1,1 0-1,0 0 1,0 0-1,0 0 1,1 0-1,-1 0 1,1-1-1,0 1 1,-1-1-1,1 0 1,0-1-1,0 1 1,0 0-1,5 0 1,7 2-25,1-1 0,0-1 0,-1-1 1,1 0-1,0-1 0,0-1 0,-1 0 1,1-1-1,-1-1 0,1 0 0,-1-2 1,0 0-1,23-11 0,-20 7-105,-1-1 0,0-1 0,-1-1 0,0-1 0,-1 0 0,0-1 0,15-19 0,-20 21 32,-1-1 0,0-1 0,-1 0 0,0 0 1,-2-1-1,1 0 0,-2 0 0,0-1 0,5-21 0,-8 26 317,-3 21 207,-2 11-499,2-7 62,1 0 0,0 0 0,1 0 0,4 20 0,-4-27-44,1 0 0,0 0 0,0 0 0,1 0 0,-1 0 0,1-1-1,1 0 1,-1 0 0,1 0 0,7 6 0,-4-4-106,1-1 0,0-1 0,0 1 0,0-2 0,1 1 0,0-1 0,0-1 1,0 0-1,1 0 0,0-1 0,-1 0 0,23 2 0,-7-3-253,1-1 0,0-1 0,0-1 0,27-5 0,65-18-2638,-11-9-3273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7:11:36.4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 8937,'0'0'2237,"-5"22"-1238,3-12-889,-29 193 1524,-4 443-251,34-564-1321,3 103-85,-2-180-131,1-1 1,-1 0-1,1 1 1,0-1-1,0 0 1,0 0-1,1 0 1,-1 0-1,1 0 1,0 0-1,2 4 1,-4-8 102,1 0 1,-1 0-1,0 0 1,0 1-1,0-1 1,0 0-1,0 0 1,0 0-1,1 0 1,-1 0 0,0 0-1,0 0 1,0 1-1,0-1 1,0 0-1,1 0 1,-1 0-1,0 0 1,0 0-1,0 0 1,1 0-1,-1 0 1,0 0-1,0 0 1,0 0-1,0 0 1,1 0-1,-1 0 1,0 0-1,0 0 1,0 0-1,0 0 1,1 0-1,-1 0 1,0 0-1,0-1 1,0 1 0,0 0-1,1 0 1,-1 0-1,0 0 1,0 0-1,0 0 1,0 0-1,0-1 1,0 1-1,1 0 1,-1 0-1,0 0 1,0 0-1,0-1 1,0 1-1,0 0 1,0 0-1,0 0 1,0 0-1,0-1 1,0 1-1,0 0 1,0 0-1,0 0 1,0-1 0,2-20-1647,-1 1 1,-2-32-1,0 4-286,1-21 1375,-3-194 2438,-20 3 2465,18 229-3746,-2-14 718,1 0 0,2 0 1,2-48-1,2 88-1240,2-1 0,-1 1 0,0 0 0,1-1 0,0 1 0,0 0-1,1 0 1,-1 0 0,1 1 0,0-1 0,1 1 0,-1-1 0,1 1 0,0 0 0,0 0 0,5-4 0,3-1-50,1 0-1,-1 0 1,2 1 0,22-10-1,-18 11-5,0 1 0,0 1 0,0 1 0,0 0 0,1 1 0,-1 1 0,31 1 0,-42 1 26,-1 1 0,1 0 0,0 0 0,-1 0 0,1 1 0,-1-1 0,0 2 0,1-1 0,-1 1 0,0 0-1,10 7 1,-7-4 16,-1 0 0,-1 1 0,1 1 0,-1-1 0,0 1-1,-1 0 1,7 10 0,-3 0 64,0 1 0,-1 0 0,-1 0 1,0 1-1,-2 0 0,0 0 0,2 23 0,-6-33-9,-1 0 1,0 0-1,0 0 1,-1 0-1,-2 15 0,1-20-27,-1 0 0,1 0-1,-1 0 1,0 0 0,0 0-1,0 0 1,0 0-1,-1-1 1,0 1 0,0-1-1,0 0 1,-5 4 0,-7 7 17,-1-1 0,-1-1-1,0 0 1,-1-1 0,-21 10 0,-103 43-261,57-28-277,-35 21-3743,90-47-1919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C0ABC-FF05-1F60-278B-DF65DF663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93642A-3E4F-85E9-C1C8-2B5045E1A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658ECD-6039-3769-06A2-F8E0A8E5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3759-1F6F-449D-9226-C88145188354}" type="datetimeFigureOut">
              <a:rPr lang="ru-KZ" smtClean="0"/>
              <a:t>10/10/2024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2EB038-FC7C-1E47-F0B9-593F47A0F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3E79D3-79B7-24B2-5792-08070286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6EEA-06D5-4597-96C4-870FD936F2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533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95132-3B10-2A9D-EFE4-E2BBF8C5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26DEFA-6539-2342-E137-02693A20C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EB8AF7-FCB9-8158-C82E-EB6708E4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3759-1F6F-449D-9226-C88145188354}" type="datetimeFigureOut">
              <a:rPr lang="ru-KZ" smtClean="0"/>
              <a:t>10/10/2024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CDD371-0A21-F7E6-8BC1-B50F297C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418283-45F0-B700-4A93-CCE6269F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6EEA-06D5-4597-96C4-870FD936F2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3438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EA0B160-E2D4-1160-9A1F-99B0CF875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F8699B-0B07-F5EF-97C4-C270A8FDE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61ABDF-1030-C8E3-B141-8704267F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3759-1F6F-449D-9226-C88145188354}" type="datetimeFigureOut">
              <a:rPr lang="ru-KZ" smtClean="0"/>
              <a:t>10/10/2024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38D882-EBA0-DE56-E6C9-0F6152A1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EECAF-8D66-FB63-F4EA-B21623D2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6EEA-06D5-4597-96C4-870FD936F2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75590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72EF17-BA75-6B36-B557-C582163B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457161-B4F9-51F3-D8AE-7775BEBBE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FA6480-D5D1-3190-C790-26DD750FE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3759-1F6F-449D-9226-C88145188354}" type="datetimeFigureOut">
              <a:rPr lang="ru-KZ" smtClean="0"/>
              <a:t>10/10/2024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E460FC-AB7C-D261-459A-2FA7BC599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489080-D59A-EB2F-4A4F-60FC6965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6EEA-06D5-4597-96C4-870FD936F2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8134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F81C4-75F0-5169-E5B6-42C6ECDD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40E854-F06B-03F4-143E-DD94B3D64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CA8E18-45E3-29F9-7A59-F0F0BB40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3759-1F6F-449D-9226-C88145188354}" type="datetimeFigureOut">
              <a:rPr lang="ru-KZ" smtClean="0"/>
              <a:t>10/10/2024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3D800F-DB7E-6597-D73C-98E9CC264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130635-C17E-2BA1-74FD-DBB1B60A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6EEA-06D5-4597-96C4-870FD936F2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642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8A262-3E83-7DC1-25E2-E70FE322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400FF5-4E89-36E8-D369-82C0D9E28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954656-4EC2-DA1F-CA8D-039C2DA3C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8562DC-1531-0510-954D-EA8C987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3759-1F6F-449D-9226-C88145188354}" type="datetimeFigureOut">
              <a:rPr lang="ru-KZ" smtClean="0"/>
              <a:t>10/10/2024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2B3BE-2A38-1500-EF4C-52358CE02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289DE6-6EBA-5C5F-C95D-B6A6F3FE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6EEA-06D5-4597-96C4-870FD936F2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06078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D82B1-04DE-5C8A-9503-5C6D7F4EE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764B0C-B1D5-D979-2259-588B2A62A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A6C866-FE20-AA77-E59D-C9ED2B4C1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614E73F-D290-B28D-9F92-2BF472DF7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F1ECBA-BC8B-549F-830F-69E38D175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91FE5BF-6C9F-5253-112E-3CFDD152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3759-1F6F-449D-9226-C88145188354}" type="datetimeFigureOut">
              <a:rPr lang="ru-KZ" smtClean="0"/>
              <a:t>10/10/2024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D04CF74-C701-4C99-F7D7-F1FECF94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8EAD56-6C58-8743-C099-9322FC68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6EEA-06D5-4597-96C4-870FD936F2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24007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93D3E9-625A-7877-D4B5-E3D6E50A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98FEA1-2085-FE88-2D23-15BA5117F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3759-1F6F-449D-9226-C88145188354}" type="datetimeFigureOut">
              <a:rPr lang="ru-KZ" smtClean="0"/>
              <a:t>10/10/2024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A381E0-0B31-96DB-171E-58B23877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99137C-037E-F8C0-38BE-2792C5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6EEA-06D5-4597-96C4-870FD936F2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1060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0424CA-D4B9-419F-26A2-83D8F99A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3759-1F6F-449D-9226-C88145188354}" type="datetimeFigureOut">
              <a:rPr lang="ru-KZ" smtClean="0"/>
              <a:t>10/10/2024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1599EA4-6BC5-BBBA-550E-17A8A2B51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A2C857-062A-6F2C-8EDA-89E8F41B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6EEA-06D5-4597-96C4-870FD936F2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3468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801C0-D993-BF5B-ADAB-5B821E5E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1B5917-3631-130B-4567-2FB928F1A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9C5A2B-4ACC-B2AA-9724-521C7CEC3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A59E0F-9B5E-A0BA-A19F-0ADE9BAC6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3759-1F6F-449D-9226-C88145188354}" type="datetimeFigureOut">
              <a:rPr lang="ru-KZ" smtClean="0"/>
              <a:t>10/10/2024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079B27-E4CC-F56F-BC86-D78B4259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716386-63ED-CA96-E7F9-87955E383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6EEA-06D5-4597-96C4-870FD936F2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03754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CB26F2-6017-940A-29CA-C765E467F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F52344-AEBF-16B5-52F7-144E56078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98CBC5-414E-C8FA-94ED-009822A7C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6DB414-B5FE-D37B-A987-276A6A13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3759-1F6F-449D-9226-C88145188354}" type="datetimeFigureOut">
              <a:rPr lang="ru-KZ" smtClean="0"/>
              <a:t>10/10/2024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531768-FC21-A32A-C2A7-BB5A33DF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C49DBC-3755-B0D9-7FDF-B841BD68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F6EEA-06D5-4597-96C4-870FD936F2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6852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B26FF-C662-F441-374B-5C93804F5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E66F94-05E0-92EA-4BC3-40609C673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59F7F6-930C-99DE-D02A-E51E2B8ED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4C3759-1F6F-449D-9226-C88145188354}" type="datetimeFigureOut">
              <a:rPr lang="ru-KZ" smtClean="0"/>
              <a:t>10/10/2024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FC9DE4-CD02-81BA-ED82-5C0137267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0FB2A9-D177-B82B-FAF8-8ABEB3C13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7F6EEA-06D5-4597-96C4-870FD936F2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7182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5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" Type="http://schemas.openxmlformats.org/officeDocument/2006/relationships/image" Target="../media/image3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24" Type="http://schemas.openxmlformats.org/officeDocument/2006/relationships/image" Target="../media/image14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6.png"/><Relationship Id="rId10" Type="http://schemas.openxmlformats.org/officeDocument/2006/relationships/image" Target="../media/image7.png"/><Relationship Id="rId19" Type="http://schemas.openxmlformats.org/officeDocument/2006/relationships/customXml" Target="../ink/ink8.xml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2.xml"/><Relationship Id="rId30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customXml" Target="../ink/ink18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customXml" Target="../ink/ink17.xml"/><Relationship Id="rId4" Type="http://schemas.openxmlformats.org/officeDocument/2006/relationships/customXml" Target="../ink/ink14.xml"/><Relationship Id="rId9" Type="http://schemas.openxmlformats.org/officeDocument/2006/relationships/image" Target="../media/image24.png"/><Relationship Id="rId14" Type="http://schemas.openxmlformats.org/officeDocument/2006/relationships/customXml" Target="../ink/ink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1.png"/><Relationship Id="rId7" Type="http://schemas.openxmlformats.org/officeDocument/2006/relationships/customXml" Target="../ink/ink2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0.xml"/><Relationship Id="rId10" Type="http://schemas.openxmlformats.org/officeDocument/2006/relationships/image" Target="../media/image34.png"/><Relationship Id="rId4" Type="http://schemas.openxmlformats.org/officeDocument/2006/relationships/image" Target="../media/image32.png"/><Relationship Id="rId9" Type="http://schemas.openxmlformats.org/officeDocument/2006/relationships/customXml" Target="../ink/ink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6261DD-6024-FD89-94B6-7728A3EB2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Heaps and Priority Queue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90D472-BBEE-78A6-AB4C-5DF16B2A14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17452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636AD6-1EB1-ED43-BFF2-83DBE3AE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Content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015F98-4262-FDDF-85AB-2835F1DEC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Heaps</a:t>
            </a:r>
          </a:p>
          <a:p>
            <a:r>
              <a:rPr lang="en-US"/>
              <a:t>Maintaining the heap property</a:t>
            </a:r>
          </a:p>
          <a:p>
            <a:r>
              <a:rPr lang="en-US"/>
              <a:t>Building the heap</a:t>
            </a:r>
          </a:p>
          <a:p>
            <a:r>
              <a:rPr lang="en-US"/>
              <a:t>Heapsort</a:t>
            </a:r>
          </a:p>
          <a:p>
            <a:r>
              <a:rPr lang="en-US"/>
              <a:t>Priority queue</a:t>
            </a:r>
          </a:p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511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4F5E53-6348-D064-9FC4-53685A71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Heaps</a:t>
            </a:r>
            <a:endParaRPr lang="ru-KZ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2E48178-E33B-89A5-D262-4D26AFC5B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927" y="1805756"/>
            <a:ext cx="7659169" cy="4010585"/>
          </a:xfrm>
        </p:spPr>
      </p:pic>
    </p:spTree>
    <p:extLst>
      <p:ext uri="{BB962C8B-B14F-4D97-AF65-F5344CB8AC3E}">
        <p14:creationId xmlns:p14="http://schemas.microsoft.com/office/powerpoint/2010/main" val="107580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BEF2A-551E-564F-B2F0-254F8651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Heaps</a:t>
            </a:r>
            <a:endParaRPr lang="ru-KZ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2373FF1-B28A-4822-CA37-5DAD1204E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2080"/>
            <a:ext cx="2328653" cy="2292689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A8BE5A-EFAD-FF97-065D-0DCE9CCE7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644" y="1259223"/>
            <a:ext cx="7346156" cy="274207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A4C137-2BFE-26FC-238C-6950F43BF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696" y="5043078"/>
            <a:ext cx="7737407" cy="12661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75669DE6-1129-C8A6-BD53-0D86420B3F98}"/>
                  </a:ext>
                </a:extLst>
              </p14:cNvPr>
              <p14:cNvContentPartPr/>
              <p14:nvPr/>
            </p14:nvContentPartPr>
            <p14:xfrm>
              <a:off x="4538040" y="4193760"/>
              <a:ext cx="360" cy="360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75669DE6-1129-C8A6-BD53-0D86420B3F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31920" y="4187640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7668C317-72DF-AB45-969D-C7E951199954}"/>
              </a:ext>
            </a:extLst>
          </p:cNvPr>
          <p:cNvGrpSpPr/>
          <p:nvPr/>
        </p:nvGrpSpPr>
        <p:grpSpPr>
          <a:xfrm>
            <a:off x="3361520" y="4087440"/>
            <a:ext cx="3078000" cy="722160"/>
            <a:chOff x="3361520" y="4087440"/>
            <a:chExt cx="3078000" cy="72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E4BED3DE-68F5-2066-E588-94B17C1A1475}"/>
                    </a:ext>
                  </a:extLst>
                </p14:cNvPr>
                <p14:cNvContentPartPr/>
                <p14:nvPr/>
              </p14:nvContentPartPr>
              <p14:xfrm>
                <a:off x="3361520" y="4431240"/>
                <a:ext cx="321480" cy="19440"/>
              </p14:xfrm>
            </p:contentPart>
          </mc:Choice>
          <mc:Fallback xmlns=""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E4BED3DE-68F5-2066-E588-94B17C1A147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55407" y="4425120"/>
                  <a:ext cx="333706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3A901BE4-0A97-8C5B-A344-5811D4F01078}"/>
                    </a:ext>
                  </a:extLst>
                </p14:cNvPr>
                <p14:cNvContentPartPr/>
                <p14:nvPr/>
              </p14:nvContentPartPr>
              <p14:xfrm>
                <a:off x="3943640" y="4324320"/>
                <a:ext cx="325440" cy="24012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3A901BE4-0A97-8C5B-A344-5811D4F010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37520" y="4318209"/>
                  <a:ext cx="337680" cy="2523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01A758EF-5045-8BF1-855C-71591B216662}"/>
                    </a:ext>
                  </a:extLst>
                </p14:cNvPr>
                <p14:cNvContentPartPr/>
                <p14:nvPr/>
              </p14:nvContentPartPr>
              <p14:xfrm>
                <a:off x="4377080" y="4315680"/>
                <a:ext cx="346320" cy="19440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01A758EF-5045-8BF1-855C-71591B21666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70960" y="4309560"/>
                  <a:ext cx="3585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4366C1E2-26FE-EE3B-104E-1D2B248E43C2}"/>
                    </a:ext>
                  </a:extLst>
                </p14:cNvPr>
                <p14:cNvContentPartPr/>
                <p14:nvPr/>
              </p14:nvContentPartPr>
              <p14:xfrm>
                <a:off x="4756520" y="4362480"/>
                <a:ext cx="133560" cy="14400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4366C1E2-26FE-EE3B-104E-1D2B248E43C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50400" y="4356360"/>
                  <a:ext cx="145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1B0BC659-1378-6D96-6B29-E1B4DAF482A3}"/>
                    </a:ext>
                  </a:extLst>
                </p14:cNvPr>
                <p14:cNvContentPartPr/>
                <p14:nvPr/>
              </p14:nvContentPartPr>
              <p14:xfrm>
                <a:off x="4704680" y="4345920"/>
                <a:ext cx="199080" cy="21564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1B0BC659-1378-6D96-6B29-E1B4DAF482A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98571" y="4339800"/>
                  <a:ext cx="211298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899E709F-8D5B-7010-BD49-FD0C9A6B3A1B}"/>
                    </a:ext>
                  </a:extLst>
                </p14:cNvPr>
                <p14:cNvContentPartPr/>
                <p14:nvPr/>
              </p14:nvContentPartPr>
              <p14:xfrm>
                <a:off x="5205080" y="4087440"/>
                <a:ext cx="594000" cy="48420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899E709F-8D5B-7010-BD49-FD0C9A6B3A1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198960" y="4081325"/>
                  <a:ext cx="606240" cy="4964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0848536D-5D55-7E29-E075-97F4BB193409}"/>
                    </a:ext>
                  </a:extLst>
                </p14:cNvPr>
                <p14:cNvContentPartPr/>
                <p14:nvPr/>
              </p14:nvContentPartPr>
              <p14:xfrm>
                <a:off x="5786120" y="4330800"/>
                <a:ext cx="421200" cy="25344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0848536D-5D55-7E29-E075-97F4BB19340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779995" y="4324671"/>
                  <a:ext cx="433450" cy="2656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EE70B4EA-2FBB-9BAB-F2EB-1D68188862B1}"/>
                    </a:ext>
                  </a:extLst>
                </p14:cNvPr>
                <p14:cNvContentPartPr/>
                <p14:nvPr/>
              </p14:nvContentPartPr>
              <p14:xfrm>
                <a:off x="6246560" y="4375800"/>
                <a:ext cx="192960" cy="43380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EE70B4EA-2FBB-9BAB-F2EB-1D68188862B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240440" y="4369680"/>
                  <a:ext cx="205200" cy="44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6C951135-4306-3D09-AFB1-3AA0CF54BB63}"/>
              </a:ext>
            </a:extLst>
          </p:cNvPr>
          <p:cNvGrpSpPr/>
          <p:nvPr/>
        </p:nvGrpSpPr>
        <p:grpSpPr>
          <a:xfrm>
            <a:off x="3748847" y="4396702"/>
            <a:ext cx="3138480" cy="521280"/>
            <a:chOff x="3748847" y="4396702"/>
            <a:chExt cx="3138480" cy="52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43CE56B4-C030-0ED0-92B6-791039DEE267}"/>
                    </a:ext>
                  </a:extLst>
                </p14:cNvPr>
                <p14:cNvContentPartPr/>
                <p14:nvPr/>
              </p14:nvContentPartPr>
              <p14:xfrm>
                <a:off x="3748847" y="4739422"/>
                <a:ext cx="18720" cy="17856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43CE56B4-C030-0ED0-92B6-791039DEE26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742842" y="4733314"/>
                  <a:ext cx="30729" cy="1907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7136FD43-D2C2-8655-D7BF-310A0F107C1E}"/>
                    </a:ext>
                  </a:extLst>
                </p14:cNvPr>
                <p14:cNvContentPartPr/>
                <p14:nvPr/>
              </p14:nvContentPartPr>
              <p14:xfrm>
                <a:off x="3767207" y="4396702"/>
                <a:ext cx="3120120" cy="51660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7136FD43-D2C2-8655-D7BF-310A0F107C1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761087" y="4390586"/>
                  <a:ext cx="3132360" cy="5288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796EB750-A23C-2F1B-DDD8-41FFD16D03C9}"/>
                  </a:ext>
                </a:extLst>
              </p14:cNvPr>
              <p14:cNvContentPartPr/>
              <p14:nvPr/>
            </p14:nvContentPartPr>
            <p14:xfrm>
              <a:off x="6042407" y="2479702"/>
              <a:ext cx="28080" cy="1044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796EB750-A23C-2F1B-DDD8-41FFD16D03C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036287" y="2473582"/>
                <a:ext cx="4032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963EED75-023C-A45E-30BC-9501C8964C4F}"/>
                  </a:ext>
                </a:extLst>
              </p14:cNvPr>
              <p14:cNvContentPartPr/>
              <p14:nvPr/>
            </p14:nvContentPartPr>
            <p14:xfrm>
              <a:off x="4085087" y="1111342"/>
              <a:ext cx="3866760" cy="284364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963EED75-023C-A45E-30BC-9501C8964C4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78967" y="1105222"/>
                <a:ext cx="3879000" cy="285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160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1B51F-EADC-6E95-A3AF-502545CA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Maintaining the heap property </a:t>
            </a:r>
            <a:endParaRPr lang="ru-KZ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9052E77-8EA2-76C9-9C0E-12E41E46F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222" y="1777000"/>
            <a:ext cx="4515480" cy="296268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795E17-2693-7B6D-0DD9-E75DA0410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574" y="1607870"/>
            <a:ext cx="5037083" cy="461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6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D496DD-3838-3339-5017-1B43AB36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the heap</a:t>
            </a:r>
            <a:endParaRPr lang="ru-KZ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1517D57-4B86-0824-6D74-4077BA883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579" y="1826054"/>
            <a:ext cx="3238952" cy="125747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7A6A87-E707-8124-4875-CDA6C2DFD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147" y="1690688"/>
            <a:ext cx="4359026" cy="4963357"/>
          </a:xfrm>
          <a:prstGeom prst="rect">
            <a:avLst/>
          </a:prstGeom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7914969E-FD37-401D-D6CB-9E83402DB00E}"/>
              </a:ext>
            </a:extLst>
          </p:cNvPr>
          <p:cNvGrpSpPr/>
          <p:nvPr/>
        </p:nvGrpSpPr>
        <p:grpSpPr>
          <a:xfrm>
            <a:off x="7341665" y="2702745"/>
            <a:ext cx="668520" cy="525960"/>
            <a:chOff x="7341665" y="2702745"/>
            <a:chExt cx="668520" cy="52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77A6267C-AA49-8F4F-481A-2311EF3C778C}"/>
                    </a:ext>
                  </a:extLst>
                </p14:cNvPr>
                <p14:cNvContentPartPr/>
                <p14:nvPr/>
              </p14:nvContentPartPr>
              <p14:xfrm>
                <a:off x="7550825" y="2702745"/>
                <a:ext cx="15840" cy="5976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77A6267C-AA49-8F4F-481A-2311EF3C778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44563" y="2696662"/>
                  <a:ext cx="28365" cy="719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FFBFEF58-BAF6-9F11-7477-37EFF244FA56}"/>
                    </a:ext>
                  </a:extLst>
                </p14:cNvPr>
                <p14:cNvContentPartPr/>
                <p14:nvPr/>
              </p14:nvContentPartPr>
              <p14:xfrm>
                <a:off x="7341665" y="2765385"/>
                <a:ext cx="668520" cy="46332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FFBFEF58-BAF6-9F11-7477-37EFF244FA5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35545" y="2759265"/>
                  <a:ext cx="680760" cy="47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413231A3-E00E-8D21-F222-CF912F3687FE}"/>
              </a:ext>
            </a:extLst>
          </p:cNvPr>
          <p:cNvGrpSpPr/>
          <p:nvPr/>
        </p:nvGrpSpPr>
        <p:grpSpPr>
          <a:xfrm>
            <a:off x="5278145" y="4297905"/>
            <a:ext cx="252720" cy="156600"/>
            <a:chOff x="5278145" y="4297905"/>
            <a:chExt cx="252720" cy="15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F5FCDCFA-E18F-03BD-E81C-5B7EB8FDDBC8}"/>
                    </a:ext>
                  </a:extLst>
                </p14:cNvPr>
                <p14:cNvContentPartPr/>
                <p14:nvPr/>
              </p14:nvContentPartPr>
              <p14:xfrm>
                <a:off x="5278145" y="4297905"/>
                <a:ext cx="171720" cy="11880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F5FCDCFA-E18F-03BD-E81C-5B7EB8FDDBC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72025" y="4291803"/>
                  <a:ext cx="183960" cy="1310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F6A8F04E-3CFE-B86C-2DC0-949FEA3DDE84}"/>
                    </a:ext>
                  </a:extLst>
                </p14:cNvPr>
                <p14:cNvContentPartPr/>
                <p14:nvPr/>
              </p14:nvContentPartPr>
              <p14:xfrm>
                <a:off x="5412065" y="4316265"/>
                <a:ext cx="118800" cy="13824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F6A8F04E-3CFE-B86C-2DC0-949FEA3DDE8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05963" y="4310145"/>
                  <a:ext cx="131003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ABF1CE04-DC3E-328F-8608-380F77F7DACA}"/>
                  </a:ext>
                </a:extLst>
              </p14:cNvPr>
              <p14:cNvContentPartPr/>
              <p14:nvPr/>
            </p14:nvContentPartPr>
            <p14:xfrm>
              <a:off x="9142025" y="3826665"/>
              <a:ext cx="329400" cy="25164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ABF1CE04-DC3E-328F-8608-380F77F7DAC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35905" y="3820545"/>
                <a:ext cx="3416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1E6B778D-507E-DF87-E89D-F40A2A005FB0}"/>
                  </a:ext>
                </a:extLst>
              </p14:cNvPr>
              <p14:cNvContentPartPr/>
              <p14:nvPr/>
            </p14:nvContentPartPr>
            <p14:xfrm>
              <a:off x="6113705" y="5240925"/>
              <a:ext cx="4320" cy="17280"/>
            </p14:xfrm>
          </p:contentPart>
        </mc:Choice>
        <mc:Fallback xmlns=""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1E6B778D-507E-DF87-E89D-F40A2A005FB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07029" y="5234805"/>
                <a:ext cx="17673" cy="2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492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FA363-C9B4-B65A-5441-959D8BB1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Heapsort algorithms</a:t>
            </a:r>
            <a:endParaRPr lang="ru-KZ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147C1E4-7836-423C-F12A-86FA8DD3F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3158"/>
            <a:ext cx="3991532" cy="174331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7DDDB5-3C3F-9354-FD1A-AD42142D9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215" y="1861492"/>
            <a:ext cx="5029428" cy="465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09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A6002-B770-878F-0295-5F116CB2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queue</a:t>
            </a:r>
            <a:endParaRPr lang="ru-KZ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9B2ED32-C316-84BD-0D09-026AB3194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898" y="2224414"/>
            <a:ext cx="2715072" cy="864391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C93954-0623-49A7-D616-9E4242AAF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700" y="1825625"/>
            <a:ext cx="5784096" cy="375829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40C7190-706A-E2A1-B931-C525F64EE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204" y="3646985"/>
            <a:ext cx="3439005" cy="21910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006AEAF7-FCB7-CA78-850D-F53B16C91EE1}"/>
                  </a:ext>
                </a:extLst>
              </p14:cNvPr>
              <p14:cNvContentPartPr/>
              <p14:nvPr/>
            </p14:nvContentPartPr>
            <p14:xfrm>
              <a:off x="2326830" y="2819190"/>
              <a:ext cx="2880" cy="216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006AEAF7-FCB7-CA78-850D-F53B16C91EE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20710" y="2811846"/>
                <a:ext cx="15120" cy="168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2C934365-E104-E53D-92E6-CAFEE1BABFAF}"/>
                  </a:ext>
                </a:extLst>
              </p14:cNvPr>
              <p14:cNvContentPartPr/>
              <p14:nvPr/>
            </p14:nvContentPartPr>
            <p14:xfrm>
              <a:off x="2751630" y="4815390"/>
              <a:ext cx="6120" cy="2232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2C934365-E104-E53D-92E6-CAFEE1BABFA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45510" y="4809367"/>
                <a:ext cx="18360" cy="34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666933FE-441D-06EE-8D57-840F0562349F}"/>
                  </a:ext>
                </a:extLst>
              </p14:cNvPr>
              <p14:cNvContentPartPr/>
              <p14:nvPr/>
            </p14:nvContentPartPr>
            <p14:xfrm>
              <a:off x="2005710" y="4663110"/>
              <a:ext cx="25200" cy="360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666933FE-441D-06EE-8D57-840F0562349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99590" y="4657546"/>
                <a:ext cx="37440" cy="1472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776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FAB6B-AA61-ADD0-55F3-6C05ED5E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queue</a:t>
            </a:r>
            <a:endParaRPr lang="ru-KZ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8BB3794-9967-5A1C-82E9-D05D075C6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181" y="1397832"/>
            <a:ext cx="4667901" cy="1905266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D4DC37-CB6D-DDA1-8991-3AA7043CD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101" y="1549850"/>
            <a:ext cx="5784096" cy="375829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90A074-19D7-B24C-DEC0-9FD519370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91" y="3954002"/>
            <a:ext cx="4591691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979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71570AD13F0224BB1245ED162607349" ma:contentTypeVersion="8" ma:contentTypeDescription="Создание документа." ma:contentTypeScope="" ma:versionID="8255c808b03474fb789221c874ee93d7">
  <xsd:schema xmlns:xsd="http://www.w3.org/2001/XMLSchema" xmlns:xs="http://www.w3.org/2001/XMLSchema" xmlns:p="http://schemas.microsoft.com/office/2006/metadata/properties" xmlns:ns2="14a8a632-e596-4d42-a9cb-ac377c4fa28b" targetNamespace="http://schemas.microsoft.com/office/2006/metadata/properties" ma:root="true" ma:fieldsID="b0c114f8fdcb4282b476dcace83ed4f4" ns2:_="">
    <xsd:import namespace="14a8a632-e596-4d42-a9cb-ac377c4fa2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a8a632-e596-4d42-a9cb-ac377c4fa2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5CF0BC-B750-4559-B520-A970EB5B30B9}">
  <ds:schemaRefs>
    <ds:schemaRef ds:uri="14a8a632-e596-4d42-a9cb-ac377c4fa2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956FA77-9C7E-44C3-A27D-F054C667C84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2344BAC-0D44-4722-A3DF-327AFCC26F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9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Heaps and Priority Queue</vt:lpstr>
      <vt:lpstr>Lecture Content</vt:lpstr>
      <vt:lpstr>Heaps</vt:lpstr>
      <vt:lpstr>Heaps</vt:lpstr>
      <vt:lpstr>Maintaining the heap property </vt:lpstr>
      <vt:lpstr>Building the heap</vt:lpstr>
      <vt:lpstr>Heapsort algorithms</vt:lpstr>
      <vt:lpstr>Priority queue</vt:lpstr>
      <vt:lpstr>Priority queue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Жандос Жанабеков</dc:creator>
  <cp:revision>2</cp:revision>
  <dcterms:created xsi:type="dcterms:W3CDTF">2024-09-30T02:44:30Z</dcterms:created>
  <dcterms:modified xsi:type="dcterms:W3CDTF">2024-10-10T09:30:04Z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0x010100D71570AD13F0224BB1245ED162607349</vt:lpwstr>
  </property>
</Properties>
</file>