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F8F12-BA6E-4AB8-9BDB-4A9A7C4854C8}" v="2" dt="2023-10-25T13:47:58.235"/>
    <p1510:client id="{92EE4838-7879-4FE5-97C8-DF7A4B20FC70}" v="1" dt="2023-12-05T20:01:48.497"/>
    <p1510:client id="{A7470727-3D7D-43C0-83B4-D787A9A95C2B}" v="7" dt="2023-10-19T07:34:42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irlan Amirkhanov" userId="S::t_amirkhanov@kbtu.kz::c19fe187-4a87-4864-9c91-eb2f4120ad35" providerId="AD" clId="Web-{A7470727-3D7D-43C0-83B4-D787A9A95C2B}"/>
    <pc:docChg chg="modSld">
      <pc:chgData name="Temirlan Amirkhanov" userId="S::t_amirkhanov@kbtu.kz::c19fe187-4a87-4864-9c91-eb2f4120ad35" providerId="AD" clId="Web-{A7470727-3D7D-43C0-83B4-D787A9A95C2B}" dt="2023-10-19T07:34:42.453" v="6" actId="1076"/>
      <pc:docMkLst>
        <pc:docMk/>
      </pc:docMkLst>
      <pc:sldChg chg="modSp">
        <pc:chgData name="Temirlan Amirkhanov" userId="S::t_amirkhanov@kbtu.kz::c19fe187-4a87-4864-9c91-eb2f4120ad35" providerId="AD" clId="Web-{A7470727-3D7D-43C0-83B4-D787A9A95C2B}" dt="2023-10-19T07:34:42.453" v="6" actId="1076"/>
        <pc:sldMkLst>
          <pc:docMk/>
          <pc:sldMk cId="0" sldId="262"/>
        </pc:sldMkLst>
        <pc:picChg chg="mod">
          <ac:chgData name="Temirlan Amirkhanov" userId="S::t_amirkhanov@kbtu.kz::c19fe187-4a87-4864-9c91-eb2f4120ad35" providerId="AD" clId="Web-{A7470727-3D7D-43C0-83B4-D787A9A95C2B}" dt="2023-10-19T07:34:42.453" v="6" actId="1076"/>
          <ac:picMkLst>
            <pc:docMk/>
            <pc:sldMk cId="0" sldId="262"/>
            <ac:picMk id="127" creationId="{00000000-0000-0000-0000-000000000000}"/>
          </ac:picMkLst>
        </pc:picChg>
      </pc:sldChg>
      <pc:sldChg chg="modSp">
        <pc:chgData name="Temirlan Amirkhanov" userId="S::t_amirkhanov@kbtu.kz::c19fe187-4a87-4864-9c91-eb2f4120ad35" providerId="AD" clId="Web-{A7470727-3D7D-43C0-83B4-D787A9A95C2B}" dt="2023-10-19T07:33:28.155" v="4" actId="1076"/>
        <pc:sldMkLst>
          <pc:docMk/>
          <pc:sldMk cId="0" sldId="263"/>
        </pc:sldMkLst>
        <pc:picChg chg="mod">
          <ac:chgData name="Temirlan Amirkhanov" userId="S::t_amirkhanov@kbtu.kz::c19fe187-4a87-4864-9c91-eb2f4120ad35" providerId="AD" clId="Web-{A7470727-3D7D-43C0-83B4-D787A9A95C2B}" dt="2023-10-19T07:33:28.155" v="4" actId="1076"/>
          <ac:picMkLst>
            <pc:docMk/>
            <pc:sldMk cId="0" sldId="263"/>
            <ac:picMk id="134" creationId="{00000000-0000-0000-0000-000000000000}"/>
          </ac:picMkLst>
        </pc:picChg>
      </pc:sldChg>
      <pc:sldChg chg="modSp">
        <pc:chgData name="Temirlan Amirkhanov" userId="S::t_amirkhanov@kbtu.kz::c19fe187-4a87-4864-9c91-eb2f4120ad35" providerId="AD" clId="Web-{A7470727-3D7D-43C0-83B4-D787A9A95C2B}" dt="2023-10-19T07:16:59.262" v="3" actId="1076"/>
        <pc:sldMkLst>
          <pc:docMk/>
          <pc:sldMk cId="0" sldId="264"/>
        </pc:sldMkLst>
        <pc:picChg chg="mod">
          <ac:chgData name="Temirlan Amirkhanov" userId="S::t_amirkhanov@kbtu.kz::c19fe187-4a87-4864-9c91-eb2f4120ad35" providerId="AD" clId="Web-{A7470727-3D7D-43C0-83B4-D787A9A95C2B}" dt="2023-10-19T07:16:59.262" v="3" actId="1076"/>
          <ac:picMkLst>
            <pc:docMk/>
            <pc:sldMk cId="0" sldId="264"/>
            <ac:picMk id="141" creationId="{00000000-0000-0000-0000-000000000000}"/>
          </ac:picMkLst>
        </pc:picChg>
      </pc:sldChg>
    </pc:docChg>
  </pc:docChgLst>
  <pc:docChgLst>
    <pc:chgData name="Murat Kemalov" userId="S::mu_kemalov@kbtu.kz::66bf3a5d-5f29-4010-b81d-5c55cca30729" providerId="AD" clId="Web-{805F8F12-BA6E-4AB8-9BDB-4A9A7C4854C8}"/>
    <pc:docChg chg="modSld">
      <pc:chgData name="Murat Kemalov" userId="S::mu_kemalov@kbtu.kz::66bf3a5d-5f29-4010-b81d-5c55cca30729" providerId="AD" clId="Web-{805F8F12-BA6E-4AB8-9BDB-4A9A7C4854C8}" dt="2023-10-25T13:47:58.235" v="1" actId="1076"/>
      <pc:docMkLst>
        <pc:docMk/>
      </pc:docMkLst>
      <pc:sldChg chg="delSp modSp">
        <pc:chgData name="Murat Kemalov" userId="S::mu_kemalov@kbtu.kz::66bf3a5d-5f29-4010-b81d-5c55cca30729" providerId="AD" clId="Web-{805F8F12-BA6E-4AB8-9BDB-4A9A7C4854C8}" dt="2023-10-25T13:47:58.235" v="1" actId="1076"/>
        <pc:sldMkLst>
          <pc:docMk/>
          <pc:sldMk cId="0" sldId="264"/>
        </pc:sldMkLst>
        <pc:spChg chg="del">
          <ac:chgData name="Murat Kemalov" userId="S::mu_kemalov@kbtu.kz::66bf3a5d-5f29-4010-b81d-5c55cca30729" providerId="AD" clId="Web-{805F8F12-BA6E-4AB8-9BDB-4A9A7C4854C8}" dt="2023-10-25T13:47:31.422" v="0"/>
          <ac:spMkLst>
            <pc:docMk/>
            <pc:sldMk cId="0" sldId="264"/>
            <ac:spMk id="140" creationId="{00000000-0000-0000-0000-000000000000}"/>
          </ac:spMkLst>
        </pc:spChg>
        <pc:picChg chg="mod">
          <ac:chgData name="Murat Kemalov" userId="S::mu_kemalov@kbtu.kz::66bf3a5d-5f29-4010-b81d-5c55cca30729" providerId="AD" clId="Web-{805F8F12-BA6E-4AB8-9BDB-4A9A7C4854C8}" dt="2023-10-25T13:47:58.235" v="1" actId="1076"/>
          <ac:picMkLst>
            <pc:docMk/>
            <pc:sldMk cId="0" sldId="264"/>
            <ac:picMk id="141" creationId="{00000000-0000-0000-0000-000000000000}"/>
          </ac:picMkLst>
        </pc:picChg>
      </pc:sldChg>
    </pc:docChg>
  </pc:docChgLst>
  <pc:docChgLst>
    <pc:chgData name="Aisha Sikuatova" userId="S::a_sikuatova@kbtu.kz::22af2572-3077-4d86-ba12-d6d0383c2410" providerId="AD" clId="Web-{92EE4838-7879-4FE5-97C8-DF7A4B20FC70}"/>
    <pc:docChg chg="sldOrd">
      <pc:chgData name="Aisha Sikuatova" userId="S::a_sikuatova@kbtu.kz::22af2572-3077-4d86-ba12-d6d0383c2410" providerId="AD" clId="Web-{92EE4838-7879-4FE5-97C8-DF7A4B20FC70}" dt="2023-12-05T20:01:48.497" v="0"/>
      <pc:docMkLst>
        <pc:docMk/>
      </pc:docMkLst>
      <pc:sldChg chg="ord">
        <pc:chgData name="Aisha Sikuatova" userId="S::a_sikuatova@kbtu.kz::22af2572-3077-4d86-ba12-d6d0383c2410" providerId="AD" clId="Web-{92EE4838-7879-4FE5-97C8-DF7A4B20FC70}" dt="2023-12-05T20:01:48.497" v="0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s-students.stanford.edu/~rashmi/projects/Sort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heap-sort#:~:text=Heap%20Sort%20Complexity&amp;text=Heap%20Sort%20has%20O(nlog,case%2C%20and%20worst%20cas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heap-sort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quick-sor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oftwaretestinghelp.com/quick-sort/" TargetMode="External"/><Relationship Id="rId4" Type="http://schemas.openxmlformats.org/officeDocument/2006/relationships/hyperlink" Target="https://www.geeksforgeeks.org/quicksort-for-linked-list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d36e9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d36e9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93f1ddb1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93f1ddb1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http://www-cs-students.stanford.edu/~rashmi/projects/Sorting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7d36e99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7d36e99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7d36e99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7d36e99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20327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20327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3f1ddb1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3f1ddb1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be35652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be35652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https://www.programiz.com/dsa/heap-sort#:~:text=Heap%20Sort%20Complexity&amp;text=Heap%20Sort%20has%20O(nlog,case%2C%20and%20worst%20case)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https://www.geeksforgeeks.org/heap-sort/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93f1ddb1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93f1ddb1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93f1ddb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93f1ddb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1135ec06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1135ec06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https://www.programiz.com/dsa/quick-sort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https://www.geeksforgeeks.org/quicksort-for-linked-list/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https://www.softwaretestinghelp.com/quick-sort/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93f1ddb1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93f1ddb1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 :  HeapSort Vs Quicksort </a:t>
            </a:r>
            <a:endParaRPr sz="3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61577" y="3812300"/>
            <a:ext cx="2493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Kaster Nurmukan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585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Algorithms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415" y="1090529"/>
            <a:ext cx="6050601" cy="38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54225" y="585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/>
              <a:t>Thanks</a:t>
            </a:r>
            <a:endParaRPr sz="2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73025" y="2050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HeapSort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QuickSort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Masure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b="1"/>
              <a:t>N(log</a:t>
            </a:r>
            <a:r>
              <a:rPr lang="en" sz="1900" b="1" baseline="-25000"/>
              <a:t>2</a:t>
            </a:r>
            <a:r>
              <a:rPr lang="en" sz="1900" b="1"/>
              <a:t>n)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HeapSort VS QuickSort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analysing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QA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much fast sort algorithm ? Problem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207450"/>
            <a:ext cx="76887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2^6 =64 , 2^7 =128        log</a:t>
            </a:r>
            <a:r>
              <a:rPr lang="en" baseline="-25000"/>
              <a:t>2</a:t>
            </a:r>
            <a:r>
              <a:rPr lang="en"/>
              <a:t>100 ~~ 6.xxx               100 element -&gt;sort-&gt; 100* log</a:t>
            </a:r>
            <a:r>
              <a:rPr lang="en" baseline="-25000"/>
              <a:t>2</a:t>
            </a:r>
            <a:r>
              <a:rPr lang="en"/>
              <a:t>100=100*6.5 = 650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100 -&gt;~~ 650 times  for only sorting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search   99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 -&gt;Quick worse case 100* 100 =10,000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Total cost </a:t>
            </a:r>
            <a:r>
              <a:rPr lang="en"/>
              <a:t>findingBinary(QuicSort) -&gt; log</a:t>
            </a:r>
            <a:r>
              <a:rPr lang="en" baseline="-25000"/>
              <a:t>2</a:t>
            </a:r>
            <a:r>
              <a:rPr lang="en"/>
              <a:t> 100 + Quick Average 100* 6.5 = 6.5+ 650 ~~660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1,000,000  -&gt; sort -&gt; n log</a:t>
            </a:r>
            <a:r>
              <a:rPr lang="en" baseline="-25000"/>
              <a:t>2</a:t>
            </a:r>
            <a:r>
              <a:rPr lang="en"/>
              <a:t>n-&gt; 1,000,000 *20 =20,000,000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Total cost find</a:t>
            </a:r>
            <a:r>
              <a:rPr lang="en"/>
              <a:t> = 20,000,000 +20 ~~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Find something (how much I spend) = best sort + use Binary search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491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Algorithms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472900"/>
            <a:ext cx="81666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637825"/>
            <a:ext cx="5099225" cy="27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63625" y="519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HeapSort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335250"/>
            <a:ext cx="76887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Heap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BT -&gt; Complete Binary Tree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Tranform -&gt; Heap Max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Heapify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00" y="952375"/>
            <a:ext cx="5250300" cy="4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7650" y="73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Algorithm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75" y="1366325"/>
            <a:ext cx="76581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7650" y="538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vs Merge Vs Quick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13" y="1073388"/>
            <a:ext cx="60102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95275" y="538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1335250"/>
            <a:ext cx="76887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divide and conquer approach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pivot element (p)  p &lt; l  &amp; p &gt; r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Partition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swap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67" y="1691651"/>
            <a:ext cx="6147400" cy="32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69600" y="566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Alogirthm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68" y="1181496"/>
            <a:ext cx="7223550" cy="3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771C66AB67F42A1BC2EBA1EFD60A3" ma:contentTypeVersion="9" ma:contentTypeDescription="Создание документа." ma:contentTypeScope="" ma:versionID="edbf9a627bde0e8ac6777a1726c65cb5">
  <xsd:schema xmlns:xsd="http://www.w3.org/2001/XMLSchema" xmlns:xs="http://www.w3.org/2001/XMLSchema" xmlns:p="http://schemas.microsoft.com/office/2006/metadata/properties" xmlns:ns2="c7050b8a-1ba5-45ce-be06-3bfdda0c7bda" xmlns:ns3="00df08e2-5fe6-414b-a6db-480b86867646" targetNamespace="http://schemas.microsoft.com/office/2006/metadata/properties" ma:root="true" ma:fieldsID="b5c3f39fcc54cffce027f81142e92e5f" ns2:_="" ns3:_="">
    <xsd:import namespace="c7050b8a-1ba5-45ce-be06-3bfdda0c7bda"/>
    <xsd:import namespace="00df08e2-5fe6-414b-a6db-480b86867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50b8a-1ba5-45ce-be06-3bfdda0c7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465786e6-ab7e-4ef0-9ba9-dc260c9d8b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f08e2-5fe6-414b-a6db-480b8686764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1f104a0-ed5e-4a2e-a985-0ae26ef44893}" ma:internalName="TaxCatchAll" ma:showField="CatchAllData" ma:web="00df08e2-5fe6-414b-a6db-480b86867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50b8a-1ba5-45ce-be06-3bfdda0c7bda">
      <Terms xmlns="http://schemas.microsoft.com/office/infopath/2007/PartnerControls"/>
    </lcf76f155ced4ddcb4097134ff3c332f>
    <TaxCatchAll xmlns="00df08e2-5fe6-414b-a6db-480b8686764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8BB68-4144-41AE-A4E7-B0D716A25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50b8a-1ba5-45ce-be06-3bfdda0c7bda"/>
    <ds:schemaRef ds:uri="00df08e2-5fe6-414b-a6db-480b86867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2B273D-83DF-49E5-AFFC-07F76F1C3AE2}">
  <ds:schemaRefs>
    <ds:schemaRef ds:uri="http://schemas.microsoft.com/office/2006/metadata/properties"/>
    <ds:schemaRef ds:uri="http://schemas.microsoft.com/office/infopath/2007/PartnerControls"/>
    <ds:schemaRef ds:uri="c7050b8a-1ba5-45ce-be06-3bfdda0c7bda"/>
    <ds:schemaRef ds:uri="00df08e2-5fe6-414b-a6db-480b86867646"/>
  </ds:schemaRefs>
</ds:datastoreItem>
</file>

<file path=customXml/itemProps3.xml><?xml version="1.0" encoding="utf-8"?>
<ds:datastoreItem xmlns:ds="http://schemas.openxmlformats.org/officeDocument/2006/customXml" ds:itemID="{223E5C43-8E06-4FCB-95B7-BEC7208E37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11</Slides>
  <Notes>11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Streamline</vt:lpstr>
      <vt:lpstr>ADS 6 :  HeapSort Vs Quicksort          </vt:lpstr>
      <vt:lpstr>Agenda</vt:lpstr>
      <vt:lpstr>Who much fast sort algorithm ? Problem </vt:lpstr>
      <vt:lpstr>Sort Algorithms</vt:lpstr>
      <vt:lpstr>HeapSort</vt:lpstr>
      <vt:lpstr>HeapSort Algorithm</vt:lpstr>
      <vt:lpstr>Heap vs Merge Vs Quick</vt:lpstr>
      <vt:lpstr>QuickSort</vt:lpstr>
      <vt:lpstr>QuickSort Alogirthm</vt:lpstr>
      <vt:lpstr>Sort Algorithms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6 :  HeapSort Vs Quicksort          </dc:title>
  <cp:revision>3</cp:revision>
  <dcterms:modified xsi:type="dcterms:W3CDTF">2023-12-05T20:01:49Z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0x0101004C8771C66AB67F42A1BC2EBA1EFD60A3</vt:lpwstr>
  </property>
  <property fmtid="{D5CDD505-2E9C-101B-9397-08002B2CF9AE}" pid="3" name="MediaServiceImageTags">
    <vt:lpwstr/>
  </property>
</Properties>
</file>