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456" y="-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1:28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1 432,'0'0'12130,"-25"4"-11298,21-4 209,4 4 887,4 9-2328,21 0-1472,-1-5-3706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2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416 322 3208,'0'0'4957,"-15"-16"-4477,-44-50-189,57 64-277,0 0 0,0 0 0,-1-1-1,1 2 1,-1-1 0,1 0 0,-1 0 0,0 1 0,-5-3 0,6 4-14,1 0 1,-1 0-1,0-1 1,0 1-1,0 0 0,1 0 1,-1 1-1,0-1 0,-3 1 1,-6 0 1,1 0-1,1 0 0,-1 1 0,0 0 1,0 1-1,1-1 0,-1 2 0,1-1 0,0 2 0,0-1 1,0 1-1,1 0 0,0 1 0,-11 9 0,5-3 12,0 1-1,1 0 0,1 1 1,0 1-1,1 0 0,-13 21 1,18-23-28,-1 0 1,2 1-1,0 0 1,0 0-1,2 0 1,0 0 0,0 0-1,1 1 1,1 0-1,0-1 1,3 27-1,-2-35 44,1 0-1,0 0 0,0 0 0,1 0 0,0 0 0,0 0 1,0-1-1,1 1 0,0-1 0,0 1 0,0-1 0,5 6 1,-2-4 67,1 0 0,0 0 0,0-1 0,1 0 1,-1 0-1,1-1 0,10 5 0,9 2 139,0-1-1,0-1 0,0-2 1,36 7-1,8-2-163,0-4-1,74 1 1,147-11-176,-234-1 34,-1-3 0,64-13 0,-85 10 250,0-2 0,-1 0 0,-1-3 0,48-24 0,-72 33-48,-1-2-1,0 1 0,0-1 1,0-1-1,-1 1 0,0-2 0,0 1 1,0-1-1,-1 0 0,-1-1 1,1 1-1,-2-1 0,10-19 1,-7 11-72,-2 0 1,0 0 0,-1-1 0,0 0-1,-2 0 1,0-1 0,-1 1 0,-1-25 0,0 33-72,-1 0 1,0-1-1,-1 1 0,0 0 1,-1-1-1,0 1 1,0 0-1,-1 0 1,-1 0-1,0 1 1,0-1-1,-1 1 0,0 0 1,-10-14-1,0 4-1,-2 1 0,0 0 0,-1 1 0,0 1 0,-2 1 0,1 0-1,-2 2 1,0 0 0,-1 2 0,-37-15 0,21 12-49,0 3 0,-1 0 0,0 3 0,0 1 0,-78-2-1,21 7-843,0 4-1,0 4 0,1 4 0,-103 25 0,106-10-1290,41-8-675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32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69 4745,'0'0'4000,"-5"-9"-3518,-17-29-40,21 36-426,-1 0 1,1 1 0,0-1 0,0 1 0,-1 0 0,1-1 0,-1 1-1,1 0 1,-1 0 0,0 0 0,0 0 0,1 0 0,-1 0 0,0 0 0,0 0-1,0 1 1,0-1 0,0 1 0,0 0 0,0-1 0,0 1 0,0 0 0,0 0-1,0 0 1,0 0 0,0 1 0,0-1 0,0 1 0,1-1 0,-1 1-1,-4 1 1,1-1 6,-8 3-43,0 0-1,1 1 1,-1 1-1,-17 10 0,-50 36 57,51-32-3,8-6-26,-23 14 3,1 2 0,-49 46 0,86-70-19,0 1 0,1 0-1,0 0 1,0 0 0,0 1 0,1-1-1,0 1 1,1 0 0,0 1 0,0-1-1,-3 16 1,3-5-10,1-1 1,1 1-1,0 0 1,4 29-1,-2-42 46,0 0 1,1 0-1,0 0 1,0 0-1,0-1 1,1 1-1,0-1 0,0 1 1,1-1-1,-1 0 1,1 0-1,0-1 1,0 1-1,6 3 1,2 4 84,2-1 0,-1-1 0,1 0 0,16 7 0,-6-6-3,0 0 0,0-2 0,1-1 0,0-1 0,0-2-1,33 5 1,161 3 77,-194-13-233,286 0-518,-268-3 540,1-2-1,75-19 1,-89 16 13,-1-2 0,0-1 0,-1-1 0,46-27 0,-63 32 62,0 0 0,-1-1 0,0 0 0,0-1 1,-1 0-1,0 0 0,7-12 0,-11 14-2,0 0 1,0-1-1,-1 0 0,-1 0 0,1 0 1,-1-1-1,-1 1 0,0-1 0,0 0 1,1-17-1,-2 20-37,-1-1-1,0 0 1,0 1-1,-1-1 1,0 1-1,0-1 1,0 1-1,-1 0 1,0 0-1,-1-1 1,1 1-1,-1 0 1,0 1 0,0-1-1,-1 1 1,0-1-1,0 1 1,0 0-1,0 0 1,-9-7-1,-14-10-60,0 0-1,-1 2 0,-1 1 0,-1 2 0,-1 0 0,0 2 1,-53-17-1,69 26-84,-1 2 1,1-1 0,0 2-1,-1 0 1,0 1 0,0 1-1,0 0 1,0 1 0,0 1-1,1 0 1,-28 6 0,11 4-909,0 2 1,-32 18 0,12-3-1431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3:41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45 2456,'0'0'9055,"-3"-6"-7865,-15-32 780,18 38-1944,0 1 0,0-1 0,0 0 0,0 0 0,0 0 0,0 0 0,0 0 0,0 0 0,0 0 1,0 0-1,0 0 0,0 0 0,-1 0 0,1 0 0,0 0 0,0 0 0,0 0 0,0 0 0,0 0 0,0 0 0,0 0 0,0 0 0,0 0 1,0 0-1,0 0 0,0 0 0,-1 0 0,1 0 0,0 0 0,0 0 0,0 0 0,0 0 0,0 0 0,0 0 0,0 0 0,0-1 0,0 1 1,0 0-1,0 0 0,0 0 0,0 0 0,0 0 0,0 0 0,0 0 0,0 0 0,0 0 0,0 0 0,0 0 0,0 0 0,-1 0 0,1 0 1,0-1-1,0 1 0,-1 12-21,2 19-358,2-14 338,1 0 0,1 0 0,0 0 0,1 0 0,8 16 0,48 76 77,61 73-491,-120-177 241,1 0 0,0-1 1,0 1-1,0-1 0,0 0 1,1 0-1,0 0 0,-1 0 0,2-1 1,7 4-1,-4-2-789,1-1-1,0-1 0,0 1 1,1-2-1,10 2 1,-2-2-2703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3:42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1 4400,'0'0'2709,"1"8"-2142,0-1-441,0-1-55,-1-1 0,1 1 0,0-1 0,1 0 0,-1 1 0,1-1 0,0 0 0,4 7 0,1 1-106,0 0-1,-1 1 1,-1 0-1,-1 0 1,0 0-1,0 1 1,-2-1-1,1 1 1,-2 0-1,0 0 1,-1-1-1,-3 27 1,3-39 13,-1 0 1,0 0-1,1 0 0,-1 0 1,0-1-1,0 1 1,0 0-1,0-1 1,0 1-1,-1 0 0,1-1 1,0 0-1,-1 1 1,1-1-1,-1 0 1,1 1-1,-1-1 0,0 0 1,0 0-1,1-1 1,-1 1-1,0 0 1,-4 1-1,-3 0 11,-1 0 0,-1 0 0,-14 0 1,22-1 12,-48 1 788,0-2-1,0-2 1,0-2-1,-74-16 1,114 17-711,-1 1 0,1 1-1,-1-1 1,-14 2 0,22 0-320,1 0 1,-1 1-1,1 0 0,-1-1 0,1 1 0,-1 1 0,1-1 1,-1 0-1,1 1 0,0 0 0,0 0 0,0 0 0,0 0 1,0 0-1,1 0 0,-6 6 0,-7 11-6740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3:43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87 3576,'0'0'6446,"-6"-15"-5494,-15-44-157,15 46-735,3 19-94,4 16-56,1-17 87,0 0 0,0 1 0,1-1 0,0-1 0,-1 1 0,1 0 0,1-1 0,-1 1 0,1-1 0,0 0 0,0 0 0,0-1 0,0 1 0,1-1 0,7 4 0,2 1 47,0 0 0,1-2 0,-1 1 0,20 3 0,-28-8 35,1 0 1,-1-1-1,1 0 1,-1 0 0,1-1-1,0 1 1,0-2 0,-1 1-1,1-1 1,0 0-1,6-2 1,-8 2-26,-1-1 0,0 1 0,0-1 0,0 0 0,0-1 0,0 1 0,-1-1 0,1 1 0,0-1 0,-1 0 0,0 0 0,0-1 0,0 1 1,0-1-1,-1 1 0,1-1 0,2-6 0,-2 0 712,2 0-4094,-5 10 3195,1 0 0,-1 0-1,1 0 1,-1 1 0,1-1-1,-1 0 1,1 0 0,-1 0 0,0 1-1,1-1 1,-1 0 0,1 0-1,-1 1 1,0-1 0,1 0-1,-1 1 1,1-1 0,-1 0-1,0 1 1,0-1 0,1 1-1,-1-1 1,0 1 0,0-1-1,0 1 1,1-1 0,-1 1 0,7 16-1757,-3-1-323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3:51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18 139 1400,'0'-21'2824,"1"10"-1973,0 1 0,-2 0 0,1 0 0,-1 0 0,0-1 0,-1 1 0,0 0 0,-1 1 0,-6-17 0,38 46 763,18 11-1569,1-3-1,1-1 1,1-2-1,1-3 0,104 30 1,-84-34-3,-1-4 1,2-3-1,0-3 1,83-1-1,-150-7-34,0 0 0,0 0 0,0 0 0,0-1 0,0 0 0,0 0 0,0 0 0,0-1 1,-1 1-1,1-1 0,0 0 0,-1-1 0,1 1 0,-1-1 0,0 0 0,0 0 0,0 0 0,0-1 0,-1 1 0,1-1 0,-1 0 0,0 0 0,3-4 0,-5 7-274,-7 9-3516,-10 9-950,-5 2 1068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3:52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1320,'0'0'5870,"4"-10"-4890,13-30 81,-17 40-995,0-1 1,0 1 0,0 0 0,0-1 0,0 1 0,0 0 0,0-1 0,0 1 0,1 0 0,-1-1 0,0 1 0,0 0 0,0 0 0,1-1 0,-1 1-1,0 0 1,0 0 0,1 0 0,-1-1 0,0 1 0,1 0 0,-1 0 0,0 0 0,1 0 0,-1 0 0,0-1 0,1 1 0,-1 0 0,0 0 0,1 0-1,-1 0 1,0 0 0,1 0 0,-1 0 0,0 0 0,1 0 0,-1 0 0,0 0 0,1 1 0,-1-1 0,0 0 0,0 0 0,1 0 0,-1 0 0,1 1-1,13 12-594,-9-8 757,18 12-107,0-1-1,1-2 1,1 0 0,1-1 0,-1-2-1,2 0 1,0-2 0,0-1-1,0-1 1,39 4 0,26-1 653,173-5 0,216-53-304,-362 32-449,125-22 64,-170 23-125,86-30-1,-87 8-485,-65 36-1991,-5 1-444,4 0-3174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3:55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30 4424,'0'0'4160,"-4"-4"-3352,0 1-473,2 2-193,1 0 0,-1 0 0,1 0 0,-1 0 0,1 0 1,0 0-1,-1-1 0,1 1 0,0-1 0,-1-1 0,1 3-104,1-1 1,0 1-1,0 0 1,0 0-1,0 0 1,0 0-1,0 0 1,0 0-1,0 0 1,0-1-1,-1 1 1,1 0-1,0 0 1,0 0-1,0 0 1,0 0-1,0 0 1,0-1-1,0 1 1,0 0-1,0 0 1,0 0-1,0 0 1,0 0-1,0-1 1,0 1-1,0 0 1,0 0-1,0 0 1,0 0-1,1 0 1,-1-1-1,0 1 1,0 0-1,0 0 1,0 0-1,0 0 1,0 0-1,0 0 1,0 0-1,0-1 1,0 1-1,1 0 1,-1 0-1,10-1 78,-10 1-121,104 2 75,957 3 1143,-857-13-1070,-154 9-1999,98 13 0,-90-6-2294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1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519 121 3592,'0'0'6625,"0"-3"-5164,0-2-758,0-1 0,-1 0 1,0 1-1,0-1 0,0 1 0,-3-7 0,-1 4-735,0 0-1,-1 0 1,0 0 0,-1 1-1,1 0 1,-1 0-1,-10-6 1,13 9 93,2 3-37,0 1 0,0-1 1,0 1-1,0 0 0,0-1 1,0 1-1,-1 0 1,1 0-1,0 1 0,-2-1 1,-3 1-29,-4 0-12,1 0 1,0 1 0,0 0-1,0 0 1,0 1-1,1 1 1,-1-1 0,1 2-1,0-1 1,0 1 0,-12 9-1,-2 3-12,1 1 0,-38 40 1,36-32 2,3 1 0,0 0 0,1 2 0,2 1 0,1 0 0,2 1 0,-15 40 0,26-60-4,1 1-1,0 0 1,0 1 0,2-1 0,-1 0 0,1 1 0,2 18-1,-1-27 27,0 0-1,1 0 1,0 0-1,-1 0 1,1 0-1,1 0 1,-1 0-1,1 0 1,-1 0-1,1-1 0,0 1 1,0-1-1,1 1 1,-1-1-1,1 0 1,-1 0-1,1 0 1,0 0-1,0 0 1,1-1-1,-1 0 0,0 1 1,1-1-1,-1 0 1,8 2-1,7 1 23,0-2 0,0 0-1,0-2 1,0 0-1,0 0 1,22-3-1,4 0-66,158-10-2263,-112 3-1722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3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3 1504,'0'0'11198,"-4"-2"-10802,3 2-395,0 0 1,0 0-1,0 0 0,-1-1 1,1 1-1,0 0 1,0 1-1,0-1 0,0 0 1,0 0-1,0 0 0,0 1 1,0-1-1,0 1 0,0-1 1,0 0-1,0 1 1,0 0-1,0-1 0,0 1 1,0 0-1,0-1 0,1 1 1,-1 0-1,0 0 1,1 0-1,-1 0 0,0-1 1,1 1-1,-1 0 0,0 2 1,-20 45-38,11-23 44,-44 109-102,5 3 1,7 1-1,-31 177 0,69-289-492,-4 17-961,-1-18-2247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1:55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28 330 7825,'0'0'4074,"-3"-2"-3204,-2 0-1350,-11-6 4097,15 8-3549,1 0-1,0-1 1,-1 1 0,1-1 0,0 1-1,0-1 1,-1 1 0,1-1 0,0 1 0,0-1-1,0 1 1,0-1 0,0 1 0,0-1 0,0 1-1,0-1 1,0 1 0,0-1 0,0 1-1,0-1 1,0 1 0,0-1 0,0 1 0,0-1-1,1 1 1,-1-1 0,0 1 0,0-1 0,1 1-1,-1-1 1,0 1 0,1-1 0,-1 1 0,0 0-1,1-1 1,-1 1 0,1-1 0,31-31-182,2 0-1,1 3 1,68-45 0,-79 57-63,120-78-4269,-138 91 3755,8-6-3451,-12 3-1547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3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60 7153,'0'0'6687,"-6"-5"-6161,-18-17-333,24 22-185,0 0 1,-1 0-1,1 0 0,0 0 0,0 0 1,-1-1-1,1 1 0,0 0 0,0 0 1,0 0-1,-1 0 0,1-1 0,0 1 1,0 0-1,0 0 0,-1 0 0,1-1 1,0 1-1,0 0 0,0 0 0,0-1 1,0 1-1,0 0 0,0 0 0,0-1 1,0 1-1,-1 0 0,1 0 0,0-1 1,0 1-1,0 0 0,0 0 0,1-1 1,-1 1-1,0 0 0,0 0 0,0-1 1,0 1-1,0 0 0,0 0 0,0-1 1,0 1-1,0 0 0,1 0 1,-1-1-1,0 1 0,0 0 0,0 0 1,1 0-1,-1-1 0,0 1 0,0 0 1,0 0-1,1 0 0,-1 0 0,0 0 1,0-1-1,1 1 0,-1 0 0,18-2-13,-15 2 23,459-19-107,-428 21-1013,-1 1 1,1 1 0,-1 2-1,61 19 1,-39-8-3529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5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51 4993,'0'0'7248,"-4"-1"-6483,-14-1-55,11 0 35,17 1-96,68-3-820,103-18-1,-50 4-1280,-129 18 861,5 0 420,-5 5-5433,-2 6 2551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5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 5329,'0'0'6873,"-4"0"-6809,19 0-64,13 0-128,11-3 120,7-1 0,35-2-648,-13 3-856,-8 0-857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8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16 5881,'0'0'5441,"-3"-3"-4626,3 2-779,-1 0 1,1 0 0,-1 0 0,0 0-1,0 0 1,0 0 0,0 0-1,0 0 1,0 0 0,0 0 0,0 1-1,-1-2 1,1 3-45,1-1-1,-1 1 1,0 0 0,0-1-1,1 1 1,-1 0 0,1 0-1,-1-1 1,1 1 0,-1 0-1,1 0 1,-1 0-1,1 0 1,0 0 0,0-1-1,-1 1 1,1 0 0,0 1-1,-2 3-27,-75 273 60,57-195-9,13-49-23,6-24 4,0 0 0,-2-1 0,1 0 1,-1 1-1,-5 11 0,7-20 943,-1-14-764,0 0-1,0-1 1,1 1 0,1 0 0,1-1-1,0 1 1,0 0 0,1 0 0,1 0-1,0 0 1,1 0 0,0 0-1,1 1 1,1 0 0,0 0 0,0 0-1,1 1 1,15-19 0,-9 14-281,1 0 0,1 0 0,0 2 0,1-1 0,1 2 0,0 0 0,0 2 1,2-1-1,-1 2 0,1 1 0,23-9 0,-26 12-24,0 1-1,0 0 1,1 1-1,-1 1 1,1 1 0,0 0-1,0 1 1,18 1 0,-34 1 75,1-1 1,0 1-1,0 0 1,-1 0-1,1 0 1,-1 0-1,1 0 1,-1 1-1,0-1 1,1 0 0,-1 0-1,0 1 1,0-1-1,0 1 1,0-1-1,0 1 1,0 0-1,0-1 1,0 1 0,-1 0-1,1 2 1,11 41-167,-10-26 208,0 0-1,0 0 1,-2 0-1,-1 0 0,0 0 1,-1 0-1,-1 0 1,-1-1-1,-1 1 1,-12 32-1,15-48-44,1-1 1,0 0-1,0 1 1,1-1-1,-1 1 1,1-1-1,-1 6 1,1-8-19,0 1 1,0-1 0,0 1-1,1 0 1,-1-1 0,0 1-1,1-1 1,-1 1 0,0-1-1,1 1 1,-1-1 0,1 1-1,-1-1 1,1 0 0,-1 1-1,1-1 1,-1 0 0,1 1-1,-1-1 1,1 0 0,-1 0-1,1 1 1,-1-1 0,1 0-1,0 0 1,-1 0 0,1 0-1,-1 0 1,1 0 0,0 0-1,-1 0 1,1 0 0,0 0 0,-1 0-1,2 0 1,21 0-2534,-1 0-2548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09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13 6161,'0'0'9314,"-15"-13"-8610,15 26-5601,15 2 2560,-1-2-2096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10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112 371 5937,'0'0'7988,"17"-17"-7501,19-16-306,63-59 390,-94 86-557,0 1-1,1-2 1,-2 1 0,1-1-1,-1 1 1,0-1-1,0-1 1,-1 1-1,3-10 1,-2 4-1,-2 0 0,0 0 0,0 0-1,-1-24 1,-1 28-20,0-22 36,0 30-36,0-1 0,0 1 0,0 0-1,-1 0 1,1 0 0,0 0 0,0 0 0,-1 0-1,1 0 1,-1-1 0,1 1 0,-1 0 0,1 0-1,-1 0 1,0 1 0,1-1 0,-1 0 0,0 0-1,0 0 1,-1-1 0,2 2-20,-1 0 0,1 0 0,-1 0 1,1 0-1,0 0 0,-1 0 0,1 0 0,-1 0 0,1 0 0,-1 0 1,1 0-1,0 0 0,-1 0 0,1 0 0,-1 0 0,1 0 1,-1 0-1,1 0 0,0 1 0,-1-1 0,1 0 0,-1 0 0,1 1 1,0-1-1,-1 0 0,1 0 0,0 1 0,0-1 0,-1 1 1,-14 16-346,1 1 1,-18 29 0,5-7 293,8-12 55,-96 147-57,102-153 73,2 0-1,1 1 0,0 0 0,2 0 0,1 1 0,-6 32 1,12-49-7,0 0 0,0 0 0,1 0 0,0 0 0,0 0 0,0-1 0,3 10 0,-3-14-7,1 1 0,0-1 1,0 0-1,0 0 0,0 0 0,1 0 1,-1 0-1,0 0 0,1 0 0,0 0 1,-1 0-1,1-1 0,0 1 1,0-1-1,0 1 0,0-1 0,0 0 1,0 1-1,0-1 0,0 0 0,0 0 1,1-1-1,3 2 0,15 2-365,1 0-1,-1-1 0,35-1 1,65-6-1185,-99 2 1120,-1 0-1,0-1 0,0-1 0,0-2 1,-1 1-1,0-2 0,0-1 0,0-1 1,23-14-1,-39 21 283,0-1 0,-1 1 1,1-1-1,-1 0 0,0-1 1,0 1-1,0 0 0,0-1 0,0 0 1,-1 1-1,0-1 0,3-6 0,-3 3 549,0 0 0,0 0 0,-1 0 0,0 0 0,0 0 0,0-14 1,-1 21-327,-1-1 0,1 1 0,0 0 0,0 0 0,0-1 0,0 1 1,-1 0-1,1 0 0,0-1 0,0 1 0,-1 0 0,1 0 0,0 0 1,0-1-1,-1 1 0,1 0 0,0 0 0,-1 0 0,1 0 0,0 0 1,0 0-1,-1 0 0,1-1 0,0 1 0,-1 0 0,1 0 0,0 0 1,-1 0-1,1 0 0,0 1 0,-1-1 0,1 0 0,0 0 1,-1 0-1,1 0 0,0 0 0,0 0 0,-1 1 0,-14 4 11,6 2 62,0 1-1,1 0 1,-1 0 0,2 1 0,-1 0 0,1 1 0,1-1 0,-1 1 0,2 1-1,-1-1 1,2 1 0,-7 20 0,9-26-54,1 0 0,0 0 0,1 0 0,0 0 1,-1 0-1,1 0 0,1 0 0,-1 0 0,1 0 0,2 9 0,-2-12-38,0 1-1,0-1 1,1 0 0,-1 1-1,1-1 1,-1 0-1,1 0 1,0 0 0,0 0-1,0 0 1,0 0-1,0-1 1,0 1-1,0-1 1,0 1 0,1-1-1,-1 0 1,1 0-1,-1 0 1,1 0-1,2 1 1,7 0 66,1 0-1,0-1 1,-1 0 0,24-2-1,-6 0-18,-17 1-136,-1-1-1,0-1 1,0 0-1,1 0 1,-1-1-1,-1-1 1,1 0-1,0-1 1,-1 0-1,12-7 1,-17 8-23,-1 1 0,1-1 0,-1 0-1,0 0 1,0 0 0,0-1 0,-1 0 0,1 0 0,-1 0 0,-1 0 0,1-1 0,-1 1 0,0-1 0,0 0 0,0 0-1,-1 0 1,0-1 0,0 1 0,0 0 0,0-12 0,-1 10 72,-1 0-1,0 0 1,-1 0 0,0 0-1,0 0 1,-1 0 0,-4-14-1,5 20 59,0-1 0,0 0-1,-1 1 1,1-1-1,-1 1 1,0 0-1,1-1 1,-1 1-1,0 0 1,0 0-1,-1 0 1,1 0 0,0 1-1,-1-1 1,1 0-1,-1 1 1,1 0-1,-1 0 1,0 0-1,0 0 1,1 0-1,-1 0 1,0 1 0,0-1-1,-4 1 1,-2-1-29,0 1 1,1 1-1,-1 0 1,1 0 0,-1 0-1,1 1 1,-1 1-1,1-1 1,-13 7-1,8-2-14,0 0 0,1 1 0,0 0 0,0 1 0,-10 11 0,16-15-109,0 1 1,1 0-1,0 0 1,0 1-1,0-1 0,1 1 1,0 0-1,0 0 1,1 0-1,-5 16 1,7-19 14,0 0 1,0 0 0,1 0-1,0 0 1,0 0 0,0 0-1,0 0 1,0 0 0,1 1-1,0-1 1,0 0 0,0 0-1,0-1 1,1 1 0,-1 0-1,1 0 1,0-1 0,0 1-1,0-1 1,1 1 0,-1-1-1,7 5 1,21 18-1949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4:11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378 87 5281,'0'0'4824,"-17"9"-4342,-56 27-203,71-35-238,0 0 0,-1 0 0,1 1 0,0-1 0,0 1 0,0-1 1,0 1-1,1 0 0,-1-1 0,0 1 0,1 0 0,-1 0 0,1 0 0,0 0 0,-1 1 0,1-1 0,0 0 0,0 0 0,1 1 0,-1-1 1,0 0-1,1 1 0,0-1 0,-1 1 0,1-1 0,0 1 0,0-1 0,0 1 0,1-1 0,0 5 0,0-6-41,-1-1 1,1 1-1,0 0 0,0-1 0,0 1 0,0-1 0,0 1 1,-1-1-1,1 1 0,0-1 0,0 0 0,0 1 0,0-1 0,0 0 1,0 0-1,0 0 0,0 0 0,0 0 0,0 0 0,1 0 1,0 0-1,1 0 10,7 0-12,-1 0 0,1 0 0,0 0 0,0-2 1,-1 1-1,1-1 0,-1-1 0,1 1 1,-1-2-1,0 1 0,0-1 0,13-8 0,-17 8-39,0 1-1,0-1 1,-1 0-1,1 0 1,-1 0-1,0-1 1,0 0-1,-1 1 0,1-1 1,-1-1-1,0 1 1,0 0-1,-1-1 1,0 1-1,0-1 1,0 0-1,0 0 1,-1 0-1,0 0 0,-1 0 1,1-9-1,-1 13 36,0 0-1,0 0 1,0 0-1,0 0 0,-1 0 1,1 0-1,-1 0 1,1 0-1,-1 0 1,0 0-1,1 0 1,-1 0-1,0 0 0,0 0 1,-1 0-1,1 1 1,0-1-1,-1 1 1,1-1-1,-1 1 0,1-1 1,-1 1-1,0 0 1,1-1-1,-1 1 1,0 0-1,0 0 0,0 1 1,0-1-1,0 0 1,0 1-1,-2-1 1,1 0-4,0 1 1,-1 0-1,1 0 1,0 0 0,0 1-1,0-1 1,0 1-1,0-1 1,1 1-1,-1 0 1,0 0 0,0 0-1,0 1 1,1-1-1,-1 1 1,0-1 0,1 1-1,0 0 1,-1 0-1,1 0 1,0 0-1,-3 5 1,-3 4 10,1 1 1,1 0-1,0 0 0,1 1 1,0-1-1,0 1 1,2 0-1,0 1 0,-3 24 1,3-2 38,1 1 0,6 55 1,1-54 293,2-1 0,16 55 0,-13-61-258,-2 0 0,-1 1-1,-2 0 1,2 44 0,-7-71-61,0-1-1,0 1 1,-1-1-1,0 0 1,0 1 0,0-1-1,-1 0 1,1 1-1,-1-1 1,0 0 0,0 0-1,0-1 1,-6 8-1,3-5 42,0-1-1,-1 0 1,0 0-1,0 0 1,0 0-1,0-1 1,-12 6-1,3-4 65,0 0-1,-1 0 0,0-1 1,1-1-1,-2-1 0,1 0 1,-19 0-1,22-2-23,-5 0 47,0-1 0,-24-2-1,38 2-91,0-1-1,0 1 0,0-1 1,0 0-1,0 0 0,1-1 0,-1 1 1,0-1-1,1 0 0,-1 0 1,1 0-1,0 0 0,-1-1 0,1 1 1,0-1-1,-3-3 0,5 4-29,0 0 0,0 1 0,-1-1 0,1 0 0,1 0 0,-1 0 0,0 1 0,0-1 0,1 0-1,-1 0 1,1 0 0,0 0 0,-1 0 0,1-1 0,0 1 0,0 0 0,0 0 0,1 0 0,-1 0 0,0 0-1,1 0 1,-1 0 0,1 0 0,0 0 0,0 1 0,0-1 0,-1 0 0,2 0 0,-1 0 0,2-2-1,2-2-127,1 0 0,0 0 0,0 1 0,1 0 0,0 0 0,0 0 0,10-5 0,148-64-3445,-146 66 2605,74-32-5698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2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32 3104,'0'0'6298,"-24"0"-333,29-1-5941,1 0-1,-1 0 1,0 0-1,1-1 1,-1 1 0,8-5-1,-6-9 95,-7 12-118,0 3-75,0 10-462,-3 3 490,0-1 0,0-1 0,-8 17 1,-1 4 39,-8 10 13,16-35-66,1 0 0,0-1 0,0 1 0,0 0 0,0 1 0,1-1 0,1 0 0,-3 14-1,5-20-17,-1-1-1,0 1 0,0-1 0,0 1 1,0-1-1,1 1 0,-1-1 0,0 0 1,0 1-1,1-1 0,-1 1 0,0-1 0,1 0 1,-1 1-1,0-1 0,1 0 0,-1 1 1,1-1-1,-1 0 0,0 1 0,1-1 0,-1 0 1,1 0-1,-1 0 0,1 0 0,-1 1 1,1-1-1,0 0 0,17 2-2299,-15-2 1750,19 1-4135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27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88 5641,'0'0'5274,"-6"7"-4644,3-5-570,0 1 6,1 0-1,-1-1 0,0 2 0,1-1 0,0 0 1,0 0-1,0 1 0,0-1 0,0 1 1,1 0-1,-1-1 0,1 1 0,0 0 0,0 0 1,1 0-1,-1 7 0,1-11-33,0 1 0,0-1 1,0 1-1,0 0 0,0-1 0,0 1 0,1-1 1,-1 1-1,0-1 0,0 1 0,1-1 0,-1 1 0,0-1 1,1 1-1,-1-1 0,1 1 0,-1-1 0,1 1 1,-1-1-1,1 0 0,-1 1 0,1-1 0,-1 0 1,1 1-1,-1-1 0,1 0 0,-1 0 0,1 0 1,0 1-1,27 0 268,-20-1-281,-1-1 0,1-1 1,0 0-1,13-4 0,-9 0 0,0 0 0,0 0-1,0-2 1,12-9 0,-21 14-6,0 0 0,0 1 0,0-1 0,-1 0 0,1-1 0,-1 1 0,0 0 0,0-1 0,0 1 0,0-1 0,0 0 0,-1 1 0,0-1 0,0 0 0,0 0 1,0 0-1,-1 0 0,1-6 0,-1 8 33,0 0-1,0 0 1,0 0 0,0 0 0,-1 0 0,1 0 0,-1 0-1,1 0 1,-1 0 0,0 0 0,0 0 0,0 0 0,0 0 0,0 0-1,0 0 1,-2-2 0,1 3-28,0-1 0,0 1 0,-1-1 0,1 1 0,0 0 0,-1 0-1,1 0 1,0 0 0,-1 0 0,1 1 0,-1-1 0,0 1 0,1-1 0,-4 1 0,1 0-62,0-1 0,0 1 0,-1 1 0,1-1 1,0 1-1,0 0 0,0 0 0,0 0 0,0 1 0,0 0 1,0 0-1,1 0 0,-1 0 0,1 1 0,-1-1 1,1 1-1,0 1 0,0-1 0,0 0 0,0 1 0,1 0 1,0 0-1,-1 0 0,1 0 0,1 1 0,-1-1 0,1 1 1,-3 5-1,3-3-641,0 0 1,0 0-1,1 1 1,0-1-1,0 0 1,1 14-1,0 5-4021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2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29 576,'0'0'11014,"-5"0"-10095,64-1-99,86-11-1,-122 9-984,71-9 206,-31 12-3475,-46 3 741,-5 3-1820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1:55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32 4016,'0'0'8985,"-3"-5"-8489,-11-16-410,14 21-89,0-1-1,-1 1 1,1 0 0,0 0-1,0 0 1,0 0-1,0 0 1,0-1-1,0 1 1,0 0-1,0 0 1,0 0-1,0 0 1,0 0 0,0-1-1,0 1 1,0 0-1,0 0 1,0 0-1,0 0 1,0 0-1,0-1 1,1 1-1,-1 0 1,0 0 0,0 0-1,0 0 1,0 0-1,0 0 1,0-1-1,0 1 1,0 0-1,0 0 1,1 0-1,-1 0 1,0 0 0,0 0-1,0 0 1,0 0-1,0 0 1,1 0-1,-1 0 1,0 0-1,0-1 1,0 1-1,0 0 1,0 0-1,1 0 1,-1 0 0,0 0-1,0 0 1,0 0-1,0 1 1,0-1-1,1 0 1,9-1 14,-10 1-25,25 0-13,90 5 53,-102-4-21,0 1 0,-1 1 1,0 0-1,0 1 0,0 0 0,0 1 0,12 7 0,-21-10 1,0 0 0,1 1-1,-1-1 1,0 1-1,0 0 1,-1 0 0,1 0-1,0 1 1,-1-1 0,0 1-1,0-1 1,0 1-1,0-1 1,-1 1 0,1 0-1,-1 0 1,0 0-1,0 0 1,0 5 0,1 9 34,-1-1 0,-1 0 0,-3 22 0,2-21 6,0-4-10,-2 0 0,0 0 0,-8 24-1,6-23-63,1 0-1,0 0 1,-2 20-1,5 48-3208,1-52-412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28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88 5857,'0'0'6864,"-4"-11"-6187,-13-34-158,16 43-455,0 0 1,0 0 0,0 0-1,0 0 1,0 1 0,0-1-1,-1 0 1,1 1 0,-1-1-1,1 1 1,-1-1-1,0 1 1,1 0 0,-1 0-1,0 0 1,0 0 0,0 0-1,0 0 1,0 0 0,0 0-1,0 1 1,0-1-1,0 1 1,0 0 0,0-1-1,0 1 1,-4 0 0,2 0-76,0 1-1,0-1 1,1 1 0,-1 0 0,0 0 0,0 0 0,1 0 0,-1 1 0,0-1 0,1 1 0,-5 3 0,3-1-4,1 0 1,0 1-1,0-1 1,0 1 0,1 0-1,-1 0 1,1 0-1,1 0 1,-1 1-1,-3 8 1,5-9 6,-1-1 0,1 1 0,0-1 0,0 1 0,1-1-1,-1 1 1,1 0 0,0-1 0,1 1 0,-1 0 0,1-1 0,-1 1 0,1-1 0,3 7 0,-3-9-25,0 0 0,0 0 0,1-1 0,-1 1 0,1 0 0,-1 0 0,1-1 0,0 1 0,0-1 0,0 0 0,0 1 0,0-1 1,0 0-1,0 0 0,0 0 0,0 0 0,0-1 0,1 1 0,-1-1 0,0 1 0,3-1 0,6 2-36,0-2 0,-1 1 1,14-3-1,-20 2 36,1-1 0,-1-1 0,1 1 0,-1 0 0,1-1 0,-1 0 0,0 0 0,0-1 0,0 1 0,0-1 0,0 0 0,-1 0 0,1 0 0,-1 0 0,0 0 0,0-1 0,0 0 0,0 1 0,-1-1 0,1 0 0,-1 0 0,0-1 0,0 1 0,-1 0 0,1-1 0,-1 1 0,0-1 0,0 1 0,0-1 0,-1-7 0,0 11 211,0 7-328,0 8 122,-1 0 0,-1 1 0,-1-1 0,0 0 0,0 0 0,-8 17 0,8-23 110,0 0 1,0-1-1,-1 0 1,0 0 0,-1 0-1,0 0 1,0-1-1,0 1 1,-1-1-1,1-1 1,-1 1 0,-12 8-1,14-13-12,1 1 1,-1-1-1,1 0 0,-1 0 1,0 0-1,0-1 0,1 1 1,-1-1-1,0 0 0,0 0 1,1 0-1,-1 0 0,0-1 0,0 0 1,1 0-1,-1 0 0,-4-1 1,6 1-86,-1 0-1,1 0 1,0 0 0,-1 0 0,1 0 0,0 0 0,0-1-1,0 1 1,0-1 0,0 1 0,0-1 0,0 0 0,1 0-1,-1 0 1,1 0 0,-1 0 0,1 0 0,0 0 0,0 0-1,0-1 1,0 1 0,0 0 0,0-1 0,1 1 0,-1-1 0,0-2-1,7 4-3174,6 1-1215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0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49 208,'0'0'11705,"-2"-8"-10765,-5-23-155,1 22 1545,-1 13-1949,-1 14-822,8-17 547,-27 73-54,0-3 70,-31 134 1,58-203-105,0 0-4,0 0 0,0 0 0,-1 0 0,1 0 0,-1 0 1,1 0-1,-1 0 0,0 0 0,0 0 0,0-1 0,0 1 0,-2 2 1871,3-6-1376,0-3-421,1 0 1,0 0 0,0 0-1,1 0 1,0 0-1,-1 1 1,1-1-1,4-6 1,26-38-161,-14 24-60,1 1-1,1 1 1,1 0-1,2 2 0,0 1 1,1 0-1,0 2 1,2 1-1,0 1 1,44-19-1,-69 34 120,1 0 1,0 0-1,0 1 0,0-1 1,0 1-1,0 0 0,0-1 1,0 1-1,0 0 0,0 0 1,4 1-1,-5-1-5,0 0 0,0 0 0,0 1 0,0-1 0,-1 1-1,1-1 1,0 1 0,0-1 0,0 1 0,-1-1 0,1 1 0,0 0 0,0 0 0,-1-1 0,1 1 0,-1 0 0,2 1-1,0 3-31,-1 0 0,1 0 0,-1 0 0,0 0 0,-1 0 0,1 1 0,-1 6 0,0-11 55,2 40 3,-3-1 1,-1 0 0,-2 1 0,-11 49 0,13-78-10,1 1 0,0-1 1,1 17-1,0-13 4,1-15-9,0 0 1,-1-1-1,1 1 1,0 0 0,0 0-1,0 0 1,0 0-1,0-1 1,0 1 0,0-1-1,0 1 1,0 0-1,1-1 1,-1 0 0,0 1-1,0-1 1,0 0-1,3 1 1,12 0-135,-1 1-1,1-2 1,0 0 0,16-3 0,-18 2-68,46-8-1546,-3-5-2024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1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12 5313,'0'0'6848,"-10"0"-3877,164-6-2069,51 0-2046,-203 6 939,0 0 0,0 0 0,0 0 1,0 1-1,0-1 0,0 0 0,0 1 1,0 0-1,0-1 0,0 1 0,0 0 1,0 0-1,0 0 0,-1 0 0,1 0 1,0 0-1,-1 1 0,1-1 0,-1 0 1,3 4-1,-1 10-3992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1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1072,'0'0'15083,"127"0"-15083,-81 0 0,4 3-504,10 9-992,-7 1-2529,-17-1-4705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25 4905,'0'0'10285,"-6"0"-8705,174-13-1240,-41 1-2315,-42 12-3154,-66 3 540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 4624,'0'0'11755,"-7"0"-11795,17 0-400,12 0-80,6 0 144,11 0-568,21 0-1281,-7-3-872,-10-1-4256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8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98 6145,'0'0'5833,"0"-10"-4349,0-61 1365,0 70-2790,-1 1 1,1-1-1,0 0 1,0 1-1,0-1 1,0 0-1,-1 0 0,1 1 1,0-1-1,-1 0 1,1 1-1,0-1 0,-1 0 1,1 1-1,-1-1 1,1 1-1,-1-1 1,1 1-1,-1-1 0,0 1 1,1-1-1,-1 1 1,0 0-1,1-1 1,-1 1-1,0 0 0,1 0 1,-1-1-1,0 1 1,0 0-1,1 0 1,-2 0-1,-29-1-251,21 1 227,0 0-70,-1 1 0,1-1 0,-1 2 0,1-1 0,-16 5 0,19-3 20,0 0 0,1 0 0,-1 1 0,1-1 0,0 1 0,0 1 0,0-1 0,-10 11 0,3-1-11,1 1 1,0 0 0,2 1-1,-1 0 1,2 0 0,0 1-1,1 1 1,-7 20 0,10-22 18,0 1 0,1-1 0,1 1 0,0 0 1,1 0-1,1 0 0,1 1 0,0-1 0,4 23 1,-3-34-18,1 1 0,0 0-1,0-1 1,0 1 0,1-1 0,-1 0 0,2 0 0,-1 0 0,1 0 0,0-1 0,0 1 0,0-1 0,9 8 0,-6-8-78,0 1 0,1-1 0,-1 0-1,1-1 1,1 0 0,-1 0 0,0-1 0,1 0 0,9 2 0,5 0-296,-1-2-1,1-1 0,-1-1 1,1-1-1,-1 0 1,1-2-1,24-5 0,-19 1-1101,29-10 0,19-9-2922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38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70 6025,'0'0'7748,"-2"-11"-6753,-5-35-380,4 35-187,1 10-326,-1 8-155,-60 338-288,54-306 326,6-22 13,-11 29-1,15-66 949,-2 11-934,1 1 1,0-1-1,3-15 0,3 4-111,0 1 1,2 0-1,0 0 1,1 1-1,1 0 1,1 1-1,0 0 1,1 1-1,1 0 1,1 1-1,0 0 1,1 1-1,32-23 1,-42 34 52,-1 0-1,1 1 1,0 0-1,1 0 1,-1 0 0,9-2-1,-12 4 34,0-1-1,0 1 0,0 0 1,0-1-1,0 1 1,0 0-1,0 0 0,0 0 1,0 1-1,0-1 1,0 0-1,0 1 0,0-1 1,0 1-1,0 0 1,0 0-1,-1 0 0,1 0 1,0 0-1,0 0 1,1 2-1,2 3 5,-1 0 0,0 1 1,-1-1-1,0 1 0,0 0 0,0 0 1,-1 0-1,0 0 0,-1 1 0,1-1 1,-1 1-1,0 7 0,0 15-18,-4 49 0,0-61 35,0 0-1,-2-1 1,0 0-1,0 0 1,-10 19 0,-7 22 9,22-58-47,0 0-1,0 1 1,-1-1 0,1 0 0,0 1 0,0-1 0,0 0 0,0 1 0,0-1 0,0 0-1,0 1 1,0-1 0,0 0 0,0 1 0,0-1 0,0 0 0,1 1 0,-1-1 0,0 0 0,0 1-1,0-1 1,0 0 0,1 1 0,-1-1 0,0 0 0,0 1 0,0-1 0,1 0 0,-1 0-1,0 1 1,1-1 0,-1 0 0,0 0 0,0 0 0,1 0 0,-1 1 0,0-1 0,1 0-1,-1 0 1,0 0 0,1 0 0,-1 0 0,0 0 0,1 0 0,20 0-2052,-14 0 1277,20 0-2018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3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9 429 5905,'0'0'5185,"-1"-2"-3263,0 1-1820,0 1 0,1-1 0,-1 1 1,1-1-1,-1 0 0,1 1 1,-1-1-1,1 0 0,-1 1 0,1-1 1,0 0-1,0 0 0,-1 1 1,1-1-1,0 0 0,0 0 0,0 0 1,-1 1-1,1-1 0,0 0 1,0 0-1,0 0 0,1 1 0,-1-1 1,0 0-1,0 0 0,0 0 1,1 1-1,-1-1 0,0 0 1,1 0-1,-1 1 0,0-1 0,1 0 1,-1 1-1,1-1 0,-1 0 1,1 1-1,0-1 0,-1 1 0,1-1 1,-1 1-1,1-1 0,0 1 1,-1 0-1,1-1 0,0 1 0,0 0 1,-1-1-1,2 1 0,89-46-84,47-26 6,-109 56-23,-1-2 0,41-36 1,-62 48 17,0-1 0,0-1 0,0 1 1,-1-1-1,-1-1 0,1 1 0,4-12 0,-7 15-41,-1-1 0,0 1 0,0-1 0,0 0-1,-1 1 1,0-1 0,0 0 0,-1 0-1,1 0 1,-1 0 0,0 0 0,-1 1 0,-1-11-1,1 15-2,1 0-1,-1-1 0,1 1 1,-1 0-1,0-1 1,0 1-1,0 0 0,1 0 1,-1-1-1,0 1 0,0 0 1,-1 0-1,1 0 1,0 0-1,0 1 0,0-1 1,-1 0-1,1 0 0,0 1 1,-1-1-1,1 1 1,-1-1-1,1 1 0,0-1 1,-1 1-1,1 0 0,-1 0 1,1 0-1,-1 0 1,1 0-1,-1 0 0,1 0 1,-1 0-1,-2 1 0,-1 0-17,0 0 0,0 1 0,0-1-1,0 1 1,0 0 0,1 0 0,-1 1-1,1-1 1,-5 4 0,-24 22 21,1 1-1,2 1 1,1 2 0,1 1-1,2 1 1,2 1-1,1 2 1,-33 69 0,50-92 17,0 1 1,1-1-1,1 1 1,0 1-1,1-1 1,1 1-1,0-1 1,1 1-1,1-1 1,1 19-1,0-29-31,0-1-1,0 1 0,1-1 0,-1 0 1,1 1-1,0-1 0,0 0 0,0 0 1,1 0-1,0-1 0,-1 1 0,1 0 0,0-1 1,1 0-1,-1 0 0,1 0 0,-1 0 1,1 0-1,0-1 0,0 1 0,0-1 1,6 2-1,3 1-87,0 0 0,0-1 1,0 0-1,1-1 0,-1-1 0,21 1 0,9-1-839,1-1-1,46-7 1,-73 4 583,-1-1 0,0 0 0,0-2 0,0 0 0,0 0 0,-1-2 0,0 1 0,25-17 0,-35 19 359,1 0-1,-1-1 0,0 1 1,-1-1-1,1 0 1,-1-1-1,0 1 0,-1-1 1,1 0-1,-1 0 0,0 0 1,3-9-1,-2 4 507,-1-1 0,0 0 0,-1 0 0,0 0 0,0-24 690,-4 36-1139,0 1 0,1-1-1,-1 0 1,0 1 0,1-1 0,-1 1 0,1 0 0,-1 0 0,1-1 0,-1 1 0,1 0 0,0 0 0,-1 0 0,1 0 0,0 1 0,0-1 0,-2 2 0,-18 28 25,17-25 81,-3 5 76,1 0 1,0 1-1,-5 14 0,9-22-152,1 1 0,-1-1 0,1 1 0,1 0 0,-1-1 0,1 1 0,-1 0 1,1-1-1,0 1 0,1 0 0,-1 0 0,2 4 0,-1-8-61,-1 0 0,1 0 1,0 0-1,-1 0 0,1 0 0,0 0 0,0 0 0,0 0 1,0 0-1,0 0 0,0-1 0,0 1 0,0 0 0,0-1 1,0 1-1,0-1 0,1 1 0,-1-1 0,0 1 0,0-1 1,0 0-1,1 0 0,-1 1 0,2-1 0,38 0 29,-28 0-5,0 0-38,0-1-1,0 0 1,0-1 0,-1 0 0,1-1-1,-1 0 1,21-9 0,-29 10 4,0 0 0,0 0 0,0 0 0,-1 0 0,1-1 0,0 1 0,-1-1 0,0 0 0,0 0 0,1-1 0,-2 1 1,1-1-1,0 1 0,-1-1 0,0 0 0,0 0 0,0 0 0,0 0 0,0 0 0,-1-1 0,0 1 0,0 0 0,0-1 0,0 1 0,-1-8 0,0 7 16,0-1 0,0 1-1,0-1 1,-1 1 0,0-1-1,0 1 1,-4-11 0,3 13-7,0-1 0,-1 1 0,1-1 1,-1 1-1,1 0 0,-1 0 0,0 0 0,0 0 1,-1 1-1,1-1 0,-7-3 0,2 2-4,-1-1 0,0 1 0,0 1 0,0-1 0,0 2 0,-1-1 0,1 1-1,-1 1 1,1 0 0,-18 0 0,18 1-1,1 0 1,0 1-1,-1 0 0,1 1 1,0 0-1,0 0 0,0 0 1,0 1-1,1 1 0,-1-1 1,1 1-1,0 0 0,-7 6 1,3-1 3,1 0 0,0 1 0,0 0 0,1 1 1,0 0-1,-14 24 0,20-29-28,0 1 1,0 0-1,0-1 0,0 1 1,1 0-1,1 1 0,-1-1 1,1 0-1,0 0 0,1 1 1,-1-1-1,2 1 0,-1-1 1,1 0-1,2 9 1,-3-14-35,1 0 0,-1 0 0,1 0 0,0 0 1,0 0-1,0-1 0,0 1 0,0 0 1,0-1-1,1 1 0,-1 0 0,1-1 0,-1 0 1,1 1-1,1 1 0,1-1-94,0 0-1,1 0 0,-1 0 1,0-1-1,1 1 1,7 1-1,25 1-917,-1-1 0,40-2 0,-5-1-2473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3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76 6481,'0'0'6780,"-14"20"-6424,-42 64-89,54-82-250,0 0 1,1 1-1,-1-1 1,1 0-1,0 1 1,-1 0-1,1-1 1,1 1-1,-1 0 1,0 0-1,1-1 1,-1 1-1,1 0 1,0 0-1,0 5 1,0 1 17,1-7-41,-1-1 0,0 0 1,0 1-1,1-1 0,-1 1 0,1-1 1,-1 1-1,1-1 0,-1 0 0,1 1 1,0-1-1,0 0 0,0 0 0,0 0 0,0 0 1,0 1-1,0-1 0,0 0 0,0-1 1,0 1-1,1 0 0,-1 0 0,0 0 1,0-1-1,1 1 0,-1-1 0,1 1 0,-1-1 1,1 1-1,-1-1 0,3 0 0,7 2-35,0-1-1,0-1 0,16 0 1,-13 0 32,-5-1-95,-1 1-1,0-1 1,0-1-1,0 1 0,0-1 1,0-1-1,0 1 0,-1-1 1,1-1-1,-1 0 1,0 0-1,0 0 0,0-1 1,0 1-1,-1-2 1,0 1-1,0-1 0,0 0 1,-1 0-1,0-1 1,0 1-1,0-1 0,-1 0 1,0-1-1,-1 1 0,1 0 1,-1-1-1,-1 0 1,0 0-1,0 0 0,0 0 1,-1 0-1,0 0 1,-1-10-1,1 5 291,-1 7 59,0 1 0,0-1 1,0 1-1,-1-1 0,-1-7 0,2 11-171,-1 1 0,1 0 1,-1-1-1,0 1 0,1 0 0,-1 0 0,0 0 0,0 0 0,1-1 0,-1 1 0,0 0 1,0 1-1,0-1 0,0 0 0,-1 0 0,1 0 0,0 0 0,0 1 0,0-1 0,-1 1 0,1-1 1,0 1-1,-1-1 0,1 1 0,0 0 0,-1 0 0,-1-1 0,0 1-37,-1 0 0,0 0-1,1 0 1,-1 0 0,0 1-1,0-1 1,1 1 0,-1 0-1,1 0 1,-1 0 0,1 1-1,-1-1 1,1 1 0,-5 3 0,2-1-8,1 0 1,1 0-1,-1 1 1,1 0-1,0-1 1,0 1 0,-7 11-1,4-1 20,0-1 1,1 1-1,0 0 0,1 0 0,1 0 0,-3 19 1,2 14 51,2-1 1,4 58 0,1-30-53,-1-21-7,1-26-41,-2 0 0,-4 35 1,3-59 29,0 0 0,0 1 1,0-1-1,0 0 0,-1 0 0,0 0 1,0 0-1,0 0 0,0 0 1,0 0-1,-1-1 0,0 1 0,0-1 1,0 0-1,0 0 0,0 0 1,-1 0-1,1 0 0,-1-1 0,1 0 1,-1 0-1,0 0 0,0 0 1,0 0-1,-1-1 0,1 1 0,0-1 1,0 0-1,-9 0 0,4-1 52,1 0 0,-1-1 0,0 0 0,1 0 0,-1-1 0,0 0 0,1-1 0,-15-6 0,20 7-82,-1 1 1,1-2-1,0 1 0,0 0 1,0-1-1,0 1 0,0-1 1,1 0-1,-1 0 0,1 0 1,0 0-1,0 0 0,0-1 1,0 1-1,0-1 0,1 1 1,0-1-1,-1 1 0,1-1 1,1 0-1,-1 0 0,0-6 1,1 6-18,-1 2-7,1 0 0,0 1 0,0-1 0,0 0 0,0 0 0,0 0 0,0 0 0,0 0 0,0 0 0,1 0 0,-1 1 0,1-1 0,0 0 0,-1 0 0,1 0 0,0 1 0,0-1 0,0 0 0,0 1 0,0-1 0,1 1 0,-1 0 0,0-1-1,1 1 1,-1 0 0,2-2 0,27-13-782,0 1-1,36-12 0,-51 21 213,59-22-3564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1:57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10 6161,'0'0'4534,"-3"-2"-4103,-7-4-206,14 11-238,20 17-32,-7-9 198,0 0 1,1-2-1,0 0 1,1-1-1,0-1 1,0 0-1,1-2 1,36 9-1,-7-5 87,1-3 0,58 2-1,104-7-129,-174-3-100,140-2-16,194-27 0,-221 11-258,111-18 75,-205 25 163,0-2 1,80-31-1,-136 44-47,17-6 82,-10 5-5575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5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65 107 6737,'0'0'6012,"-4"-7"-4983,-10-24-331,14 30-677,-1 0-1,1 0 0,0 0 1,-1 0-1,1 0 1,0 0-1,0 0 1,0 0-1,0 0 0,0 0 1,0 0-1,0 1 1,0-1-1,0 0 1,0 0-1,0 0 0,1 0 1,-1 0-1,0 0 1,1 0-1,-1 0 0,1 0 1,-1 0-1,1 1 1,-1-1-1,1 0 1,-1 0-1,2 0 0,23-12-203,-18 10 152,8-3-17,0 1 1,0 1-1,0 1 1,1 0-1,-1 0 1,1 2-1,31 0 1,-46 1 31,0 0 1,1 0-1,-1 1 1,0-1-1,0 0 1,0 0-1,1 1 1,-1-1-1,0 1 1,0-1-1,0 1 1,0-1-1,0 1 1,0 0-1,0-1 1,0 1-1,0 0 1,0 0-1,0 0 1,0 0-1,-1 0 1,1 0-1,1 1 1,-1 1-14,0 0-1,0 0 1,0 0 0,0 0 0,0 1 0,0-1 0,-1 0-1,0 0 1,0 4 0,1-1 34,-2 0-1,1 1 1,-1-1 0,0 0-1,0 0 1,-1 0 0,0-1-1,0 1 1,-4 9 0,-1-6 34,0 0 0,0 0 0,-1-1 0,0 0 1,0-1-1,-1 1 0,0-2 0,0 1 0,-1-1 1,-18 8-1,14-8-42,0-1-1,-1-1 1,1 0 0,-1-1-1,0 0 1,1-1 0,-26 0 0,40-3-19,0 1 1,-1 0-1,1 0 1,0 0 0,-1-1-1,1 1 1,0 0-1,0 0 1,-1-1-1,1 1 1,0 0 0,0-1-1,0 1 1,-1 0-1,1-1 1,0 1 0,0 0-1,0-1 1,0 1-1,0 0 1,-1-1-1,1 1 1,0 0 0,0-1-1,0 1 1,0-1-1,0 1 1,0 0-1,0-1 1,1 1 0,-1-1-1,2-13-531,0 10 446,-1 1-1,1 0 1,0 0-1,0 0 1,0 1-1,1-1 1,-1 0-1,1 1 1,0 0-1,-1-1 1,1 1-1,0 0 1,0 1-1,0-1 1,1 0-1,-1 1 1,0 0-1,6-2 1,1 0-142,1 0 0,-1 1 1,0 0-1,1 1 0,11 0 1,-14 1 219,0 1 0,0 0 0,0 0 0,0 1 0,0 0 0,-1 0 0,1 1 1,8 4-1,13 4 33,-11-6-178,0-1-1,0-1 1,0-1-1,0-1 1,1 0-1,22-2 1,-2 0-1745,15 1-3198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6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41 6425,'0'0'8067,"-4"-2"-7888,4 1-184,-1 1 1,1 0-1,0-1 1,-1 1-1,1 0 1,0 0-1,-1-1 1,1 1-1,0 0 0,-1 0 1,1-1-1,-1 1 1,1 0-1,-1 0 1,1 0-1,0 0 1,-1 0-1,1 0 0,-1 0 1,1 0-1,-1 0 1,1 0-1,-1 0 1,1 0-1,0 0 0,-1 0 1,1 0-1,-1 0 1,1 1-1,-1-1 1,1 0-1,0 0 1,-1 0-1,1 1 0,-1-1 1,1 1-1,-4 20-174,1-1 150,-4 33 95,3 0 1,2 56 0,2-108-25,1-2-45,0 1-1,0-1 0,0 1 1,0-1-1,0 1 0,-1-1 1,1 0-1,0 0 1,0 1-1,0-1 0,-1 0 1,1 0-1,0 0 0,-1 0 1,1 0-1,0 0 0,-1 0 1,0 0-1,1 0 0,0-1 1,2-4-18,119-202-335,-116 198 353,-3 4-7,0 1 0,1-1-1,0 0 1,0 1-1,0-1 1,10-8-1,-13 14-4,0-1 0,0 0 0,0 1 0,0 0 0,0-1 0,0 1 0,0-1 0,0 1 0,0 0 0,0 0 0,0 0 0,0-1 0,0 1 0,0 0 0,0 0 0,0 0 0,0 1 0,0-1 0,0 0 0,0 0 0,0 0 0,0 1 0,0-1 0,0 1 0,0-1 0,0 1 0,0-1 0,0 1 0,-1-1 0,1 1 0,0 0 0,0-1-1,-1 1 1,1 0 0,0 0 0,-1 0 0,1 0 0,0-1 0,-1 1 0,1 0 0,0 2 0,2 4-27,0-1 0,0 1-1,-1 0 1,3 10 0,-1 10 51,0 0 1,-2 0-1,-1 0 1,-3 34 0,0 0 3,2-61-8,0 1 1,0-1-1,0 1 1,1 0-1,-1-1 1,0 1-1,0-1 1,1 1-1,-1-1 1,0 1-1,1-1 1,-1 1-1,0-1 1,1 1-1,-1-1 0,1 1 1,-1-1-1,1 0 1,-1 1-1,1-1 1,-1 1-1,1-1 1,-1 0-1,1 0 1,-1 1-1,1-1 1,-1 0-1,1 0 1,0 0-1,-1 0 0,1 0 1,0 0-1,-1 0 1,1 0-1,-1 0 1,1 0-1,0 0 1,-1 0-1,1 0 1,-1 0-1,1-1 1,0 1-1,0-1 1,4 1 37,11-1-279,1 0 0,-1-2 0,0 0 0,0 0 0,0-2 1,27-11-1,-10 5-1362,26-9-2854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7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 5497,'0'0'8043,"-9"-7"-5851,305 24-1697,-100-3-46,347-7 131,-399-7-493,274-15-14,-73 1-31,436 9-1058,-768 7-237,-19 5-383,-22 6-882,-19 2-1165,-11 1-2701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8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44 229 328,'0'0'12213,"-2"-1"-11409,2 1-782,0 0 1,0 0-1,0 0 1,0 0 0,0 0-1,0 0 1,0 0-1,0 0 1,0 0 0,1 0-1,-1-1 1,0 1-1,0 0 1,0 0-1,0 0 1,0 0 0,0 0-1,0 0 1,0 0-1,0 0 1,0 0 0,0 0-1,0 0 1,0 0-1,0 0 1,0 0-1,0-1 1,0 1 0,0 0-1,0 0 1,0 0-1,0 0 1,0 0 0,0 0-1,0 0 1,0 0-1,0 0 1,0 0-1,0 0 1,-1 0 0,1 0-1,0 0 1,0-1-1,0 1 1,0 0 0,0 0-1,0 0 1,0 0-1,0 0 1,0 0-1,0 0 1,0 0 0,14-4 412,33-6-551,-22 6 290,8-3-111,57-14 30,-78 18-97,1-1 0,-1-1 0,-1 0 0,22-13 0,-31 17 6,0 0 0,0 0 0,-1 0 0,1-1 0,-1 1 0,1 0 0,-1-1 0,1 0 0,-1 1 0,0-1 0,0 0 0,0 1 0,0-1 0,0 0 0,0 0 0,0 0-1,-1 0 1,1 0 0,-1 0 0,1 0 0,-1 0 0,0-3 0,0 1-8,-1 1 0,1 0-1,-1 0 1,0-1 0,0 1-1,0 0 1,-1 0 0,1 0-1,-1 0 1,0 0 0,1 1-1,-6-6 1,3 3-5,-1 0 0,0 0 1,0 0-1,-1 1 0,1-1 1,-1 1-1,0 1 0,0-1 1,-1 1-1,1 0 0,0 1 1,-14-4-1,15 5 2,0 0 1,0 0-1,0 1 0,0 0 1,-1 0-1,1 0 1,0 0-1,0 1 0,0 0 1,0 0-1,0 1 0,0-1 1,0 1-1,0 0 0,1 0 1,-1 1-1,1-1 1,-1 1-1,1 0 0,0 0 1,0 1-1,-4 4 0,-9 11 23,2 0 1,0 1-1,1 1 0,1 0 0,-18 41 0,25-48 32,1 1-1,0 0 1,1 0 0,0 0-1,2 0 1,0 1 0,0 0-1,1-1 1,1 1-1,3 22 1,-2-35-55,0 1 0,0-1 0,0 0 0,1 0-1,-1 0 1,1 0 0,0 0 0,0 0 0,0 0 0,0 0 0,1-1 0,-1 1-1,1-1 1,-1 0 0,1 0 0,0 1 0,0-2 0,0 1 0,0 0 0,0-1 0,0 1-1,7 1 1,3 1-82,1 0 1,-1-1-1,1-1 0,19 2 0,11-1-1381,84-5 0,-113 1 748,0-1 1,1-1-1,-2 0 0,1-1 0,0-1 1,-1 0-1,0-1 0,0 0 0,15-10 1,-26 14 605,0 0 1,0 0-1,0-1 1,0 1-1,0-1 1,0 1-1,-1-1 1,1 0 0,-1 0-1,2-3 1,-3 3 618,0 1 1,0-1 0,0 0 0,-1 1 0,1-1 0,-1 0 0,1 1 0,-1-6 0,0 8-372,-1-1 0,1 1 0,0 0 0,0-1 0,-1 1 0,1 0 1,0 0-1,0-1 0,-1 1 0,1 0 0,0 0 0,-1 0 0,1-1 1,-1 1-1,1 0 0,0 0 0,-1 0 0,1 0 0,0 0 1,-1 0-1,1 0 0,-1 0 0,1 0 0,0 0 0,-1 0 0,1 0 1,-1 0-1,1 0 0,0 0 0,-1 0 0,1 0 0,0 0 1,-1 0-1,0 1 0,0-1-120,0 0 0,0 1 0,0-1-1,0 0 1,-1 1 0,1-1 0,0 1 0,0-1 0,0 1 0,0 0 0,0-1 0,0 1 0,-1 1 0,-1 4 117,0 0 0,0 0 0,0 0 0,1 1 1,0-1-1,0 1 0,1-1 0,0 1 0,0 0 0,0 0 1,1-1-1,0 1 0,0 0 0,2 7 0,-2-13-124,0-1-1,1 1 1,-1 0-1,0-1 0,1 1 1,-1 0-1,1-1 1,-1 1-1,1 0 1,-1-1-1,1 1 0,-1-1 1,1 1-1,0-1 1,-1 1-1,1-1 0,0 1 1,-1-1-1,1 0 1,0 1-1,-1-1 1,2 0-1,24 5 3,22-8 9,-44 3-31,0-1 0,0 0 0,-1 0 0,1-1 0,0 1 0,-1-1 0,1 0 0,-1 1 0,1-2 0,-1 1 0,0 0 0,0-1 0,0 1 0,0-1 0,-1 0 0,1 0 0,-1 0 0,1 0 0,-1-1 1,0 1-1,0-1 0,-1 1 0,1-1 0,-1 1 0,0-1 0,0 0 0,0 0 0,0 0 0,-1 0 0,1 1 0,-1-1 0,0 0 0,0 0 0,-1 0 0,1 0 0,-1 0 0,-1-4 0,1 5 3,0 0 1,-1 0-1,0 0 1,1 0-1,-1 1 0,0-1 1,-1 1-1,1-1 1,0 1-1,-1 0 0,1 0 1,-1 0-1,0 0 1,1 0-1,-1 0 0,0 1 1,0 0-1,0-1 1,0 1-1,-1 0 1,1 0-1,0 1 0,-7-1 1,-2-1-6,0 0 0,0 2 0,-1-1 0,1 2 0,-14 1 0,20-1 19,1 0 0,0 0 0,0 1 0,-1 0 1,1 0-1,0 0 0,0 1 0,1-1 0,-9 7 0,11-8-61,0 1 0,0 0-1,0 0 1,0 0 0,0 0 0,1 0 0,-1 0-1,0 0 1,1 1 0,0-1 0,0 1 0,-1-1-1,1 1 1,1-1 0,-1 1 0,0-1 0,1 1-1,-1 0 1,1-1 0,0 1 0,0 4 0,0-6-30,0 1 1,0-1-1,1 0 1,-1 0-1,0 0 0,1 0 1,-1 0-1,1 0 1,-1 0-1,1 0 1,0 0-1,-1 0 1,1-1-1,0 1 1,-1 0-1,1 0 1,0 0-1,0-1 1,0 1-1,0-1 0,0 1 1,1 0-1,26 7-787,-19-6 450,40 7-1535,-5-5-702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9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33 3064,'0'0'7625,"-10"16"-7285,-28 50-100,37-63-213,0-1 0,0 0 1,0 1-1,0-1 0,0 0 1,0 1-1,1-1 0,-1 5 1,1-7-23,0 1 1,0-1 0,0 1 0,0-1-1,0 1 1,0 0 0,0-1-1,1 1 1,-1-1 0,0 1 0,0-1-1,0 1 1,1-1 0,-1 1-1,0-1 1,1 1 0,-1-1 0,0 1-1,1-1 1,-1 0 0,1 1-1,0 0 1,1-1 2,0 1-1,0 0 1,0-1-1,1 1 1,-1-1-1,0 0 1,0 0 0,1 0-1,-1 0 1,0 0-1,3 0 1,3-1 16,-1 1-28,0 0 1,0-1-1,1 0 1,-1 0-1,0 0 1,0-1-1,11-4 1,-16 4-15,1 1 1,0 0 0,0-1 0,-1 0 0,1 0-1,-1 0 1,0 0 0,1 0 0,-1 0-1,0 0 1,0-1 0,0 1 0,-1-1 0,1 1-1,0-1 1,-1 0 0,0 0 0,0 0 0,0 0-1,0 0 1,1-3 0,-2 2 76,1 0 1,-1 0-1,1 0 0,-1 0 1,0 0-1,-1 0 0,1 0 1,-1-1-1,0 1 1,0 0-1,0 0 0,0 1 1,-3-7-1,3 8-22,-1 0 0,1 1-1,0-1 1,-1 0 0,1 0 0,-1 1 0,0-1 0,1 1 0,-1 0-1,0-1 1,0 1 0,0 0 0,0 0 0,0 0 0,0 0-1,0 1 1,0-1 0,0 0 0,-1 1 0,1-1 0,0 1 0,0 0-1,0 0 1,-1 0 0,1 0 0,0 0 0,-3 1 0,4 0-37,-1 0 1,0-1-1,0 1 1,1 0-1,-1 0 1,0 1-1,1-1 1,-1 0-1,1 0 1,-1 1-1,1-1 1,0 1-1,0-1 1,0 1-1,0 0 1,0-1-1,0 1 0,0 0 1,0 0-1,0 2 1,-14 44 110,14-43-71,-4 18 134,2-1 0,1 1 0,1 0 0,3 33 0,-1-5-19,0-13 45,0-19-226,-1 0 0,0 0 0,-2-1 1,-5 33-1,5-47 117,1 1 1,-1 0-1,1-1 0,-1 1 1,-1-1-1,1 1 1,-1-1-1,1 0 0,-1 0 1,0 0-1,-1-1 1,1 1-1,-1-1 1,0 0-1,1 0 0,-1 0 1,0 0-1,-1-1 1,1 1-1,0-1 0,-1 0 1,-9 2-1,6-1-35,0-1-1,0-1 0,0 0 1,0 0-1,0 0 0,0-1 1,-1 0-1,1-1 0,-11-1 1,18 1-54,0 0 1,0 0 0,-1 0-1,1 0 1,0 0 0,0-1 0,0 1-1,0 0 1,1 0 0,-1-1-1,0 1 1,0 0 0,1-1-1,-1 1 1,1-1 0,-1 1-1,1-1 1,0 1 0,-1-1-1,1 1 1,0-1 0,0 1 0,0-4-1,0-1-36,0 1 0,1-1 0,-1 0 0,1 0 0,2-8 0,0 9-71,-1-1 1,1 1 0,0 1 0,1-1 0,-1 0-1,1 1 1,0 0 0,0 0 0,0 0-1,1 0 1,9-5 0,107-69-4082,-64 46-1126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4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9978,'0'0'4812,"6"-3"-4691,12-2-269,-1 1 1,1 0-1,0 1 1,0 1-1,24 1 1,-42 1 101,1 0 0,0 0 1,0 0-1,-1 0 0,1 1 1,0-1-1,0 0 0,-1 1 1,1-1-1,0 0 0,-1 1 1,1-1-1,-1 0 1,1 1-1,0-1 0,-1 1 1,1 0-1,-1-1 0,1 1 1,-1-1-1,0 1 0,1 0 1,-1-1-1,0 1 1,1 0-1,-1-1 0,0 1 1,0 0-1,1 0 0,-1-1 1,0 1-1,0 0 0,0 0 1,0-1-1,0 2 1,0 1 0,0-1 0,0 1 0,0-1 0,-1 1 0,1-1 0,-1 1 0,0-1 0,1 0 0,-1 1 1,-2 3-1,-4 3 84,1-1 1,-1 0 0,0-1-1,-1 0 1,0 0 0,0 0 0,-11 6-1,8-6 69,2 0 0,-1 1-1,1 0 1,-16 18 0,24-25-111,1-1 1,-1 0-1,1 1 1,-1-1-1,1 0 1,0 1-1,-1-1 1,1 1-1,0-1 1,-1 0-1,1 1 1,0-1-1,-1 1 1,1-1-1,0 1 1,0 0-1,0-1 1,0 1-1,0-1 1,-1 1-1,1-1 1,0 1-1,0-1 1,0 1-1,0-1 1,0 1-1,1 0 1,-1-1-1,0 1 1,0-1-1,0 1 1,0-1-1,1 1 1,-1-1-1,0 1 1,0-1-1,1 1 1,-1-1-1,0 1 1,1-1-1,-1 0 1,1 1-1,-1-1 1,0 0-1,1 1 1,-1-1-1,1 0 1,-1 1-1,1-1 1,-1 0-1,1 0 1,0 1-1,5 0-44,0 0 1,0 0-1,0-1 0,8 1 1,-5-1 18,101 0-1722,-59-3-1114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50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2 130 1192,'0'0'8821,"0"0"-8751,0 0 1,0-1 0,0 1 0,0 0 0,1 0 0,-1 0 0,0 0 0,0 0 0,0 0 0,0 0 0,0 0-1,0 0 1,0 0 0,0-1 0,0 1 0,0 0 0,0 0 0,0 0 0,0 0 0,0 0 0,0 0 0,0 0-1,0-1 1,0 1 0,0 0 0,0 0 0,0 0 0,0 0 0,0 0 0,0 0 0,0 0 0,0-1 0,0 1-1,0 0 1,0 0 0,0 0 0,0 0 0,0 0 0,0 0 0,-1 0 0,1 0 0,0 0 0,0-1 0,0 1-1,0 0 1,0 0 0,0 0 0,0 0 0,0 0 0,0 0 0,-1 0 0,1 0 0,0 0 0,0 0 0,0 0-1,42-28 48,-30 21-131,0-1 0,-1 1 0,0-2 1,0 0-1,-1 0 0,0-1 0,13-17 0,-20 17 262,-5 9 8,-2 8-231,-20 38-86,5-9-1,-25 65-1,35-56-592,8-43 605,1-1 0,0 1 0,-1-1 1,1 1-1,0-1 0,0 1 1,0 0-1,0-1 0,1 1 1,-1-1-1,0 1 0,1-1 1,-1 1-1,1-1 0,-1 1 1,1-1-1,0 0 0,-1 1 0,1-1 1,0 0-1,0 0 0,0 1 1,0-1-1,0 0 0,0 0 1,2 1-1,2-1-227,0 1 0,0-1 0,0 0 0,0-1 0,0 1 0,0-1 0,1 0 0,5-1 0,5 0-308,31 1-1341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50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32 2840,'0'0'6531,"-11"12"-5625,-35 37-286,43-47-563,1-1 0,0 1-1,1 1 1,-1-1 0,0 0 0,0 0 0,1 1 0,0-1 0,-1 0 0,1 1 0,0 0 0,0-1 0,0 1 0,1 0 0,-1-1 0,1 1 0,-1 0 0,1 0 0,0 4-1,0-3 28,0-3-77,0 0-1,0 0 0,1 0 0,-1 0 1,0-1-1,1 1 0,-1 0 0,0 0 1,1 0-1,-1-1 0,1 1 1,0 0-1,-1 0 0,1-1 0,-1 1 1,1-1-1,0 1 0,-1 0 0,1-1 1,0 1-1,0-1 0,0 0 1,-1 1-1,1-1 0,0 0 0,0 1 1,0-1-1,0 0 0,0 0 0,-1 0 1,3 0-1,33 2-173,-28-2 200,3 0-168,1-1-1,0 0 1,-1 0 0,0-2 0,1 1-1,14-6 1,-22 7 95,-1-1-1,0 1 1,0 0-1,0-1 1,0 0 0,0 1-1,-1-1 1,1 0-1,0 0 1,-1-1-1,0 1 1,1-1-1,-1 1 1,0-1 0,0 0-1,0 1 1,-1-1-1,1 0 1,-1 0-1,1 0 1,-1-1 0,0 1-1,0 0 1,0 0-1,-1-1 1,1-5-1,-1 3 172,0 0 0,0 0 1,0 0-1,-1 0 0,0 0 0,-1 0 0,-2-8 0,4 12-105,-1 1 0,0-1 0,-1 0 0,1 1 0,0-1 1,0 1-1,-1-1 0,1 1 0,-1 0 0,1 0 0,-1-1 0,1 1 0,-1 0 0,0 0 0,1 1 1,-1-1-1,0 0 0,0 0 0,0 1 0,0-1 0,0 1 0,0 0 0,0 0 0,1-1 0,-1 1 1,-4 1-1,-1-1-14,1 1-1,-1 0 1,0 0 0,0 1 0,0 0 0,1 0 0,-1 0 0,1 1 0,0 0 0,0 0 0,0 1 0,0 0-1,1 0 1,-1 0 0,-5 6 0,5-4-249,0 1 1,0-1-1,1 1 0,-1 0 0,2 0 1,-1 1-1,1-1 0,0 1 0,1 0 0,0 0 1,-4 16-1,3-1-2476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51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7457,'0'0'8034,"18"0"-8266,17 0 232,15 0 152,14 0-40,10 0-112,0 0-288,1-6-336,-11 3-401,-1-4-679,-17 4-857,-17 0-2512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51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68 6241,'0'0'5160,"0"-10"-4684,-1-32-192,1 41-262,0 0-1,0 1 1,0-1 0,0 0 0,-1 0 0,1 1 0,0-1 0,-1 0-1,1 1 1,0-1 0,-1 0 0,1 1 0,-1-1 0,1 1 0,-1-1-1,1 1 1,-1-1 0,0 1 0,1-1 0,-1 1 0,1-1 0,-1 1-1,0 0 1,1-1 0,-1 1 0,0 0 0,0 0 0,1-1 0,-1 1-1,0 0 1,0 0 0,1 0 0,-1 0 0,0 0 0,0 0 0,1 0-1,-1 0 1,0 1 0,0-1 0,1 0 0,-2 1 0,-2-1 21,-1 1-12,-1-1 1,1 1-1,-1 1 1,1-1-1,0 1 0,-1 0 1,1 0-1,0 0 1,0 1-1,1 0 0,-1 0 1,1 0-1,-1 0 0,1 1 1,0 0-1,0-1 1,0 2-1,1-1 0,-1 0 1,1 1-1,0-1 1,1 1-1,-4 7 0,5-10 0,0-1-1,1 1 0,-1-1 1,0 1-1,1 0 1,-1-1-1,1 1 0,0 0 1,0 0-1,0-1 1,-1 1-1,2 2 0,-1-3-24,0-1 0,0 1-1,0-1 1,1 1 0,-1 0-1,0-1 1,1 1-1,-1-1 1,0 1 0,1-1-1,-1 1 1,1-1 0,-1 1-1,0-1 1,1 0 0,-1 1-1,1-1 1,0 0-1,-1 1 1,1-1 0,-1 0-1,1 0 1,-1 1 0,1-1-1,0 0 1,-1 0 0,1 0-1,-1 0 1,1 0-1,0 0 1,-1 0 0,2 0-1,15 1-66,0-2-1,-1 0 0,1 0 1,-1-2-1,1 0 0,22-7 1,-33 8 115,15-4-946,-21 7 892,1-1-1,-1 0 1,0 1-1,1-1 1,-1 0-1,1 1 1,-1-1-1,1 1 1,-1-1-1,0 1 1,1-1-1,-1 1 1,0-1-1,0 1 1,1-1-1,-1 1 1,0-1-1,0 1 1,0-1-1,1 1 1,-1 0-1,0-1 1,0 1-1,0-1 1,0 1-1,0 0 1,0-1-1,0 1 1,-1-1-1,1 1 1,0-1-1,0 1 1,-1 0-1,-1 31 388,-7 44 52,7-68-400,1-1-1,-2 1 1,1-1-1,-1 1 1,0-1-1,-1 0 1,-6 10-1,8-14 9,0-1 0,0 1-1,-1-1 1,1 0-1,-1 0 1,0 0 0,0 0-1,0 0 1,0-1-1,0 1 1,0-1 0,0 0-1,0 0 1,0 0-1,-1 0 1,-6 0-1,-5 1 50,-1-2-1,-23-1 0,9 0-77,21 0-133,0 1 0,0-1-1,1-1 1,-1 0 0,0 0 0,1 0-1,-1-1 1,1-1 0,0 1-1,-14-9 1,21 11-56,0 1-1,1-1 1,-1 0-1,0 1 1,0-1 0,0 0-1,1 1 1,-1-1-1,0 0 1,1 0-1,-1 0 1,1 0 0,-1 0-1,1 0 1,-1 1-1,1-1 1,0 0-1,-1 0 1,1 0 0,0 0-1,0-1 1,0 1-1,0-1 1,0-7-4126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0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19 122 6977,'-2'-4'1599,"-2"-5"-533,1 0 0,1 0-1,0 0 1,0-1 0,-1-18 0,3 28-915,0 14-583,3-3 435,-1 1 1,2-1 0,-1 0-1,1 0 1,1 0 0,0 0-1,1-1 1,0 0 0,0 0-1,1-1 1,13 15 0,-10-13 3,1 0 0,0-1 1,0-1-1,1 0 1,0 0-1,1-2 0,0 1 1,26 10-1,-19-12 0,1 0 0,0-1-1,0-2 1,34 3 0,87-7-9,-133 1-8,4-1-41,1 0 0,-1-1 0,1-1 0,17-5 0,-26 6 39,0 1 1,0-1-1,0 0 0,-1 0 1,1-1-1,-1 1 0,0-1 1,0 0-1,0 0 0,0 0 1,0-1-1,-1 1 0,1-1 1,-1 0-1,4-6 0,-6 5 36,1 1-1,-1-1 0,0 0 0,0 0 0,-1 0 1,1 0-1,-1-1 0,0 1 0,0 0 0,-1 0 1,0 0-1,0 0 0,0 0 0,0 1 0,-1-1 1,0 0-1,0 0 0,0 1 0,-5-8 0,-1 2-20,-1 1-1,1 0 1,-1 1-1,-1 0 1,0 0-1,0 1 0,0 1 1,-1-1-1,0 2 1,-21-9-1,-8 1-23,-75-15 1,73 19 17,38 8-79,0 0-1,-1 1 1,1-1 0,0 1 0,0 0-1,-1 0 1,1 0 0,0 1 0,-1 0-1,1-1 1,0 2 0,0-1 0,0 0-1,0 1 1,0 0 0,-6 3-1,1 2-643,0 0 0,0 0 0,1 1 0,-13 15 0,15-16 217,-19 21-2603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52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26 6513,'0'0'7435,"-13"-6"-7076,5 2-302,3 1-34,1 1 1,-1 0-1,0 0 0,0 0 0,0 1 1,-6-2-1,9 3-18,0 0 1,0 0-1,0 0 1,-1 0-1,1 0 1,0 0-1,0 1 1,0-1-1,0 1 1,0-1-1,0 1 1,0 0-1,0 0 1,0 0 0,0 0-1,0 0 1,0 0-1,1 1 1,-1-1-1,0 1 1,1-1-1,-2 2 1,-18 24 159,0 0 1,2 1-1,2 1 1,0 0-1,-16 41 1,15-23 60,2 1-1,-19 95 1,29-101-219,2 0 1,3 52-1,0-87-74,1 1 0,1-1 0,-1 0 0,1 0 0,1 0 0,-1 0 0,1-1 0,0 1 0,1 0 0,-1-1 0,1 1 0,1-1 0,-1 0 0,1 0 0,0 0 0,1-1 0,-1 1 0,1-1 1,0 0-1,0 0 0,1-1 0,0 1 0,-1-1 0,1-1 0,1 1 0,-1-1 0,0 0 0,1 0 0,0-1 0,-1 0 0,1 0 0,7 1 0,28 1-1730,63-2 0,-80-2 482,54 0-4936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5:5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0 8913,'0'0'2417,"1"17"-2030,-1-15-368,2 39 532,10 59-1,7 47 655,-17-124-879,-2 1 0,-1-1 0,0 1 0,-7 29 0,3-37-162,0 1 0,-1-1 0,0-1-1,-1 1 1,-1-1 0,-1 0-1,0-1 1,-1 1 0,0-2 0,-19 19-1,-13 8 32,-83 62 0,31-27-386,68-51-1379,-38 42 0,40-33-3512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00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75 6177,'0'0'9077,"-2"-2"-8309,2 2-742,-1 0 1,1 0-1,0 0 1,-1 0 0,1 0-1,0 0 1,-1-1-1,1 1 1,0 0-1,0 0 1,-1 0 0,1 0-1,0-1 1,0 1-1,0 0 1,-1 0 0,1-1-1,0 1 1,0 0-1,0-1 1,0 1-1,-1 0 1,1 0 0,0-1-1,0 1 1,0 0-1,0-1 1,0 1 0,0 0-1,0-1 1,0 1-1,0 0 1,0-1-1,0 1 1,0 0 0,0 0-1,0-1 1,0 1-1,0 0 1,0-1 0,1 1-1,-1 0 1,0-1-1,17-2 1417,-1 1-1073,12-2-367,49 2-1,1-1 0,-52 0-49,6 1-168,0-1 0,-1-2 0,1-2 0,-1 0 0,32-13 0,-62 19-195,-3 2-1045,0 0 834,0 0 0,0 0 1,0 0-1,0 0 0,1 0 0,-1 1 1,0-1-1,1 1 0,-1-1 1,-2 4-1,0-1-1071,-14 12-3501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00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44 7497,'0'0'8082,"-3"-7"-7350,-11-22-192,10 21 123,7 8-734,10 2 78,1 0-1,0 0 1,-1 1-1,1 1 1,15 7-1,13 2 24,-28-9-25,14 3-5,-1 2-1,0 0 1,0 1-1,40 24 1,-65-33 1,0 0 0,-1 0 0,1 0 0,-1 0 0,1 1 0,-1-1 0,0 1 0,1-1 0,-1 1 0,0-1 0,0 1 0,0 0 0,0 0 0,0-1 0,-1 1 0,1 0 0,0 0 0,-1 0 0,0 0 0,1 0 0,-1 0 0,0 0 0,0 0 0,0 0 0,0 0 0,0 0 0,-1 0 0,1 0 0,0-1 0,-1 1 0,0 0 0,-1 3 0,0 1 42,-1-1 0,0 0 0,0 0 0,0-1 0,-1 1 0,1 0 0,-1-1 0,0 0 0,-9 7 0,-21 12-188,17-12 146,1 1 0,-20 18 0,32-27-491,1 1 0,-1-1 0,1 1 0,0 0 0,0 0 0,0 0-1,1 1 1,0-1 0,0 1 0,0-1 0,0 1 0,1 0 0,-1 0 0,0 6 0,2 6-6107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08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8673,'1'-19'9758,"4"15"-9724,1 1 0,-1 0 0,1 1 0,0-1 1,-1 1-1,1 0 0,1 0 0,-1 1 0,9-1 0,27-3-523,1 2 0,-1 2-1,45 4 1,-77-2 88,-1 0-1,0 0 1,0 1 0,0 1 0,0-1-1,8 5 1,-12-5-458,1 1 0,-1 0 1,0 0-1,0 1 0,8 7 0,1 8-5162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09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8249,'0'0'9202,"67"0"-9194,-17 0 96,13-3-104,5 3-624,34 0-464,-13 6-632,-15 4-2881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0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380 135 992,'0'0'10547,"2"-9"-9152,5-31-107,-7 38-1171,0 0 0,0 0 1,0 0-1,0 0 0,0 0 1,0 0-1,-1 0 1,1 0-1,-1 0 0,0 1 1,1-1-1,-1 0 1,0 0-1,0 0 0,0 1 1,0-1-1,0 0 1,0 1-1,-1-1 0,-1-1 1,-2-1 63,0 0 1,0 0-1,-1 0 0,-6-3 1,12 7-162,-6-3 1,0-1 0,0 2 0,0-1 0,0 1 1,0 0-1,-1 0 0,1 0 0,-1 1 0,1 0 0,-1 1 1,1-1-1,-1 1 0,1 0 0,-1 1 0,1 0 0,-1 0 1,1 0-1,-1 1 0,1 0 0,0 0 0,0 0 0,0 1 1,0 0-1,-10 7 0,1 2 4,0 1 1,1 0-1,1 1 1,0 1-1,1 0 1,1 1-1,0 0 1,1 1-1,1 0 1,0 0-1,1 1 1,1 0-1,1 1 1,1 0-1,0 0 0,2 0 1,0 0-1,1 0 1,0 26-1,2-36-23,0 0 0,0 0-1,1 0 1,1 0-1,-1-1 1,1 1 0,1 0-1,3 8 1,-4-13-6,1 0 1,-1 0-1,1 0 1,0 0-1,0 0 1,0-1-1,0 0 1,1 1-1,0-1 0,-1-1 1,1 1-1,0 0 1,0-1-1,1 0 1,-1 0-1,0 0 1,6 1-1,6 1-72,1 0 0,-1-2 1,0 0-1,1-1 0,-1-1 0,27-2 0,-21 1-126,18-2-992,-1-1 0,51-13 0,-20-2-3989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1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1528,'0'0'9442,"12"1"-8259,74 1 206,165 11 1211,319 8-782,-450-28-1111,130-25-1,-65 6-404,28 19-383,-162 8-89,-24-1-176,53 8 0,-67-6-19,-1 1-1,0 0 1,0 1-1,-1 0 1,1 1-1,16 9 1,-27-14 115,0 1-1,0-1 1,0 1 0,-1-1 0,1 1 0,0-1 0,-1 1-1,1 0 1,0-1 0,-1 1 0,1 0 0,0 0 0,-1-1 0,1 1-1,-1 0 1,0 0 0,1 0 0,-1 0 0,0 0 0,1 0 0,-1-1-1,0 1 1,0 0 0,0 0 0,0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2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29 280 3792,'0'0'11766,"-3"0"-10893,2 0-807,1 0 0,-1 0 0,0 0 0,1-1 0,-1 1 0,1 0-1,-1 0 1,0 0 0,1 0 0,-1-1 0,1 1 0,-1 0 0,1 0 0,-1-1 0,1 1 0,-1 0 0,1-1 0,-1 1 0,1-1 0,-1 1-1,1-1 1,-1 0 0,1 1-25,0-1-1,0 1 0,1-1 0,-1 1 1,0-1-1,0 1 0,0-1 1,1 1-1,-1 0 0,0-1 0,1 1 1,-1-1-1,0 1 0,1 0 0,-1-1 1,0 1-1,1 0 0,-1-1 1,1 1-1,-1 0 0,1-1 0,37-17 394,-27 14-538,13-6 12,0-2 0,-1 0 1,0-2-1,26-19 0,-43 28 78,0 0 0,0-1 0,-1 1 0,1-1 0,-2 0 0,1 0 0,0-1-1,-1 1 1,0-1 0,-1 0 0,0 0 0,0 0 0,0-1 0,-1 1 0,0-1 0,0 1 0,-1-1-1,1-15 1,-2 22 12,-1 0 0,1 0 0,0 0 0,-1 0 0,1 1 0,0-1 0,-1 0-1,1 0 1,-1 0 0,0 0 0,1 0 0,-1 1 0,0-1 0,1 0 0,-1 0 0,0 1-1,0-1 1,0 1 0,1-1 0,-1 1 0,0-1 0,0 1 0,0-1 0,0 1 0,0 0-1,0-1 1,0 1 0,0 0 0,0 0 0,0 0 0,0 0 0,-2 0 0,-2-1-23,0 1 0,0 0 0,0 1 0,0-1 1,-8 2-1,7 0 2,0 1 0,0-1 0,0 1 0,0 1 0,1-1-1,-1 1 1,1 0 0,0 0 0,0 0 0,-7 9 0,-6 8-27,-18 27 0,28-36 32,-6 7 5,0 2 0,2 0 0,-15 35 0,22-44 6,1 1 0,0-1 0,1 1-1,1-1 1,0 1 0,0 0 0,2 0 0,0 19 0,1-29-46,-1 0 1,1 1 0,1-1 0,-1 0-1,0 0 1,1 0 0,-1 0 0,1 0 0,0 0-1,0-1 1,0 1 0,0 0 0,0-1-1,1 0 1,-1 1 0,1-1 0,0 0-1,-1-1 1,1 1 0,6 3 0,3 0-240,-1 0 1,1 0-1,0-1 1,16 3-1,-5-2-883,1-2-1,-1 0 1,1-1 0,-1-2 0,1 0-1,0-2 1,35-6 0,-54 7 919,0 0 1,-1-1 0,1 1-1,0-1 1,-1-1-1,1 1 1,-1 0-1,1-1 1,-1 0 0,0 0-1,0 0 1,-1-1-1,1 1 1,-1-1-1,1 0 1,3-6 0,-5 5 617,1 1 0,-1-1 0,-1 0 0,1 0 0,-1 0 0,1 0 0,-2 0 0,1 0 0,0 0 0,-1-7 0,0-30 4572,0 42-4847,0-1 0,0 1 0,0 0 0,0-1-1,0 1 1,0 0 0,0-1 0,0 1 0,0 0 0,0 0-1,0-1 1,0 1 0,-1 0 0,1-1 0,0 1 0,0 0-1,0 0 1,0-1 0,-1 1 0,1 0 0,0 0 0,0-1-1,-1 1 1,1 0 0,0 0 0,0 0 0,-1-1 0,1 1 0,0 0-1,-1 0 1,1 0 0,0 0 0,0 0 0,-1 0 0,1 0-1,0 0 1,-1 0 0,1 0 0,0 0 0,-1 0 0,1 0-1,0 0 1,-1 0 0,1 0 0,0 0 0,-1 0 0,1 0-1,0 0 1,-1 1 0,0-1-59,0 0 0,0 1-1,0-1 1,0 0 0,1 1 0,-1-1 0,0 1-1,0 0 1,0-1 0,1 1 0,-1 0-1,0-1 1,1 1 0,-2 2 0,-1 5 21,0 1 0,0 0 1,1 0-1,1 0 0,-1 0 1,2 0-1,-1 12 0,1-20-49,0 0 1,0 0-1,0 1 0,1-1 0,-1 0 0,0 0 0,0 0 0,1 0 0,-1 0 0,1 0 1,-1 0-1,1-1 0,-1 1 0,1 0 0,-1 0 0,1 0 0,0 0 0,0-1 0,-1 1 1,1 0-1,1 0 0,1 1-6,-1-1 0,1 0 0,-1 0 0,1 0 0,0 0 0,0 0 1,-1 0-1,4 0 0,7 0-82,0 0 0,23-3-1,-30 2 32,0 0-1,-1-1-1,0 0 0,0 0 1,1-1-1,-1 1 0,0-1 0,0 0 1,-1-1-1,1 1 0,0-1 1,-1 0-1,1 0 0,-1 0 1,0-1-1,0 1 0,-1-1 0,1 0 1,-1 0-1,1 0 0,-1-1 1,-1 1-1,1-1 0,0 0 1,-1 0-1,0 0 0,0 0 1,-1 0-1,0 0 0,1 0 0,-2 0 1,1-1-1,0 1 0,-1-7 1,0 7 53,0 0 0,0 0 1,-1 1-1,1-1 0,-1 0 1,0 1-1,0-1 0,-3-6 1,3 9 10,0 1 0,0-1 1,-1 0-1,1 0 1,-1 1-1,1-1 0,-1 1 1,0-1-1,0 1 0,1 0 1,-1 0-1,0-1 1,0 1-1,0 1 0,0-1 1,-1 0-1,1 0 1,0 1-1,0-1 0,-3 1 1,-7-2 60,0 1 1,0 0 0,-1 1 0,1 0-1,0 1 1,0 0 0,0 1 0,0 0-1,0 1 1,0 1 0,0 0-1,1 0 1,-1 1 0,1 1 0,1 0-1,-1 0 1,1 1 0,0 0 0,1 1-1,-14 12 1,22-18-84,-1 0 1,0 1-1,1-1 0,-1 0 1,1 0-1,0 1 0,0-1 0,0 0 1,0 1-1,0-1 0,0 1 1,1 0-1,-1-1 0,1 1 1,0-1-1,0 1 0,0 0 0,0-1 1,0 1-1,1 0 0,-1-1 1,1 1-1,-1-1 0,1 1 1,0-1-1,0 1 0,0-1 0,0 0 1,1 1-1,-1-1 0,1 0 1,-1 0-1,1 0 0,0 0 1,0 0-1,0 0 0,0-1 1,3 3-1,3 0-211,1-1 1,0 1 0,1-2-1,-1 1 1,0-1 0,17 1-1,60-3-1903,-42-1 204,16 1-2084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3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328 118 4120,'0'0'8098,"-7"4"-7345,-25 13-189,31-16-541,0 0-1,0 0 1,0 0-1,0 0 1,0 0 0,0 0-1,1 1 1,-1-1-1,0 0 1,1 1-1,-1-1 1,1 1-1,-1-1 1,1 1-1,0-1 1,-1 1-1,1-1 1,0 1-1,0 1 1,0-2-42,0 0 0,0 0 0,0 0 0,0 0 0,0 0 0,0 0 0,0 0 0,0-1 0,1 1 0,-1 0 0,0 0 0,1 0 0,-1 0 0,0 0 0,1 0 0,-1-1 0,1 1 0,-1 0 0,1 0 0,0-1 1,-1 1-1,1 0 0,0-1 0,0 1 0,1 0 0,10 1-131,1-1 1,-1 0-1,1-1 1,-1 0-1,1-1 1,12-3-1,-19 3 138,0-1 1,0 0-1,-1 0 0,1-1 1,0 0-1,-1 0 0,0 0 1,0 0-1,0-1 1,0 0-1,0 0 0,-1 0 1,0-1-1,0 1 0,0-1 1,0 0-1,-1 0 0,1 0 1,-1-1-1,-1 1 0,1-1 1,-1 0-1,0 0 1,0 1-1,-1-1 0,0-1 1,0 1-1,0 0 0,-1-6 1,0 10 69,0 0 1,0 1-1,0-1 1,0 0-1,-1 1 1,1-1-1,-1 1 1,1-1 0,-1 1-1,1-1 1,-1 1-1,0-1 1,0 1-1,0 0 1,0-1-1,0 1 1,0 0-1,0 0 1,0-1-1,-2 0 1,0 0-21,0 0 0,0 1 0,-1-1 1,1 1-1,0-1 0,-1 1 0,1 0 0,-7-1 0,-4 0 107,-1 1 0,1 1 0,-22 2 0,34-2-127,0 0 0,0 1 0,-1-1 0,1 1 0,0-1 0,0 1 0,0 0 0,0 0 0,-1 0-1,1 0 1,1 1 0,-1-1 0,0 0 0,0 1 0,0-1 0,-1 3 0,0 0 6,0 0 0,0 0 0,1 0 0,0 0 0,0 0 0,0 0 1,-2 8-1,1 1 41,0 1-1,1-1 1,0 1 0,1 19 0,1-31-92,1 0 0,-1 0 0,1 0-1,0 0 1,0 0 0,-1 0 0,1-1 0,0 1 0,0 0 0,1-1-1,-1 1 1,0 0 0,0-1 0,1 0 0,-1 1 0,1-1 0,0 0-1,-1 0 1,1 0 0,0 0 0,-1 0 0,1 0 0,0 0 0,0-1-1,0 1 1,0 0 0,0-1 0,0 0 0,0 0 0,3 1 0,-2-1-7,-1 1 1,0-1 0,1 0 0,-1 0 0,1 0 0,-1 0 0,1 0 0,-1 0 0,0-1 0,1 1 0,-1-1 0,0 0 0,1 1 0,-1-1 0,0 0 0,0 0 0,0-1-1,0 1 1,0 0 0,0-1 0,0 1 0,0-1 0,0 0 0,-1 1 0,3-4 0,-2-3 492,-2 21 11,4 36-155,-3-1-1,-6 72 1,2-98-248,-2-1 1,0 1-1,-2-1 0,0-1 1,-1 1-1,-20 34 0,11-27 60,-1 0-1,-2-1 1,-39 43-1,46-56 166,-1-1-1,-28 21 1,37-30-169,-1-1 0,0 0 0,0 0 0,1 0 0,-2-1 0,1 1 0,0-1 0,0-1 0,-1 0 0,1 1 0,-11-1 0,13-1-45,0 0 1,0 0-1,0 0 0,0-1 1,0 1-1,1-1 0,-1 0 0,-4-2 1,6 2-61,0 0 0,0-1 1,0 1-1,1 0 0,-1-1 0,0 0 1,1 1-1,-1-1 0,1 0 0,0 0 1,0 1-1,-1-1 0,1 0 0,0 0 1,-1-4-1,-1-2-35,1 0 0,-1 0-1,1-1 1,1 1 0,0-1 0,0 1 0,0-1 0,1 1-1,2-18 1,-1 20-72,0 0-1,1 1 1,-1-1-1,1 0 1,0 1-1,1-1 1,-1 1-1,1 0 1,0 0-1,1 0 1,-1 0-1,1 0 1,0 1-1,0-1 1,7-4-1,4-1-394,0 0 0,1 1-1,0 1 1,34-12 0,-46 19 368,67-23-3146,-3 5-3158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0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76 4176,'0'0'5223,"-13"-12"-4515,-39-34-104,49 44-568,1 0-1,0 0 0,-1 1 1,1-1-1,-1 1 0,0-1 1,1 1-1,-1 0 1,0 0-1,0 1 0,0-1 1,0 0-1,0 1 0,0 0 1,0-1-1,0 1 0,0 1 1,0-1-1,0 0 0,-5 2 1,-2 0 0,1-1-30,0 2-1,0-1 1,0 1-1,1 1 1,-1 0 0,1 0-1,0 0 1,0 1-1,-7 6 1,-5 4-18,1 1 1,-18 20-1,27-26-5,0 1-1,1 0 0,0 0 1,1 1-1,0 0 0,1 1 0,0 0 1,1 0-1,1 0 0,0 1 1,1 0-1,0 0 0,1 0 0,1 0 1,0 0-1,1 1 0,1 27 1,1-36 33,0-1 1,1 1-1,-1-1 1,1 0-1,0 0 1,1 1-1,-1-1 1,1 0 0,0-1-1,0 1 1,1-1-1,-1 1 1,1-1-1,0 0 1,0 0-1,1 0 1,-1-1-1,1 0 1,-1 0 0,7 3-1,6 3 38,0 0 0,0-2 0,1 0 0,34 8 0,-1-6-18,0-2 1,0-3-1,1-1 0,74-7 0,-102 2-64,0-1 0,0-1 0,0-1 0,36-13 0,-46 13 19,0-1 0,-1 0 0,1-1 0,-2 0 0,1-1 0,-1-1 0,0 0 0,18-18 0,-25 21 9,0-1 0,0 0 0,0 0-1,-1 0 1,0 0 0,-1-1 0,0 0 0,0 1 0,0-1 0,-1 0-1,2-11 1,-2-2-2,0-1 1,-1 1-1,-2-24 0,1 39 5,-1 1 1,0 0 0,1 0 0,-2 0 0,1 0-1,0 0 1,-1 1 0,0-1 0,0 0-1,-1 1 1,1-1 0,-1 1 0,0 0 0,0 0-1,-1 0 1,1 0 0,-1 1 0,1-1-1,-1 1 1,0 0 0,-1 0 0,1 0 0,0 1-1,-1-1 1,0 1 0,1 0 0,-1 0 0,-9-1-1,-11-3 25,1 2 0,-1 1 0,0 1-1,-41 2 1,45 0-24,-101 5 27,100-3-20,0 1 0,1 1 0,-34 10 1,53-13-63,0 0 0,0 0 0,0 0 1,0 0-1,0 0 0,0 0 0,1 0 1,-1 1-1,0-1 0,1 1 0,-1-1 1,1 1-1,-1 0 0,1-1 0,0 1 1,0 0-1,0 0 0,0 0 0,0 0 0,0 0 1,-1 3-1,1 2-552,0 0 0,0 0 0,0 0 0,2 15 0,-1-8-513,0 18-4045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4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28 1344,'0'0'11331,"-5"0"-10078,-14 0-278,15 0-290,5 0-339,24-8-532,1 2 0,-1 1 1,1 1-1,46-1 1,-71 5 168,-1 1 1,1-1-1,-1 0 0,0 1 1,1-1-1,-1 0 1,1 1-1,-1-1 1,0 0-1,0 1 0,1-1 1,-1 1-1,0-1 1,0 1-1,1-1 1,-1 0-1,0 1 1,0-1-1,0 1 0,0-1 1,0 1-1,0-1 1,0 1-1,0-1 1,0 1-1,0-1 0,0 1 1,0-1-1,0 2 1,-3 16-79,1-13 103,0 0 1,0 1 0,-1-1 0,0-1-1,0 1 1,0 0 0,0-1 0,-1 1-1,0-1 1,0 0 0,-5 4 0,-11 8 44,-24 15 0,28-21-31,0 2 19,-1-1 0,0-1 0,0 0 0,-32 11 0,110-27 390,130-16-1904,-133 16-342,-4-1-1011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4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2 178 1880,'0'0'11417,"-1"-5"-10578,1 3-818,0 0 0,0 0 1,0 0-1,0 0 0,0 0 0,0 0 0,0 0 0,1 0 0,-1 0 0,1 1 0,0-1 0,-1 0 1,1 0-1,2-2 0,-1 0-25,1 1 1,0 0-1,0 0 1,0 0-1,1 0 0,-1 0 1,6-2-1,166-106-3374,-175 110 3329,0 1 1,0 0-1,1 0 0,-1 0 1,0-1-1,0 1 0,0 0 1,0 0-1,1 0 0,-1 0 1,0 0-1,0-1 0,0 1 1,0 0-1,1 0 0,-1 0 1,0 0-1,0 0 0,1 0 0,-1 0 1,0 0-1,0 0 0,0 0 1,1 0-1,-1 0 0,0 0 1,0 0-1,1 0 0,-1 0 1,0 0-1,0 0 0,0 0 1,1 0-1,-1 0 0,0 0 1,0 0-1,0 1 0,1-1 1,-1 0-1,0 0 0,0 0 1,0 0-1,0 0 0,1 1 1,-1-1-1,0 0 0,0 0 1,0 0-1,0 1 0,0-1 1,0 0-1,-1 17-358,-13 22 901,1-8 100,-7 15 636,3 1 0,-21 82 0,35-93-1280,3-34-72,0 0 0,0 0 1,1 0-1,-1 0 0,1 0 1,-1 0-1,1-1 0,0 1 1,0 0-1,-1 0 0,1-1 1,1 1-1,-1 0 0,0-1 0,0 0 1,2 3-1,18 9-3508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5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71 148 1112,'0'0'13379,"-8"13"-13164,-22 44-63,29-55-149,-1 0 1,2 1 0,-1-1-1,0 0 1,0 0-1,1 1 1,-1-1 0,1 0-1,0 1 1,-1-1 0,1 0-1,1 5 1,-1-6-9,0 0 0,1 0 0,-1 0 0,0 0 0,1 0 0,-1 0 1,1-1-1,-1 1 0,1 0 0,0 0 0,-1 0 0,1-1 0,0 1 0,0 0 0,-1-1 0,1 1 0,0 0 1,0-1-1,0 1 0,1-1 0,3 2-21,0-1 0,0 0 0,0 0 1,0 0-1,0-1 0,0 0 0,10-1 0,-6 1 58,-1 0-138,0-1 0,-1 0 1,1-1-1,-1 0 0,1 0 0,-1 0 0,0-1 0,0 0 1,0 0-1,0-1 0,-1 0 0,1 0 0,-1-1 0,0 1 1,10-12-1,-9 10-47,-1-1-1,0 0 1,-1 0 0,0-1 0,0 0-1,0 0 1,-1 0 0,0 0 0,-1-1 0,0 1-1,0-1 1,2-17 0,-4 18 263,0 0 0,-1-1 0,0 1 0,0 0 1,-2-9-1,2 15-41,-1 0 0,1 1 1,0-1-1,-1 0 1,0 0-1,1 0 0,-1 1 1,0-1-1,0 0 1,0 1-1,0-1 1,0 1-1,0-1 0,0 1 1,-1-1-1,1 1 1,0 0-1,-1 0 0,1-1 1,-1 1-1,1 0 1,-1 0-1,0 1 0,1-1 1,-1 0-1,0 0 1,-2 0-1,-4 1-31,1-1-1,0 1 1,0 1 0,0-1 0,0 1-1,0 0 1,0 1 0,0 0 0,1 0-1,-1 0 1,0 1 0,1 0-1,0 0 1,-1 1 0,-9 7 0,3-1-11,0 1 0,0 0 1,2 1-1,-1 0 0,-14 22 1,21-27-105,1 0 0,-1 1 1,1 0-1,1-1 0,0 1 0,0 0 1,0 1-1,-1 9 0,-2 40-3616,5-23-1933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5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1776,'0'0'14843,"11"0"-14867,21 0 24,14 0 48,14 0-48,11-3-264,10-3-544,-3-1-224,14 4-265,-21 0-1351,-22 3-2961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5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79 3488,'0'0'11115,"0"-7"-11132,-1-5-35,-2-31-46,3 42 101,-1 0-1,1 0 1,-1 0-1,0 0 1,1 0-1,-1 0 1,0 1-1,1-1 1,-1 0-1,0 1 1,0-1-1,0 0 1,0 1-1,1-1 1,-1 1-1,0-1 1,0 1-1,0 0 1,0-1-1,0 1 1,0 0-1,0 0 1,0-1-1,-2 1 0,-28-2 77,27 2-77,-2 1 18,0-1 0,0 1 0,1-1 0,-1 2 0,0-1 0,0 1 0,0 0 0,1 0 0,-1 0 0,1 1 0,0 0 0,-1 0 1,2 0-1,-1 1 0,0-1 0,0 1 0,1 0 0,0 1 0,0-1 0,0 1 0,1 0 0,-1 0 0,1 0 0,0 0 0,1 0 0,-1 1 0,1-1 0,0 1 0,0 0 0,1 0 0,0-1 0,-1 10 0,2-14-37,0 1 0,0-1-1,0 1 1,1-1-1,-1 1 1,1-1 0,-1 0-1,1 1 1,-1-1 0,1 0-1,0 1 1,-1-1 0,1 0-1,0 0 1,0 0-1,0 0 1,0 1 0,0-1-1,0-1 1,0 1 0,1 0-1,-1 0 1,0 0-1,0-1 1,1 1 0,-1 0-1,0-1 1,1 1 0,-1-1-1,3 1 1,4 0-82,2 1-1,-1-1 1,17 0 0,-15-1 19,13 1-355,-1-2 0,1 0 0,-1-2 0,1 0 0,-1-2 0,0 0-1,0-2 1,-1 0 0,22-11 0,-43 17 1654,-2 4-787,-7 9-170,-1 0 1,0 0 0,-1 0 0,0-1-1,0 0 1,-1-1 0,-1-1 0,0 0-1,0 0 1,-1-1 0,0 0 0,0-1-1,-16 5 1,5-2-170,-1-2 0,1-1 0,-1-1 1,0-2-1,-1 0 0,-48 1 0,35-5-2856,34 0-759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6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9 1488,'0'0'13126,"-4"-2"-12238,4 1-877,-1 1-1,1-1 1,0 1 0,-1 0 0,1-1 0,0 1 0,-1-1 0,1 1 0,-1 0 0,1 0-1,-1-1 1,1 1 0,-1 0 0,1 0 0,-1-1 0,1 1 0,-1 0 0,1 0-1,-1 0 1,1 0 0,-1 0 0,1 0 0,-1 0 0,1 0 0,-1 0 0,1 0 0,-1 0-1,0 0 1,1 0 0,-1 1 0,1-1 0,-1 0 0,1 0 0,-1 1 0,1-1 0,0 0-1,-1 1 1,-8 26 35,7-18-28,-25 102 619,6-29-142,-15 131 0,29-149-361,7-63-28,0-7 243,6-16-338,1 0 0,0 0-1,2 1 1,0 0 0,1 1 0,2 0 0,0 0 0,16-19-1,-23 32-50,0 1 1,0 0-1,1-1 0,0 2 0,0-1 0,8-4 0,-10 7-10,-1 1 0,1 0 1,1 0-1,-1 1 0,0-1 0,0 1 0,0 0 0,1 0 0,-1 1 0,0-1 1,1 1-1,-1 0 0,8 1 0,-9-1 42,1 2-1,0-1 1,-1 0 0,1 1-1,-1 0 1,1 0 0,-1 0-1,0 0 1,0 0 0,0 1 0,0-1-1,0 1 1,0 0 0,-1 0-1,0 0 1,1 0 0,-1 0-1,2 4 1,0 0-3,0 0 0,0 0-1,-1 0 1,0 1 0,0-1-1,-1 1 1,3 15 0,-4 49 131,-1-39-235,0-33 98,0 0-1,0 0 0,0 1 0,0-1 1,0 0-1,0 0 0,0 1 0,0-1 1,0 0-1,0 0 0,0 1 0,0-1 1,1 0-1,-1 0 0,0 0 0,0 1 1,0-1-1,0 0 0,1 0 0,-1 0 1,0 0-1,0 1 0,0-1 0,1 0 0,-1 0 1,0 0-1,0 0 0,0 0 0,1 0 1,-1 0-1,0 0 0,0 0 0,1 1 1,-1-1-1,0 0 0,0 0 0,1-1 1,16 4-1705,35-2 0,-14-1-1222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7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20 329 1504,'0'0'10583,"-4"1"-8933,4-1-1438,-11 3 224,7-3 206,5-3 1270,138-85-1870,1 1-916,-124 75 743,-1 0 0,0-1-1,-1-1 1,0 0 0,-2-1 0,16-21-1,-27 33 141,1 1 0,-1 0-1,0 0 1,0-1 0,0 1-1,0-1 1,0 1 0,0-1-1,-1 1 1,1-1 0,-1 0-1,0 1 1,0-5 0,-16 8 267,5 3-258,1 0 0,-1 1 0,1 0 0,0 1 0,0 0 0,1 0 0,0 1 0,-13 11 0,5-3 88,-16 11 323,-57 63 0,74-71-309,0 2 0,2 0-1,0 1 1,-19 40 0,27-46-106,1 0 1,1 0-1,0 0 0,1 1 1,0-1-1,2 1 1,0 0-1,1 24 0,1-36-69,-1 1 0,1-1 0,0 0 0,0 1 0,1-1 0,-1 0 0,1 0 0,0 0 0,0 0 0,0 0 0,1 0 0,-1 0 0,1-1 0,0 1-1,0-1 1,0 0 0,1 0 0,-1 0 0,1 0 0,-1-1 0,1 1 0,0-1 0,0 0 0,0 0 0,0 0 0,7 1 0,6 2-532,-1-1 1,0-1-1,1 0 0,0-1 1,27-1-1,19-1-2813,-5 0-1818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8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37 4993,'0'0'9459,"-17"14"-8549,-55 48-305,69-59-548,0-1 0,0 1 1,0 0-1,1 0 0,-1 0 0,1 1 1,0-1-1,0 0 0,-3 8 0,5-9-9,-1 0 0,1 1 0,0-1 0,0 0 0,0 0 0,0 1 0,0-1 0,0 0 0,2 5-1,-2-4 10,1-2-55,-1 0 0,1 0 1,-1 0-1,1 0 0,0 0 0,-1 0 1,1 0-1,0 0 0,0 0 0,0 0 1,0 0-1,0-1 0,-1 1 0,2 0 1,-1-1-1,0 1 0,0-1 0,0 1 1,0-1-1,0 0 0,0 1 0,0-1 1,1 0-1,0 1 0,36 2 25,-32-3-14,6 1-83,0-1 1,0 0-1,1-1 0,-1-1 0,0 0 1,0 0-1,-1-1 0,14-6 0,-22 8 63,0 0-1,0-1 0,0 1 1,0-1-1,0 0 1,-1 0-1,1 0 0,0 0 1,-1 0-1,0-1 0,1 1 1,-1-1-1,0 1 1,0-1-1,-1 0 0,1 0 1,0 0-1,-1 0 0,0 0 1,0 0-1,0-1 1,0 1-1,0 0 0,-1 0 1,1-1-1,-1 1 0,0 0 1,0-1-1,0 1 0,-1 0 1,1-1-1,-1 1 1,0 0-1,-2-6 0,2 4 30,-1 1-1,-1-1 0,1 1 1,-1-1-1,1 1 0,-1 0 1,0 0-1,-1 0 1,1 0-1,-1 1 0,0-1 1,0 1-1,0 0 0,0 0 1,0 1-1,-1-1 0,1 1 1,-1 0-1,1 0 0,-7-1 1,3 0 8,1 1 0,-1 0-1,0 1 1,1 0 0,-1 0 0,0 1 0,0 0 0,0 0 0,0 1 0,0-1 0,1 2 0,-13 3 0,13-3-20,0 2-1,1-1 1,-1 1 0,1 0 0,0 0 0,0 0 0,0 1 0,1 0 0,-1 0 0,1 1 0,0-1 0,1 1 0,-1 0-1,-3 8 1,3-5-39,0 1-1,1-1 1,1 1-1,-1-1 1,2 1-1,-1 0 1,1 0-1,1 1 1,-1 17-1,1-25-29,1 0-1,0-1 1,0 1-1,0-1 1,0 1-1,1 0 0,-1-1 1,1 1-1,-1-1 1,1 1-1,0-1 1,0 1-1,0-1 1,0 0-1,1 1 1,-1-1-1,0 0 1,1 0-1,0 0 1,-1 0-1,1 0 1,0-1-1,0 1 1,0 0-1,0-1 1,1 1-1,-1-1 1,4 2 0,15 4-696,0 0 0,0-1 1,1-1-1,27 2 1,21 0-3578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18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 4 8969,'0'0'6842,"-16"16"-6543,-45 49-123,59-63-170,0 0 0,1 1 0,-1-1 1,1 0-1,-1 0 0,1 1 0,0-1 1,0 0-1,0 1 0,-1 4 0,2-6-6,0-1-1,0 1 1,0 0 0,0 0-1,0-1 1,0 1 0,0 0-1,0-1 1,0 1-1,1 0 1,-1 0 0,0-1-1,1 1 1,-1-1-1,0 1 1,1 0 0,-1-1-1,1 1 1,-1-1 0,0 1-1,1 0 1,0-1-1,0 1 1,2 1-5,1-1-1,-1 1 1,0-1-1,1 0 1,-1 0-1,1 0 1,-1-1 0,1 1-1,4-1 1,-3 0 13,6 2-113,0-2 0,0 1 1,0-1-1,-1-1 0,1 0 0,0-1 0,13-3 1,-21 4 21,0 0 1,1 0 0,-1 0 0,0-1 0,0 1 0,0-1-1,-1 0 1,1 0 0,0 0 0,-1 0 0,1-1 0,-1 1-1,1-1 1,-1 1 0,0-1 0,0 0 0,-1 0 0,1 0-1,0 0 1,-1 0 0,0 0 0,0 0 0,0-1 0,0 1-1,0 0 1,0-7 0,0 5 52,-1 0 1,0 0-1,0 0 0,0 0 1,-2-9-1,2 13 57,-1 0 1,1-1-1,-1 1 0,1 0 1,-1 0-1,1 0 0,-1 0 1,0-1-1,0 1 0,1 0 1,-1 0-1,0 1 0,0-1 1,0 0-1,0 0 0,0 0 1,0 0-1,0 1 0,0-1 1,-1 1-1,1-1 0,0 1 1,0-1-1,-1 1 0,1 0 1,0-1-1,0 1 0,-2 0 1,-3-1 101,0 1 1,0 0 0,0 0-1,1 0 1,-1 1 0,0 0-1,1 0 1,-1 0 0,0 1-1,1-1 1,0 1 0,-1 1-1,-6 3 1,5-1-49,1 0 0,0 0 0,0 1 0,0-1 0,1 1 1,0 1-1,0-1 0,0 1 0,-5 10 0,1 1 12,1 0 1,0 0-1,2 1 1,0-1-1,-6 37 1,-4 102 8,14-112-88,-3 1-1,-16 72 1,17-101-12,-1 0 0,-1-1 1,0 1-1,-2-1 0,0 0 0,-15 22 0,18-32 33,1 0 0,-1-1 0,0 1-1,-1-2 1,1 1 0,-1 0 0,0-1-1,0 0 1,0 0 0,-1-1 0,0 0 0,1 0-1,-1 0 1,0-1 0,0 0 0,0-1-1,-1 1 1,-9 0 0,15-2-22,-3 0 124,0 1-1,1-1 1,-1 0 0,0 0 0,1-1-1,-9-1 1,12 1-91,-1 1 0,1-1 0,-1 0 0,1 0-1,0 1 1,-1-1 0,1 0 0,0 0 0,0-1 0,0 1 0,0 0 0,0 0 0,0-1 0,0 1 0,0 0-1,0-1 1,0 1 0,1-1 0,-1 1 0,1-1 0,-1 1 0,1-1 0,-1-2 0,-1-3-57,1-1 0,-1 1 1,1-1-1,1 1 1,-1-1-1,1 1 0,1-1 1,0 0-1,0 1 0,0-1 1,1 1-1,0 0 1,0-1-1,1 1 0,0 0 1,0 0-1,0 1 1,1-1-1,0 1 0,1-1 1,-1 1-1,1 1 0,0-1 1,9-7-1,18-11-1975,67-37 1,-35 26-2919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0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29 1424,'0'0'11977,"-6"-3"-10772,-17-10-360,17 10 1638,6 3-2413,1-1 0,-1 0 0,0 1 0,1-1 0,-1 1 1,1-1-1,-1 1 0,1-1 0,-1 1 0,1-1 0,-1 1 1,1-1-1,-1 1 0,1 0 0,-1-1 0,1 1 0,0 0 1,-1 0-1,1-1 0,0 1 0,-1 0 0,1 0 0,0 0 1,-1 0-1,1 0 0,0 0 0,0 0 0,0 0 0,26 0-1167,-23 0 1222,-3 0-151,-1 0 0,1 1 0,-1-1 0,0 0 0,1 1 0,-1-1 0,0 0 0,1 1 0,-1-1 0,0 1 0,0-1 0,1 1 0,-1-1 0,0 0 0,0 1 0,0-1 0,0 1 0,1-1 0,-1 1 0,0-1 1,0 1-1,0-1 0,0 1 0,0-1 0,0 1 0,-1 0 0,1 20-37,0-16-2,0 1 65,-1 0 0,0 1 0,-1-1 1,1 0-1,-1 0 0,-1 0 0,1 0 0,-1-1 0,0 1 0,0-1 0,0 1 1,-1-1-1,0 0 0,0 0 0,0-1 0,-1 1 0,1-1 0,-9 6 1,2-2 64,0-1 0,0 0 1,0 0-1,-1-1 0,0-1 1,0 0-1,-25 7 1,15-9 196,21-3-198,2-4-362,0 2 258,0 0 1,0 0-1,0 0 0,0 0 1,0 0-1,1 1 0,-1-1 1,0 0-1,1 1 0,-1-1 1,1 1-1,0 0 0,-1-1 0,1 1 1,0 0-1,0 0 0,0 0 1,0 0-1,0 0 0,0 1 1,0-1-1,0 1 0,0-1 1,0 1-1,0 0 0,0-1 0,0 1 1,0 0-1,0 1 0,1-1 1,-1 0-1,0 1 0,0-1 1,0 1-1,0-1 0,0 1 1,0 0-1,0 0 0,0 0 0,-1 0 1,1 0-1,0 0 0,-1 1 1,3 1-1,9 6 57,-6-3-193,0-1 1,0 0 0,0 0 0,1-1-1,0 0 1,0 0 0,0-1 0,0 0-1,16 4 1,61-6-4031,-45-1-1530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08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307 102 3440,'0'0'7897,"-9"-12"-7024,-25-34-198,34 45-664,-1 0 1,1 0-1,-1 0 1,0 0-1,1 0 0,-1 0 1,0 0-1,0 0 1,0 1-1,1-1 1,-1 0-1,0 1 1,0-1-1,0 0 1,0 1-1,0-1 1,0 1-1,0 0 0,0-1 1,-1 1-1,1 0 1,0-1-1,0 1 1,0 0-1,0 0 1,0 0-1,0 0 1,-1 0-1,1 0 1,0 1-1,0-1 1,0 0-1,0 0 0,0 1 1,0-1-1,0 1 1,0-1-1,0 1 1,0-1-1,0 1 1,0 0-1,0 0 1,0-1-1,0 1 1,1 0-1,-1 0 0,-1 1 1,0 0-80,-24 24-19,2 0-1,1 2 0,1 1 0,2 0 0,-25 46 1,36-55 71,0 0 0,1 1 0,1-1 0,1 2 0,1-1 0,1 0 0,1 1 0,1 0 0,0 0 0,2-1 0,2 26 0,-1-39 17,0 0 0,0 0 0,1 0 1,0 0-1,0 0 0,0-1 0,1 1 1,1-1-1,-1 1 0,1-1 1,1 0-1,-1-1 0,1 1 0,0-1 1,0 0-1,1 0 0,0 0 0,11 8 1,-5-7 21,0 0 1,0 0 0,1-1 0,-1-1-1,1 0 1,1-1 0,-1 0 0,1-1-1,-1 0 1,20 0 0,8 0-27,1-2 0,-1-1 0,1-3 0,45-8 0,-66 7-4,0 0 0,0-2 0,0-1 0,-1 0 1,0-2-1,-1 0 0,0-1 0,0-1 0,31-25 0,-41 28 4,-1 0 0,0 0 1,-1-1-1,0 0 0,0-1 0,-1 1 1,0-1-1,-1 0 0,0-1 0,-1 1 0,0-1 1,0 0-1,-1 0 0,2-16 0,-3 13-1,-1 0-1,0 1 0,-1-1 1,-1 0-1,0 1 0,-1-1 1,0 1-1,-1-1 1,-1 1-1,0 0 0,-10-23 1,1 12 7,0 1 0,-1 0 0,-1 1 0,-1 0 0,-37-36 0,42 48 15,1 0-1,-1 1 1,-1 1 0,0-1-1,0 2 1,-1 0 0,1 1-1,-1 0 1,-1 0 0,1 2-1,-1 0 1,-26-5 0,28 7-67,0 1-1,0 0 1,0 1 0,0 0 0,0 1 0,0 0 0,0 1 0,0 1 0,0 0 0,-12 4 0,2 6-587,0 0 0,1 1 1,1 1-1,0 1 0,-28 31 0,-8 14-3578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0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10 3688,'0'0'12719,"-2"-3"-12423,2 3-298,0-1 0,0 1 0,-1 0 0,1-1 0,0 1 0,0 0 0,-1-1 0,1 1 0,0 0 0,0-1 0,-1 1 0,1 0 0,0-1 0,-1 1 0,1 0 0,0 0 0,-1 0 0,1-1-1,-1 1 1,1 0 0,0 0 0,-1 0 0,1 0 0,-1 0 0,1-1 0,0 1 0,-1 0 0,1 0 0,-1 0 0,1 0 0,-1 0 0,1 1 0,0-1 0,-1 0 0,1 0 0,-1 0 0,1 0 0,0 0 0,-1 0 0,0 1 0,0 1-7,0 1-1,0-1 1,0 1 0,0-1-1,0 1 1,0-1 0,1 1 0,-1 2-1,-23 86-13,16-66 66,1 1-1,2-1 1,0 1-1,-2 43 1,8-72-26,0 1 1,0-1-1,0 1 1,0-1 0,0 1-1,1 0 1,-1-1-1,1 1 1,3-3 0,0-3-16,25-35-110,61-66-1,-84 100 68,1 1-1,1 1 1,0-1-1,17-10 1,-22 15-2,0 1 0,0 0 0,0 0 0,1 0 0,-1 1 0,0 0 0,1-1 1,-1 1-1,1 1 0,-1-1 0,1 1 0,-1 0 0,1 0 0,-1 0 1,6 1-1,-8-1 27,-1 1 0,0 0 1,1-1-1,-1 1 1,0 0-1,1 0 0,-1-1 1,0 1-1,0 0 1,0 0-1,0 0 1,0 1-1,0-1 0,0 0 1,0 0-1,0 0 1,-1 1-1,1-1 0,0 0 1,-1 1-1,1-1 1,-1 1-1,1-1 0,-1 1 1,0-1-1,0 2 1,2 7 3,-2 0 0,0 0 0,0 10 0,-1-4 11,0 0 40,-1 0-1,0 0 1,-1 0-1,-7 19 1,-4 22 88,10-39-110,2-12-11,1 1 0,-1 0 0,1 0 0,0 0 0,0 1 1,1-1-1,0 0 0,1 0 0,1 12 0,-1-19-7,-1 1 1,0 0-1,1-1 0,-1 1 1,1 0-1,-1-1 1,0 1-1,1-1 1,0 1-1,-1 0 1,1-1-1,-1 0 0,1 1 1,0-1-1,-1 1 1,1-1-1,0 0 1,-1 1-1,1-1 1,0 0-1,0 0 0,-1 0 1,2 1-1,15 0-342,0 0 0,0 0-1,18-3 1,11-3-3566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3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543 1 3712,'0'0'3428,"-20"17"-1706,-8 9-1188,-84 79 1599,69-57-1001,2 1 0,-51 81 1,69-91-876,1 2 1,3 1 0,1 0 0,-22 80 0,-20 181 119,38-31-255,20 5 75,2-177-134,0-63-26,1 0 1,2 1-1,12 56 1,-12-81-22,1 0 1,0-1-1,1 1 1,0-1-1,1 0 0,0 0 1,1-1-1,0 0 1,1 0-1,0-1 0,1 0 1,0 0-1,15 11 1,-8-9-4,0-1 0,1-1 0,0-1 0,1 0 0,0-2 0,34 11 0,118 17 77,-111-25-78,56 17 26,-49-10-11,179 54 22,-115-31-59,-89-30 12,1-1 0,0-2 1,59 2-1,130-9 43,-193-1-42,490-54 27,-365 32-20,-100 15-3,94-12-20,174-46-1,-296 56 9,-1-1 0,0-2-1,-1-1 1,62-37-1,-78 40 13,0-2 1,0 0-1,-1 0 0,-1-2 0,0 0 0,-1-1 0,-1 0 0,0-1 0,19-35 0,-18 23 10,-1-1 0,-1-1 1,-2 0-1,-1 0 0,-2-1 0,4-34 0,-5 14 15,-3-1-1,-2 1 1,-7-54 0,2 75 1,-1 0 0,-2 0 0,-1 0 0,-2 1 0,0 1 0,-3 0 0,0 0 0,-1 1 0,-24-33 0,9 19-28,-2 2 0,-2 1 0,-1 1 0,-2 3 0,-42-33 0,7 13-28,-3 4 0,-135-70 0,-173-55-269,355 165 245,-55-25-106,-172-69-170,203 88 284,0 1-1,-1 3 1,-60-7 0,-130 7 16,233 14-105,0 0 0,-1 1 0,1-1 0,0 2 0,0-1 0,0 1 0,1 1 0,-1 0 0,1 0 0,-1 0 0,1 1 0,1 1 0,-1-1-1,-11 12 1,6-5-1148,1 1-1,0 0 1,1 1-1,1 0 1,0 1-1,-15 30 1,14-20-5182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4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0 302 6329,'0'0'7481,"35"-119"-6192,-13 84-433,2 1-520,5-1-248,-1 4-88,0 6-8,-3 3-664,-7 22-648,-11 0-2681,-7 12-3089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0 211 6161,'0'0'8626,"96"-97"-8442,-61 75-176,8 3-8,13-9-784,-6 6-1489,-4 0-3560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179 344 6737,'0'0'3626,"8"-25"-2195,57-147 620,-58 156-1534,-1 0 0,0 0-1,-1 0 1,-1 0 0,-1-1 0,2-25 0,-5 42-497,0-1 1,0 1-1,-1-1 0,1 1 1,0-1-1,0 1 0,-1 0 1,1-1-1,0 1 0,-1 0 1,1-1-1,-1 1 0,1 0 1,0-1-1,-1 1 1,1 0-1,-1 0 0,1-1 1,-1 1-1,1 0 0,-1 0 1,1 0-1,-1 0 0,1 0 1,-1 0-1,1 0 0,-1 0 1,1 0-1,-1 0 0,1 0 1,-1 0-1,1 0 0,-1 0 1,1 0-1,-1 0 0,1 1 1,-1-1-1,1 0 0,-1 0 1,1 1-1,-1-1 0,-25 10-90,7 2 50,1 0 1,0 0-1,1 2 0,1 0 0,0 1 1,1 1-1,0 0 0,2 1 0,-1 1 1,2 0-1,1 0 0,0 1 0,1 1 1,1 0-1,-12 40 0,18-42-19,0 0-1,1 1 1,1-1 0,1 0-1,3 27 1,-2-40-28,0 0 1,0 1-1,1-1 0,-1 0 1,1 0-1,1 0 0,-1 0 1,1-1-1,0 1 0,0-1 1,0 1-1,0-1 0,1 0 1,0 0-1,0-1 0,0 1 1,0-1-1,0 0 0,7 4 1,5 2-599,0-1 0,1-1 0,0 0 1,21 5-1,13 2-3684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5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7497,'0'0'6923,"11"-11"-6901,-2 2-53,8-7-219,-1-1 0,-1 0 0,16-25 0,-29 39 230,0-1 0,0 1 0,0-1 0,0 0-1,0 0 1,-1 0 0,0 0 0,0 0 0,0 0-1,0 0 1,-1 0 0,1 0 0,-1-6 0,-1 14-28,1 0 1,-1 1-1,0-1 1,-1 0-1,-2 8 1,-2 2 88,-1 18 382,0 1 0,2-1 0,2 1 0,1 62 0,2 12-1906,0-106 1309,0 0 1,-1 0-1,1 0 1,0 0-1,-1 0 1,1 0-1,-1 0 1,1 0 0,-1 0-1,1 0 1,-1 0-1,0 0 1,1 0-1,-1-1 1,0 1-1,0 0 1,0-1-1,1 1 1,-1 0-1,0-1 1,0 1-1,0-1 1,0 0-1,0 1 1,-2-1-1,-28 9-4159,10-6 572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5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19 2592,'0'0'13243,"-15"0"-12467,26 0-568,17-3-72,4-3-136,14 2 0,21 1-360,-10 0-1528,-11 3-5266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6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 1144,'0'0'14963,"-7"-13"-14827,14 13-136,11 0 0,10 0 0,11 0 8,4 0 0,-4 0-8,-4 0-80,-3 0-480,-14 0-496,-8 3-1209,-10 7-2864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6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6705,'0'0'9706,"149"51"-9538,-64-48-168,39-3-728,-11 0-1273,-10-3-5232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7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85 1632,'0'0'9126,"-1"-8"-3578,-6-28-5170,6 33-314,0 0 0,-1 0 0,0 0 0,1 0 0,-1 0-1,0 1 1,0-1 0,0 1 0,-1-1 0,1 1 0,-5-4-1,6 6-57,-1-1-1,1 0 1,-1 1-1,0-1 0,1 1 1,-1-1-1,1 1 1,-1 0-1,0-1 0,0 1 1,1 0-1,-1 0 1,0 0-1,1 1 0,-1-1 1,0 0-1,1 1 1,-1-1-1,0 1 1,1-1-1,-1 1 0,1 0 1,-1-1-1,1 1 1,-1 0-1,-1 2 0,-12 8-20,0 1 0,1 1 0,1 0 0,0 1 0,1 0-1,0 1 1,-10 18 0,9-12 31,2 0 1,0 1-1,1 0 0,1 0 0,-7 29 0,14-41 8,0-1 0,0 1 0,1-1 0,0 17 0,1-23-30,0 0 0,1 1-1,-1-1 1,1 0 0,-1 1 0,1-1-1,0 0 1,1 0 0,-1 0 0,1 0-1,-1 0 1,1 0 0,0 0-1,0-1 1,0 1 0,4 4 0,4 0-145,0 1 1,0-2 0,0 1-1,1-1 1,0-1 0,0 0 0,1-1-1,0 0 1,12 3 0,17 1-1326,53 4 1,-77-11 808,59 4-3445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18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 3392,'0'0'3797,"-1"-3"-2769,-1 1-1131,-5-8 2137,7 8-872,7 4-673,41 20 85,1-2-1,1-2 0,61 13 1,158 22-620,-258-51 81,70 10-6,85 0 0,83-10 50,-153-2 88,210-6 122,-71-4-150,-223 8-110,0 1 0,-1-1 1,0-1-1,21-7 0,-32 10-145,1-1 0,-1 1 0,0 0 0,0 0 0,0 0 0,1 0 0,-1 0 0,0-1 0,0 1 0,0 0 0,1 0 0,-1 0 0,0 0 0,0 0 1,1 0-1,-1 0 0,0 0 0,0 0 0,1 0 0,-1 0 0,0 0 0,0 0 0,1 0 0,-1 0 0,0 0 0,0 0 0,1 0 0,-1 0 0,0 0 0,0 0 0,0 1 0,1-1 0,-1 0 0,0 0 0,0 0 0,0 0 0,1 0 0,-1 1 0,0-1 0,0 0 0,0 0 0,0 0 0,1 1 0,-1-1 0,0 0 0,0 0 0,0 1 0,0-1 0,0 0 0,0 0 0,0 0 0,0 1 0,0-1 0,0 0 0,0 0 0,0 1 0,0-1 0,0 1 0,1 3-4409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7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8369,'0'0'8103,"5"-9"-7364,31-25-695,-25 26-126,-1-2 1,0 1 0,11-15 0,-18 20 50,0-1-1,-1 1 1,1 0 0,-1-1-1,0 0 1,0 1 0,-1-1 0,1 0-1,-1 0 1,0 0 0,0 0-1,0-10 1,-1 14 11,-8 13-215,-3 14 245,1 0 0,2 0-1,0 1 1,2 0 0,1 0-1,1 1 1,0 32 0,4-51-6,0 111 58,1-118-151,-1 0 0,0 0 0,0 0 0,1 0-1,0 0 1,-1 0 0,1 0 0,0 0 0,0 0 0,0-1-1,0 1 1,2 2 0,-2-3-186,0 0-1,0 0 1,0 0-1,0-1 1,0 1-1,0 0 1,0-1-1,0 1 1,0-1-1,0 0 1,0 1-1,0-1 1,0 0-1,1 1 1,-1-1-1,0 0 1,0 0-1,0 0 1,1 0-1,-1 0 1,0 0-1,0-1 1,2 1-1,4-3-3332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8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4961,'0'0'11122,"0"-3"-10874,21 3-160,11 0-24,10 0-64,11 0-144,36 0-712,-11 0-913,-11 0-2784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8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2456,'0'0'14827,"3"-35"-23813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9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0 2984,'0'0'8009,"-3"1"-7129,-8 4 2605,0-3 202,9 2-3672,0 0-1,0 0 0,0 0 0,1 0 0,-2 7 1,-3 9-21,-21 57-2,-27 125 0,50-180-95,1 0 0,1 0 0,0 26 0,10-63 431,-4 10-296,26-39-113,2 1 0,1 1 0,3 2 0,78-68 1,-109 104 5,20-15-225,-24 18 266,0 1 0,0-1-1,1 1 1,-1-1 0,0 1-1,0-1 1,0 1 0,0 0-1,0 0 1,1-1-1,-1 1 1,0 0 0,0 0-1,0 0 1,1 0 0,-1 0-1,0 1 1,0-1 0,0 0-1,0 0 1,1 1 0,0 0-1,-1 0 21,-1-1 1,1 1-1,0 0 0,-1 0 0,1 0 0,-1 0 0,1 0 0,-1 0 0,1 0 1,-1 0-1,0 0 0,1 0 0,-1 0 0,0 0 0,0 0 0,0 0 0,0 2 1,1 23-21,-2-18 1,1 29-87,-9 71-1,8-66-59,3-36-526,9-6 34,-6 0 535,11 1-201,10-1-1207,27-3-1,-3-7-4388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29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36 483 6849,'0'0'6933,"-4"1"-6890,3-1-39,1 0 0,-1 0 1,0 0-1,0 0 0,1 1 1,-1-1-1,0 0 0,0 0 0,1 1 1,-1-1-1,0 1 0,1-1 1,-1 0-1,1 1 0,-1 0 1,0-1-1,1 1 0,-1-1 1,1 1-1,0-1 0,-1 1 1,1 0-1,-1-1 0,1 1 0,0 0 1,-1 1-1,-1 24 180,2-16-163,1-1-10,-1-2 101,0 0-1,0 0 0,0-1 1,-1 1-1,0 0 1,0 0-1,-1-1 1,1 1-1,-1-1 1,-5 9 4065,18-41-3822,-1 4-355,1 1-1,1 0 1,1 1-1,1 1 1,0 0-1,1 1 1,2 0-1,-1 1 1,31-22-1,18-9-49,104-57 1,-123 78 24,-31 19-24,-1-1 0,24-21 1,-35 28 42,0-1 1,0 0-1,0 0 1,0-1 0,-1 1-1,1-1 1,-1 1 0,0-1-1,0 0 1,0 0 0,0 0-1,-1 0 1,1 0-1,-1 0 1,0 0 0,0-8-1,0-2-19,-1 8-43,0 0 0,0 0 0,0 0 0,-1 0 0,0 0 0,-2-8 0,3 13 58,-1-1 1,0 1-1,1 0 1,-1-1-1,0 1 0,0 0 1,0-1-1,0 1 0,0 0 1,0 0-1,-1 0 0,1 0 1,0 0-1,0 0 0,-1 0 1,1 0-1,-1 1 0,1-1 1,0 0-1,-1 1 0,0-1 1,1 1-1,-1 0 1,1-1-1,-1 1 0,1 0 1,-1 0-1,-3 0 0,-6 1-11,-1 0-1,1 1 0,0 0 0,-1 1 0,1 0 0,0 1 1,1 0-1,-1 1 0,1 0 0,0 0 0,0 1 0,-12 9 1,0 3 6,0 1 0,1 1 0,-34 40 1,20-12 2,1 0 1,3 2 0,2 2 0,-40 97 0,65-138 1,0 0 1,0 0-1,1 1 1,1-1-1,0 1 1,0 0-1,1-1 1,1 1 0,0 0-1,2 14 1,-1-23-16,0-1 1,0 1-1,0 0 1,0-1-1,0 1 1,1-1 0,-1 1-1,1-1 1,0 0-1,0 0 1,0 0-1,0 0 1,0 0-1,0 0 1,0 0 0,1 0-1,-1-1 1,1 0-1,-1 1 1,1-1-1,0 0 1,-1 0-1,5 1 1,5 2-220,2-1 0,-1 0 0,21 1 0,-12-2-524,0-1 1,-1 0-1,1-2 0,0-1 1,0 0-1,-1-2 0,1 0 1,-1-1-1,32-13 1,7-11-3011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30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50 3816,'0'0'9650,"-6"0"-9381,4 0-257,-1 0-1,1 1 1,0-1-1,-1 1 1,1-1 0,0 1-1,0 0 1,-1 0-1,1 0 1,0 0-1,0 1 1,0-1-1,0 1 1,0-1-1,-1 3 1,-2 1 41,0 0-1,0 1 1,1 0 0,0 0-1,-4 7 1,2-2 22,1 0 0,0 0 0,1 0 0,0 1 1,1 0-1,-3 21 0,6-30-54,-1 1 0,1 0 1,0 0 0,0 0-1,0 0 1,0 0-1,2 7 1,-2-10-21,1 0 0,-1 0 0,1 0 1,-1 0-1,1 0 0,0 0 0,-1 0 1,1 0-1,0-1 0,0 1 0,0 0 1,-1-1-1,1 1 0,0 0 0,0-1 1,0 1-1,0-1 0,0 0 0,0 1 1,0-1-1,0 0 0,0 1 0,0-1 1,0 0-1,0 0 0,1 0 0,-1 0 1,0 0-1,1 0 0,4 0-18,0 0 1,0 0-1,0 0 1,-1-1-1,1 0 1,0 0-1,0-1 1,-1 1-1,1-1 1,-1 0-1,0-1 1,1 1-1,-1-1 1,0 0-1,0 0 1,-1-1-1,1 0 1,-1 0-1,0 0 1,0 0-1,0 0 1,5-8-1,-2 2-1,0-1 1,-1 1-1,0-1 1,0 0-1,-2 0 1,1-1-1,-1 1 1,-1-1-1,0 0 1,-1 0-1,0 0 1,-1 0-1,0-21 1,-1 33 42,0-1 1,0 0 0,0 0 0,0 0 0,0 0-1,0 1 1,0-1 0,-1 0 0,1 0 0,0 0-1,-1 1 1,1-1 0,0 0 0,-1 0 0,1 1-1,-1-1 1,1 0 0,-1 1 0,0-1 0,1 0-1,-1 1 1,0-1 0,1 1 0,-1-1-1,-1 1 1,0-1-10,0 0-1,0 0 0,0 1 0,0-1 1,0 1-1,-1 0 0,1 0 1,0 0-1,-4 0 0,-2 1-30,-1 0-1,1 1 1,0 0 0,-11 5-1,11-4-14,1 0-1,0 1 0,0 1 0,0-1 1,0 1-1,1 0 0,-1 1 1,1-1-1,1 1 0,-1 1 0,1-1 1,-6 10-1,9-12-185,0-1 0,0 1 1,0 0-1,0 0 0,0 0 1,1 0-1,0 0 0,0 1 1,0-1-1,1 0 0,-1 1 1,1-1-1,0 0 0,0 1 0,0-1 1,1 0-1,0 0 0,-1 1 1,2-1-1,-1 0 0,0 0 1,1 0-1,0 0 0,3 7 0,18 15-2867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30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437 103 472,'0'0'11527,"-14"8"-11157,-43 23-114,56-31-243,-1 1 1,1 0-1,0 0 1,-1 0 0,1 0-1,0 0 1,0 0-1,0 0 1,0 0-1,0 1 1,-1 1 0,2-3-12,0 0 1,0 1 0,0-1 0,0 0 0,-1 0 0,1 1 0,0-1-1,0 0 1,0 1 0,0-1 0,0 0 0,1 0 0,-1 1-1,0-1 1,0 0 0,0 1 0,0-1 0,0 0 0,0 0-1,0 1 1,0-1 0,1 0 0,-1 0 0,0 0 0,0 1-1,0-1 1,1 0 0,-1 0 0,0 0 0,0 1 0,1-1-1,-1 0 1,20 5 138,-16-4-167,0-1-1,1 0 1,-1 0-1,0 0 1,0-1-1,1 0 1,-1 1-1,0-2 1,0 1-1,0 0 1,0-1-1,0 0 1,0 1-1,0-2 1,-1 1 0,1 0-1,-1-1 1,1 0-1,-1 1 1,0-1-1,0-1 1,0 1-1,0 0 1,-1-1-1,0 1 1,3-6-1,-3 4-121,0 0 0,0-1-1,0 0 1,-1 1 0,0-1 0,0 0-1,-1-9 1,1 12 122,-1-1 0,0 1 0,0 0 0,-1-1-1,1 1 1,-1 0 0,0-1 0,1 1 0,-1 0 0,-1 0 0,1 0 0,0 0-1,-4-6 1,4 8 50,0 0-1,0 1 0,0-1 1,-1 0-1,1 0 1,0 0-1,0 1 0,-1-1 1,1 1-1,0-1 0,-1 1 1,1-1-1,0 1 0,-1 0 1,1 0-1,-1 0 1,1 0-1,0 0 0,-1 0 1,1 0-1,-1 0 0,1 0 1,0 1-1,-1-1 0,1 1 1,0-1-1,-2 1 1,-1 1 96,0 0 1,1 0 0,0 0 0,-1 0 0,1 1 0,0-1 0,0 1 0,-4 5 0,1 0 13,0 1 1,1-1-1,0 1 0,1 1 1,0-1-1,0 1 0,1-1 1,0 1-1,-2 14 0,-1 16 52,0 42-1,3-38-69,1-27-9,-2 37 191,-2 0 0,-13 53 0,15-91-271,-1 0-1,-1 0 1,0-1 0,-1 1-1,0-1 1,-1-1-1,-1 1 1,-1-1-1,0-1 1,-22 24 0,14-20-12,-1 0-1,0-1 1,-1-1 0,-1-1 0,0-1 0,-42 19 0,62-31 7,1-1 0,-1 1 0,0-1 0,0 0 0,1 1 0,-1-1 0,0 0 0,0 0 0,0 1 0,1-1 0,-1 0 0,0 0 0,0 0 0,0 0 0,1 0 0,-1 0 0,0 0 0,0-1 0,0 1 0,1 0 0,-1 0 0,0 0 0,0-1 1,1 1-1,-1-1 0,-1 1 0,2-2 51,-1 1 0,1 0 1,0-1-1,-1 1 1,1-1-1,0 1 1,0 0-1,0-1 0,0 1 1,0-1-1,0-2 1,0-5-62,0 0 50,1 0 0,0 1 1,0-1-1,1 0 0,0 0 0,0 1 1,1-1-1,0 1 0,0 0 1,1 0-1,5-8 0,-1 4-142,1 1 1,0 0-1,0 1 0,1 0 0,0 0 1,21-14-1,134-74-3024,-93 60-1601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3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11922,'0'0'7070,"12"-3"-7047,-10 2-28,13-3-72,0 0 0,1 0 0,0 2 1,24-2-1,-19 4-124,-16-1 85,1 0 0,-1 1 0,0 0 0,0 0 0,0 1 0,0-1 1,1 1-1,-1 0 0,0 0 0,8 4 0,-12-3 37,0-1 1,0 0-1,0 1 0,0 0 1,-1-1-1,1 1 1,0-1-1,-1 1 1,0 0-1,1-1 1,-1 1-1,0 0 0,0 0 1,0-1-1,0 1 1,0 0-1,0-1 1,-1 1-1,1 0 1,0-1-1,-1 1 0,1 0 1,-2 1-1,-5 9 25,0-1 0,0-1 0,-1 0-1,0 0 1,-1 0 0,0-1 0,-15 11-1,-3 6 45,13-13 15,-22 23-4,34-33 0,0-1 0,0 1 0,1-1 0,-1 1 1,1-1-1,-1 1 0,1 0 0,0 0 0,0 0 0,0 0 0,0-1 0,1 1 1,-1 4-1,1-7-1,0 1 0,0-1 0,0 0 0,0 0 0,0 1 0,0-1 0,0 0 0,0 1 0,0-1 0,0 0 0,0 1 0,0-1 0,1 0 0,-1 0 0,0 1 0,0-1 0,0 0 0,1 0 0,-1 1 0,0-1 0,0 0 0,0 0 0,1 0 0,-1 1 1,0-1-1,0 0 0,1 0 0,-1 0 0,0 0 0,1 1 0,13 0-22,-8-1 7,103 1-2836,-52-1-2719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31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14 1880,'0'0'13422,"-5"-5"-12861,4 5-559,1-1 0,-1 0 0,1 1 0,-1-1 1,1 1-1,-1-1 0,0 0 0,1 1 0,-1-1 0,0 1 0,1 0 0,-1-1 0,0 1 1,0 0-1,0-1 0,1 1 0,-1 0 0,0 0 0,0 0 0,0-1 0,0 1 0,1 0 1,-1 0-1,0 0 0,0 1 0,0-1 0,0 0 0,1 0 0,-1 0 0,-1 1 0,0 2-1,1-1 0,-1 1 0,1 0-1,-1 0 1,1 0 0,0 0 0,0 0-1,0 5 1,-4 9 32,-58 189 177,57-192 198,4-13 1034,8-21-502,1 6-959,1 0 1,1 1-1,0 0 0,1 0 1,11-11-1,59-51-526,-76 71 517,-2 2-30,1-1 0,-1 1 1,1 0-1,0 0 0,0 0 0,0 0 0,0 0 0,0 0 0,0 1 1,1-1-1,-1 1 0,0 0 0,1 0 0,-1 1 0,7-2 1,-10 3 36,1 0 1,-1-1-1,1 1 1,-1 0-1,0-1 1,1 1 0,-1 0-1,0 0 1,1-1-1,-1 1 1,0 0-1,0 0 1,0-1-1,0 1 1,0 0 0,1 0-1,-2 0 1,1 0-1,0 1 1,0 23-10,0-20 11,-1 21 17,-2 0-1,0 0 0,-9 30 1,7-31 28,3-13-18,0-1-1,2 1 1,-1 11 0,1-14 9,1-9-13,-1 1 0,1 0-1,-1 0 1,1 0-1,-1 0 1,1 0 0,-1-1-1,1 1 1,0 0 0,0-1-1,-1 1 1,1 0-1,0-1 1,0 1 0,0-1-1,-1 1 1,1-1 0,0 1-1,0-1 1,0 0-1,0 0 1,0 1 0,0-1-1,0 0 1,0 0-1,0 0 1,1 0 0,1 1 2,9 1-50,1-1 0,-1 1 0,0-2 0,15-1 0,-3 1-256,37-1-2079,-7-4-2945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6:35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5737,'0'0'6621,"-1"0"-6531,1-1 1,0 1-1,0 0 1,0 0-1,0-1 1,-1 1-1,1 0 1,0 0-1,0 0 1,0-1-1,-1 1 1,1 0-1,0 0 1,0 0-1,-1 0 1,1-1-1,0 1 0,0 0 1,-1 0-1,1 0 1,0 0-1,-1 0 1,1 0-1,0 0 1,0 0-1,-1 0 1,1 0-1,-1 0 1,1 10-27,0 21 254,1-1-1,6 37 1,-6-66-306,-1 0 0,0 0 0,1 0 1,0 0-1,-1 0 0,1 0 0,0 0 0,0 0 0,-1 0 0,1 0 1,0 0-1,0-1 0,0 1 0,0 0 0,0-1 0,0 1 0,0-1 1,0 1-1,0-1 0,0 1 0,1-1 0,-1 1 0,0-1 0,0 0 1,0 0-1,0 0 0,1 0 0,0 0 0,47-1 111,-33-1-79,149-10 74,141-6-675,-251 17 421,78 4-162,-118-2 270,0 1 0,-1 0 0,1 2 0,-1-1 0,1 2-1,21 10 1,-26-8 58,-10-2 86,-17 4 156,2-2-286,14-6 86,10-1-18,208-4-129,255 10-320,416 88-585,-810-82 863,2-3 0,154-5-1,-218-7 260,-1 0 0,0-1 0,0 0-1,-1-1 1,1-1 0,23-14-1,12-3 173,-1 5-95,-30 12 89,33-16 1,-50 20-365,-1 1-1,0-1 1,0 1 0,0-1 0,0 1 0,0-1 0,0 1 0,0-1 0,0 0 0,-1 0 0,1 0 0,-1 1-1,1-1 1,-1 0 0,0 0 0,1 0 0,-1 0 0,0 0 0,0 1 0,-1-1 0,1 0 0,0 0 0,-1 0-1,1 0 1,-1 1 0,1-1 0,-1 0 0,0 0 0,-1-2 0,-8-8-3729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6:32:28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555 78 3224,'0'0'2825,"-18"-7"2768,-4-21-4270,20 25-1328,1 0-1,-1 0 1,0 0 0,0 0-1,0 1 1,-1-1 0,1 1-1,-1 0 1,1-1-1,-1 1 1,0 0 0,0 0-1,0 1 1,0-1 0,-3-1-1,0 2 0,1 0-1,-1 0 0,0 1 0,0-1 0,0 1 0,1 0 1,-1 1-1,0-1 0,0 1 0,1 1 0,-1-1 0,0 1 1,1 0-1,-1 0 0,1 0 0,0 1 0,-6 3 0,-12 8-4,2 1 0,-29 25-1,13-9-7,1 3 0,-38 46 0,55-56-21,2 0 1,0 1-1,1 0 0,-23 54 0,36-70-1,0 0 0,0 0 0,1 0 0,0 0 0,-1 13 0,3-17 23,0-1 1,0 0-1,0 0 0,1 1 0,-1-1 1,1 0-1,0 0 0,0 0 0,0 0 1,1 0-1,-1 0 0,1 0 0,0 0 1,3 3-1,23 29 76,1-1 0,1-1 0,2-2-1,69 53 1,-80-70-54,0-1 0,1-2-1,0 0 1,1-1-1,1-1 1,-1-1 0,2-1-1,-1-1 1,1-1 0,34 3-1,27-3 61,139-7-1,-181-3 135,0-3-1,68-19 1,82-37 640,-132 42-748,-35 12-66,-1-2-1,33-17 0,-48 22-13,0-1 0,-1 0 0,0-1 0,0 0 0,-1 0-1,0-1 1,12-15 0,-17 18 0,-1-1-1,1 1 1,-1-1-1,-1 0 1,1 0-1,-1 0 1,0 0-1,-1 0 1,0 0-1,0 0 1,0-14-1,-1 12-8,0 0-1,-1-1 0,0 1 1,-1 0-1,1 0 0,-2 0 1,1 0-1,-2 0 0,-3-8 1,-2 2-84,-1 0-1,-1 1 1,0 0 0,-1 1 0,0 0 0,-1 1 0,0 1 0,-23-16 0,-16-7-130,-59-27-1,88 49 172,-165-77-290,162 79 164,0 2 0,-1 0 1,0 2-1,0 1 0,-43-3 0,60 7-185,1 1 0,0 1 1,-1 0-1,1 0 0,-1 1 0,1 0 1,-11 4-1,-10 9-2202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B971-D4E5-4D14-9E29-3A6066966DD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EF24-2483-4F9F-8218-A6C7BEEB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32.png"/><Relationship Id="rId63" Type="http://schemas.openxmlformats.org/officeDocument/2006/relationships/customXml" Target="../ink/ink31.xml"/><Relationship Id="rId84" Type="http://schemas.openxmlformats.org/officeDocument/2006/relationships/image" Target="../media/image53.png"/><Relationship Id="rId138" Type="http://schemas.openxmlformats.org/officeDocument/2006/relationships/image" Target="../media/image80.png"/><Relationship Id="rId159" Type="http://schemas.openxmlformats.org/officeDocument/2006/relationships/customXml" Target="../ink/ink79.xml"/><Relationship Id="rId170" Type="http://schemas.openxmlformats.org/officeDocument/2006/relationships/image" Target="../media/image96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7.png"/><Relationship Id="rId53" Type="http://schemas.openxmlformats.org/officeDocument/2006/relationships/customXml" Target="../ink/ink26.xml"/><Relationship Id="rId74" Type="http://schemas.openxmlformats.org/officeDocument/2006/relationships/image" Target="../media/image48.png"/><Relationship Id="rId128" Type="http://schemas.openxmlformats.org/officeDocument/2006/relationships/image" Target="../media/image75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91.png"/><Relationship Id="rId22" Type="http://schemas.openxmlformats.org/officeDocument/2006/relationships/image" Target="../media/image22.png"/><Relationship Id="rId43" Type="http://schemas.openxmlformats.org/officeDocument/2006/relationships/customXml" Target="../ink/ink21.xml"/><Relationship Id="rId64" Type="http://schemas.openxmlformats.org/officeDocument/2006/relationships/image" Target="../media/image43.png"/><Relationship Id="rId118" Type="http://schemas.openxmlformats.org/officeDocument/2006/relationships/image" Target="../media/image70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86.png"/><Relationship Id="rId171" Type="http://schemas.openxmlformats.org/officeDocument/2006/relationships/customXml" Target="../ink/ink85.xml"/><Relationship Id="rId12" Type="http://schemas.openxmlformats.org/officeDocument/2006/relationships/image" Target="../media/image17.png"/><Relationship Id="rId33" Type="http://schemas.openxmlformats.org/officeDocument/2006/relationships/customXml" Target="../ink/ink16.xml"/><Relationship Id="rId108" Type="http://schemas.openxmlformats.org/officeDocument/2006/relationships/image" Target="../media/image65.png"/><Relationship Id="rId129" Type="http://schemas.openxmlformats.org/officeDocument/2006/relationships/customXml" Target="../ink/ink64.xml"/><Relationship Id="rId54" Type="http://schemas.openxmlformats.org/officeDocument/2006/relationships/image" Target="../media/image38.png"/><Relationship Id="rId75" Type="http://schemas.openxmlformats.org/officeDocument/2006/relationships/customXml" Target="../ink/ink37.xml"/><Relationship Id="rId96" Type="http://schemas.openxmlformats.org/officeDocument/2006/relationships/image" Target="../media/image59.png"/><Relationship Id="rId140" Type="http://schemas.openxmlformats.org/officeDocument/2006/relationships/image" Target="../media/image81.png"/><Relationship Id="rId161" Type="http://schemas.openxmlformats.org/officeDocument/2006/relationships/customXml" Target="../ink/ink80.xml"/><Relationship Id="rId6" Type="http://schemas.openxmlformats.org/officeDocument/2006/relationships/image" Target="../media/image14.png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49" Type="http://schemas.openxmlformats.org/officeDocument/2006/relationships/customXml" Target="../ink/ink24.xml"/><Relationship Id="rId114" Type="http://schemas.openxmlformats.org/officeDocument/2006/relationships/image" Target="../media/image68.png"/><Relationship Id="rId119" Type="http://schemas.openxmlformats.org/officeDocument/2006/relationships/customXml" Target="../ink/ink59.xml"/><Relationship Id="rId44" Type="http://schemas.openxmlformats.org/officeDocument/2006/relationships/image" Target="../media/image33.png"/><Relationship Id="rId60" Type="http://schemas.openxmlformats.org/officeDocument/2006/relationships/image" Target="../media/image41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4.png"/><Relationship Id="rId130" Type="http://schemas.openxmlformats.org/officeDocument/2006/relationships/image" Target="../media/image76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89.png"/><Relationship Id="rId177" Type="http://schemas.openxmlformats.org/officeDocument/2006/relationships/customXml" Target="../ink/ink88.xml"/><Relationship Id="rId172" Type="http://schemas.openxmlformats.org/officeDocument/2006/relationships/image" Target="../media/image97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27.xml"/><Relationship Id="rId76" Type="http://schemas.openxmlformats.org/officeDocument/2006/relationships/image" Target="../media/image49.png"/><Relationship Id="rId97" Type="http://schemas.openxmlformats.org/officeDocument/2006/relationships/customXml" Target="../ink/ink48.xml"/><Relationship Id="rId104" Type="http://schemas.openxmlformats.org/officeDocument/2006/relationships/image" Target="../media/image63.png"/><Relationship Id="rId120" Type="http://schemas.openxmlformats.org/officeDocument/2006/relationships/image" Target="../media/image71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84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7.png"/><Relationship Id="rId162" Type="http://schemas.openxmlformats.org/officeDocument/2006/relationships/image" Target="../media/image92.png"/><Relationship Id="rId2" Type="http://schemas.openxmlformats.org/officeDocument/2006/relationships/image" Target="../media/image12.png"/><Relationship Id="rId29" Type="http://schemas.openxmlformats.org/officeDocument/2006/relationships/customXml" Target="../ink/ink14.xml"/><Relationship Id="rId24" Type="http://schemas.openxmlformats.org/officeDocument/2006/relationships/image" Target="../media/image23.png"/><Relationship Id="rId40" Type="http://schemas.openxmlformats.org/officeDocument/2006/relationships/image" Target="../media/image31.png"/><Relationship Id="rId45" Type="http://schemas.openxmlformats.org/officeDocument/2006/relationships/customXml" Target="../ink/ink22.xml"/><Relationship Id="rId66" Type="http://schemas.openxmlformats.org/officeDocument/2006/relationships/image" Target="../media/image44.png"/><Relationship Id="rId87" Type="http://schemas.openxmlformats.org/officeDocument/2006/relationships/customXml" Target="../ink/ink43.xml"/><Relationship Id="rId110" Type="http://schemas.openxmlformats.org/officeDocument/2006/relationships/image" Target="../media/image66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9.png"/><Relationship Id="rId157" Type="http://schemas.openxmlformats.org/officeDocument/2006/relationships/customXml" Target="../ink/ink78.xml"/><Relationship Id="rId178" Type="http://schemas.openxmlformats.org/officeDocument/2006/relationships/image" Target="../media/image100.png"/><Relationship Id="rId61" Type="http://schemas.openxmlformats.org/officeDocument/2006/relationships/customXml" Target="../ink/ink30.xml"/><Relationship Id="rId82" Type="http://schemas.openxmlformats.org/officeDocument/2006/relationships/image" Target="../media/image52.png"/><Relationship Id="rId152" Type="http://schemas.openxmlformats.org/officeDocument/2006/relationships/image" Target="../media/image87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8.png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56" Type="http://schemas.openxmlformats.org/officeDocument/2006/relationships/image" Target="../media/image39.png"/><Relationship Id="rId77" Type="http://schemas.openxmlformats.org/officeDocument/2006/relationships/customXml" Target="../ink/ink38.xml"/><Relationship Id="rId100" Type="http://schemas.openxmlformats.org/officeDocument/2006/relationships/image" Target="../media/image61.png"/><Relationship Id="rId105" Type="http://schemas.openxmlformats.org/officeDocument/2006/relationships/customXml" Target="../ink/ink52.xml"/><Relationship Id="rId126" Type="http://schemas.openxmlformats.org/officeDocument/2006/relationships/image" Target="../media/image74.png"/><Relationship Id="rId147" Type="http://schemas.openxmlformats.org/officeDocument/2006/relationships/customXml" Target="../ink/ink73.xml"/><Relationship Id="rId168" Type="http://schemas.openxmlformats.org/officeDocument/2006/relationships/image" Target="../media/image95.png"/><Relationship Id="rId8" Type="http://schemas.openxmlformats.org/officeDocument/2006/relationships/image" Target="../media/image15.png"/><Relationship Id="rId51" Type="http://schemas.openxmlformats.org/officeDocument/2006/relationships/customXml" Target="../ink/ink25.xml"/><Relationship Id="rId72" Type="http://schemas.openxmlformats.org/officeDocument/2006/relationships/image" Target="../media/image47.png"/><Relationship Id="rId93" Type="http://schemas.openxmlformats.org/officeDocument/2006/relationships/customXml" Target="../ink/ink46.xml"/><Relationship Id="rId98" Type="http://schemas.openxmlformats.org/officeDocument/2006/relationships/image" Target="../media/image60.png"/><Relationship Id="rId121" Type="http://schemas.openxmlformats.org/officeDocument/2006/relationships/customXml" Target="../ink/ink60.xml"/><Relationship Id="rId142" Type="http://schemas.openxmlformats.org/officeDocument/2006/relationships/image" Target="../media/image82.png"/><Relationship Id="rId163" Type="http://schemas.openxmlformats.org/officeDocument/2006/relationships/customXml" Target="../ink/ink8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4.png"/><Relationship Id="rId67" Type="http://schemas.openxmlformats.org/officeDocument/2006/relationships/customXml" Target="../ink/ink33.xml"/><Relationship Id="rId116" Type="http://schemas.openxmlformats.org/officeDocument/2006/relationships/image" Target="../media/image69.png"/><Relationship Id="rId137" Type="http://schemas.openxmlformats.org/officeDocument/2006/relationships/customXml" Target="../ink/ink68.xml"/><Relationship Id="rId158" Type="http://schemas.openxmlformats.org/officeDocument/2006/relationships/image" Target="../media/image90.png"/><Relationship Id="rId20" Type="http://schemas.openxmlformats.org/officeDocument/2006/relationships/image" Target="../media/image21.png"/><Relationship Id="rId41" Type="http://schemas.openxmlformats.org/officeDocument/2006/relationships/customXml" Target="../ink/ink20.xml"/><Relationship Id="rId62" Type="http://schemas.openxmlformats.org/officeDocument/2006/relationships/image" Target="../media/image42.png"/><Relationship Id="rId83" Type="http://schemas.openxmlformats.org/officeDocument/2006/relationships/customXml" Target="../ink/ink41.xml"/><Relationship Id="rId88" Type="http://schemas.openxmlformats.org/officeDocument/2006/relationships/image" Target="../media/image55.png"/><Relationship Id="rId111" Type="http://schemas.openxmlformats.org/officeDocument/2006/relationships/customXml" Target="../ink/ink55.xml"/><Relationship Id="rId132" Type="http://schemas.openxmlformats.org/officeDocument/2006/relationships/image" Target="../media/image77.png"/><Relationship Id="rId153" Type="http://schemas.openxmlformats.org/officeDocument/2006/relationships/customXml" Target="../ink/ink76.xml"/><Relationship Id="rId174" Type="http://schemas.openxmlformats.org/officeDocument/2006/relationships/image" Target="../media/image98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9.png"/><Relationship Id="rId57" Type="http://schemas.openxmlformats.org/officeDocument/2006/relationships/customXml" Target="../ink/ink28.xml"/><Relationship Id="rId106" Type="http://schemas.openxmlformats.org/officeDocument/2006/relationships/image" Target="../media/image64.png"/><Relationship Id="rId127" Type="http://schemas.openxmlformats.org/officeDocument/2006/relationships/customXml" Target="../ink/ink63.xml"/><Relationship Id="rId10" Type="http://schemas.openxmlformats.org/officeDocument/2006/relationships/image" Target="../media/image16.png"/><Relationship Id="rId31" Type="http://schemas.openxmlformats.org/officeDocument/2006/relationships/customXml" Target="../ink/ink15.xml"/><Relationship Id="rId52" Type="http://schemas.openxmlformats.org/officeDocument/2006/relationships/image" Target="../media/image37.png"/><Relationship Id="rId73" Type="http://schemas.openxmlformats.org/officeDocument/2006/relationships/customXml" Target="../ink/ink36.xml"/><Relationship Id="rId78" Type="http://schemas.openxmlformats.org/officeDocument/2006/relationships/image" Target="../media/image50.png"/><Relationship Id="rId94" Type="http://schemas.openxmlformats.org/officeDocument/2006/relationships/image" Target="../media/image5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2.png"/><Relationship Id="rId143" Type="http://schemas.openxmlformats.org/officeDocument/2006/relationships/customXml" Target="../ink/ink71.xml"/><Relationship Id="rId148" Type="http://schemas.openxmlformats.org/officeDocument/2006/relationships/image" Target="../media/image85.png"/><Relationship Id="rId164" Type="http://schemas.openxmlformats.org/officeDocument/2006/relationships/image" Target="../media/image93.png"/><Relationship Id="rId169" Type="http://schemas.openxmlformats.org/officeDocument/2006/relationships/customXml" Target="../ink/ink84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80" Type="http://schemas.openxmlformats.org/officeDocument/2006/relationships/image" Target="../media/image101.png"/><Relationship Id="rId26" Type="http://schemas.openxmlformats.org/officeDocument/2006/relationships/image" Target="../media/image24.png"/><Relationship Id="rId47" Type="http://schemas.openxmlformats.org/officeDocument/2006/relationships/customXml" Target="../ink/ink23.xml"/><Relationship Id="rId68" Type="http://schemas.openxmlformats.org/officeDocument/2006/relationships/image" Target="../media/image45.png"/><Relationship Id="rId89" Type="http://schemas.openxmlformats.org/officeDocument/2006/relationships/customXml" Target="../ink/ink44.xml"/><Relationship Id="rId112" Type="http://schemas.openxmlformats.org/officeDocument/2006/relationships/image" Target="../media/image67.png"/><Relationship Id="rId133" Type="http://schemas.openxmlformats.org/officeDocument/2006/relationships/customXml" Target="../ink/ink66.xml"/><Relationship Id="rId154" Type="http://schemas.openxmlformats.org/officeDocument/2006/relationships/image" Target="../media/image88.png"/><Relationship Id="rId175" Type="http://schemas.openxmlformats.org/officeDocument/2006/relationships/customXml" Target="../ink/ink87.xml"/><Relationship Id="rId16" Type="http://schemas.openxmlformats.org/officeDocument/2006/relationships/image" Target="../media/image19.png"/><Relationship Id="rId37" Type="http://schemas.openxmlformats.org/officeDocument/2006/relationships/customXml" Target="../ink/ink18.xml"/><Relationship Id="rId58" Type="http://schemas.openxmlformats.org/officeDocument/2006/relationships/image" Target="../media/image40.png"/><Relationship Id="rId79" Type="http://schemas.openxmlformats.org/officeDocument/2006/relationships/customXml" Target="../ink/ink39.xml"/><Relationship Id="rId102" Type="http://schemas.openxmlformats.org/officeDocument/2006/relationships/image" Target="../media/image62.png"/><Relationship Id="rId123" Type="http://schemas.openxmlformats.org/officeDocument/2006/relationships/customXml" Target="../ink/ink61.xml"/><Relationship Id="rId144" Type="http://schemas.openxmlformats.org/officeDocument/2006/relationships/image" Target="../media/image83.png"/><Relationship Id="rId90" Type="http://schemas.openxmlformats.org/officeDocument/2006/relationships/image" Target="../media/image56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3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8.png"/><Relationship Id="rId80" Type="http://schemas.openxmlformats.org/officeDocument/2006/relationships/image" Target="../media/image51.png"/><Relationship Id="rId155" Type="http://schemas.openxmlformats.org/officeDocument/2006/relationships/customXml" Target="../ink/ink77.xml"/><Relationship Id="rId176" Type="http://schemas.openxmlformats.org/officeDocument/2006/relationships/image" Target="../media/image99.png"/><Relationship Id="rId17" Type="http://schemas.openxmlformats.org/officeDocument/2006/relationships/customXml" Target="../ink/ink8.xml"/><Relationship Id="rId38" Type="http://schemas.openxmlformats.org/officeDocument/2006/relationships/image" Target="../media/image3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73.png"/><Relationship Id="rId70" Type="http://schemas.openxmlformats.org/officeDocument/2006/relationships/image" Target="../media/image46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49684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average case scenario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28" y="1690688"/>
            <a:ext cx="9031198" cy="44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296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Section 5.3, we randomized our algorithm by explicitly permuting the input. We could do so for quicksort also, but a different randomization technique, called </a:t>
            </a:r>
            <a:r>
              <a:rPr lang="en-US" b="1" i="1" dirty="0"/>
              <a:t>random sampling</a:t>
            </a:r>
            <a:r>
              <a:rPr lang="en-US" dirty="0"/>
              <a:t>, yields a simpler analysis. Instead of always using A[r] as the pivot, we will select a randomly chosen element from the subarray A[</a:t>
            </a:r>
            <a:r>
              <a:rPr lang="en-US" dirty="0" err="1"/>
              <a:t>p..r</a:t>
            </a:r>
            <a:r>
              <a:rPr lang="en-US" dirty="0"/>
              <a:t>]. We do so by first exchanging element A[r] with an element chosen at random</a:t>
            </a:r>
            <a:br>
              <a:rPr lang="en-US" dirty="0"/>
            </a:br>
            <a:r>
              <a:rPr lang="en-US" dirty="0"/>
              <a:t>from A[</a:t>
            </a:r>
            <a:r>
              <a:rPr lang="en-US" dirty="0" err="1"/>
              <a:t>p..r</a:t>
            </a:r>
            <a:r>
              <a:rPr lang="en-US" dirty="0"/>
              <a:t>].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04" y="1825625"/>
            <a:ext cx="31718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04" y="3267869"/>
            <a:ext cx="4410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3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045"/>
            <a:ext cx="9916886" cy="3542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19749"/>
            <a:ext cx="9986554" cy="8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9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4657" cy="4351338"/>
          </a:xfrm>
        </p:spPr>
        <p:txBody>
          <a:bodyPr/>
          <a:lstStyle/>
          <a:p>
            <a:r>
              <a:rPr lang="en-US" dirty="0"/>
              <a:t>To sort an entire array A, the initial call is Quicksort(A; 1; </a:t>
            </a:r>
            <a:r>
              <a:rPr lang="en-US" dirty="0" err="1"/>
              <a:t>A.</a:t>
            </a:r>
            <a:r>
              <a:rPr lang="en-US" i="1" dirty="0" err="1"/>
              <a:t>length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66" y="1902278"/>
            <a:ext cx="3945800" cy="19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5251" cy="4351338"/>
          </a:xfrm>
        </p:spPr>
        <p:txBody>
          <a:bodyPr/>
          <a:lstStyle/>
          <a:p>
            <a:r>
              <a:rPr lang="en-US" dirty="0"/>
              <a:t>The key to the algorithm is the Partition procedure, which rearranges the subarray A[</a:t>
            </a:r>
            <a:r>
              <a:rPr lang="en-US" dirty="0" err="1"/>
              <a:t>p..r</a:t>
            </a:r>
            <a:r>
              <a:rPr lang="en-US" dirty="0"/>
              <a:t>] in place.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3971109" cy="29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5" y="1716106"/>
            <a:ext cx="2457586" cy="457037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7838"/>
            <a:ext cx="3352800" cy="245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27" y="4622438"/>
            <a:ext cx="3552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2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4269" cy="4351338"/>
          </a:xfrm>
        </p:spPr>
        <p:txBody>
          <a:bodyPr/>
          <a:lstStyle/>
          <a:p>
            <a:r>
              <a:rPr lang="en-US" dirty="0"/>
              <a:t>The worst-case behavior for quicksort occurs when the partitioning routine produces one </a:t>
            </a:r>
            <a:r>
              <a:rPr lang="en-US" dirty="0" err="1"/>
              <a:t>subproblem</a:t>
            </a:r>
            <a:r>
              <a:rPr lang="en-US" dirty="0"/>
              <a:t> with n - 1 elements and one with 0 elements. </a:t>
            </a:r>
          </a:p>
          <a:p>
            <a:r>
              <a:rPr lang="en-US" dirty="0"/>
              <a:t>The partitioning costs O(n) time thus: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95" y="3735751"/>
            <a:ext cx="4396545" cy="969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35" y="4862580"/>
            <a:ext cx="2012266" cy="3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most even possible split, PARTITION produces two </a:t>
            </a:r>
            <a:r>
              <a:rPr lang="en-US" dirty="0" err="1"/>
              <a:t>subproblems</a:t>
            </a:r>
            <a:r>
              <a:rPr lang="en-US" dirty="0"/>
              <a:t>, each of size no more than n/2. In this case, quicksort runs much faster.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75" y="3092902"/>
            <a:ext cx="4324394" cy="625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88" y="3853496"/>
            <a:ext cx="2996378" cy="5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for example, that the partitioning algorithm always produces a 9-to-1 proportional split, which at first blush seems quite unbalanced. We then obtain the recurrence: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14" y="3120526"/>
            <a:ext cx="4379576" cy="5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scenario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0" y="1424323"/>
            <a:ext cx="6984274" cy="5219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C4C4AD66-9971-4E4A-DF06-32C868CE4DA2}"/>
                  </a:ext>
                </a:extLst>
              </p14:cNvPr>
              <p14:cNvContentPartPr/>
              <p14:nvPr/>
            </p14:nvContentPartPr>
            <p14:xfrm>
              <a:off x="5282481" y="2441361"/>
              <a:ext cx="19440" cy="158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C4C4AD66-9971-4E4A-DF06-32C868CE4D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6361" y="2435241"/>
                <a:ext cx="316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10BDCF5-D016-91D6-623D-CD70DA86C14D}"/>
              </a:ext>
            </a:extLst>
          </p:cNvPr>
          <p:cNvGrpSpPr/>
          <p:nvPr/>
        </p:nvGrpSpPr>
        <p:grpSpPr>
          <a:xfrm>
            <a:off x="3482773" y="2492527"/>
            <a:ext cx="177480" cy="184320"/>
            <a:chOff x="3482773" y="2492527"/>
            <a:chExt cx="17748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13359293-84D8-4B73-7642-0343AA5CCB39}"/>
                    </a:ext>
                  </a:extLst>
                </p14:cNvPr>
                <p14:cNvContentPartPr/>
                <p14:nvPr/>
              </p14:nvContentPartPr>
              <p14:xfrm>
                <a:off x="3482773" y="2558047"/>
                <a:ext cx="144360" cy="1188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13359293-84D8-4B73-7642-0343AA5CCB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76653" y="2551927"/>
                  <a:ext cx="156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697D3FA0-2923-324F-0AE6-12AE2350C82A}"/>
                    </a:ext>
                  </a:extLst>
                </p14:cNvPr>
                <p14:cNvContentPartPr/>
                <p14:nvPr/>
              </p14:nvContentPartPr>
              <p14:xfrm>
                <a:off x="3547573" y="2492527"/>
                <a:ext cx="112680" cy="1774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697D3FA0-2923-324F-0AE6-12AE2350C8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1453" y="2486407"/>
                  <a:ext cx="1249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AD5F9CB-8EB6-729A-9876-076BA2E5D8F4}"/>
                  </a:ext>
                </a:extLst>
              </p14:cNvPr>
              <p14:cNvContentPartPr/>
              <p14:nvPr/>
            </p14:nvContentPartPr>
            <p14:xfrm>
              <a:off x="2980933" y="2925967"/>
              <a:ext cx="694800" cy="579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AD5F9CB-8EB6-729A-9876-076BA2E5D8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4813" y="2919847"/>
                <a:ext cx="7070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05950F4-5151-987C-D5D8-D6D07E406C72}"/>
                  </a:ext>
                </a:extLst>
              </p14:cNvPr>
              <p14:cNvContentPartPr/>
              <p14:nvPr/>
            </p14:nvContentPartPr>
            <p14:xfrm>
              <a:off x="4063813" y="2429527"/>
              <a:ext cx="235800" cy="11412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05950F4-5151-987C-D5D8-D6D07E406C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7693" y="2423407"/>
                <a:ext cx="248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82283FD-B54B-FC36-5CBA-4435E34466DA}"/>
                  </a:ext>
                </a:extLst>
              </p14:cNvPr>
              <p14:cNvContentPartPr/>
              <p14:nvPr/>
            </p14:nvContentPartPr>
            <p14:xfrm>
              <a:off x="3584653" y="3009487"/>
              <a:ext cx="311400" cy="19440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82283FD-B54B-FC36-5CBA-4435E34466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8533" y="3003367"/>
                <a:ext cx="323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F0DB4411-194C-4F7A-7F3A-E93621887719}"/>
                  </a:ext>
                </a:extLst>
              </p14:cNvPr>
              <p14:cNvContentPartPr/>
              <p14:nvPr/>
            </p14:nvContentPartPr>
            <p14:xfrm>
              <a:off x="3451453" y="3610687"/>
              <a:ext cx="294480" cy="26496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F0DB4411-194C-4F7A-7F3A-E936218877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45333" y="3604567"/>
                <a:ext cx="306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1C575B-B99C-D622-99F2-DBFBED4C21BC}"/>
                  </a:ext>
                </a:extLst>
              </p14:cNvPr>
              <p14:cNvContentPartPr/>
              <p14:nvPr/>
            </p14:nvContentPartPr>
            <p14:xfrm>
              <a:off x="2513653" y="3592327"/>
              <a:ext cx="636480" cy="6300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1C575B-B99C-D622-99F2-DBFBED4C21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07533" y="3586207"/>
                <a:ext cx="648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073E181B-1EED-F7E6-A1ED-5A49B748E661}"/>
                  </a:ext>
                </a:extLst>
              </p14:cNvPr>
              <p14:cNvContentPartPr/>
              <p14:nvPr/>
            </p14:nvContentPartPr>
            <p14:xfrm>
              <a:off x="8123533" y="1605847"/>
              <a:ext cx="548640" cy="31932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073E181B-1EED-F7E6-A1ED-5A49B748E6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17413" y="1599727"/>
                <a:ext cx="560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AF69F92-52B5-5484-3190-18E117FA09C6}"/>
                  </a:ext>
                </a:extLst>
              </p14:cNvPr>
              <p14:cNvContentPartPr/>
              <p14:nvPr/>
            </p14:nvContentPartPr>
            <p14:xfrm>
              <a:off x="8097253" y="2170327"/>
              <a:ext cx="528840" cy="2930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AF69F92-52B5-5484-3190-18E117FA09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91133" y="2164207"/>
                <a:ext cx="541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6D02175D-C0A6-D247-FD7C-98A23328E22F}"/>
                  </a:ext>
                </a:extLst>
              </p14:cNvPr>
              <p14:cNvContentPartPr/>
              <p14:nvPr/>
            </p14:nvContentPartPr>
            <p14:xfrm>
              <a:off x="8183653" y="2825527"/>
              <a:ext cx="509760" cy="25524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6D02175D-C0A6-D247-FD7C-98A23328E2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77533" y="2819407"/>
                <a:ext cx="52200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DFE824D-4164-7100-3980-341CFF45F84D}"/>
              </a:ext>
            </a:extLst>
          </p:cNvPr>
          <p:cNvGrpSpPr/>
          <p:nvPr/>
        </p:nvGrpSpPr>
        <p:grpSpPr>
          <a:xfrm>
            <a:off x="7953613" y="1361407"/>
            <a:ext cx="206280" cy="203760"/>
            <a:chOff x="7953613" y="1361407"/>
            <a:chExt cx="2062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B94D0862-3B31-790D-8AC9-4269C681D30B}"/>
                    </a:ext>
                  </a:extLst>
                </p14:cNvPr>
                <p14:cNvContentPartPr/>
                <p14:nvPr/>
              </p14:nvContentPartPr>
              <p14:xfrm>
                <a:off x="7989253" y="1361407"/>
                <a:ext cx="132840" cy="189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B94D0862-3B31-790D-8AC9-4269C681D3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83133" y="1355287"/>
                  <a:ext cx="14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C04115B-43AC-B2BD-3537-9BFA3D353877}"/>
                    </a:ext>
                  </a:extLst>
                </p14:cNvPr>
                <p14:cNvContentPartPr/>
                <p14:nvPr/>
              </p14:nvContentPartPr>
              <p14:xfrm>
                <a:off x="7953613" y="1441687"/>
                <a:ext cx="206280" cy="1234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C04115B-43AC-B2BD-3537-9BFA3D3538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47493" y="1435567"/>
                  <a:ext cx="21852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8D0C200-4618-7998-4B81-86DA153DE92F}"/>
                  </a:ext>
                </a:extLst>
              </p14:cNvPr>
              <p14:cNvContentPartPr/>
              <p14:nvPr/>
            </p14:nvContentPartPr>
            <p14:xfrm>
              <a:off x="8408653" y="1749127"/>
              <a:ext cx="120240" cy="532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8D0C200-4618-7998-4B81-86DA153DE9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02533" y="1743007"/>
                <a:ext cx="132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BBB2505-116B-B6FE-B671-F90A508947CE}"/>
                  </a:ext>
                </a:extLst>
              </p14:cNvPr>
              <p14:cNvContentPartPr/>
              <p14:nvPr/>
            </p14:nvContentPartPr>
            <p14:xfrm>
              <a:off x="8114173" y="4422487"/>
              <a:ext cx="352080" cy="9540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BBB2505-116B-B6FE-B671-F90A508947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08053" y="4416367"/>
                <a:ext cx="364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2CEEBDE-33B8-4E42-ECF1-BFC5FB549474}"/>
                  </a:ext>
                </a:extLst>
              </p14:cNvPr>
              <p14:cNvContentPartPr/>
              <p14:nvPr/>
            </p14:nvContentPartPr>
            <p14:xfrm>
              <a:off x="8023453" y="5068327"/>
              <a:ext cx="683640" cy="723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82CEEBDE-33B8-4E42-ECF1-BFC5FB54947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17333" y="5062207"/>
                <a:ext cx="695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66B0B5F-266E-F5E6-35EA-5680C65FAD3C}"/>
                  </a:ext>
                </a:extLst>
              </p14:cNvPr>
              <p14:cNvContentPartPr/>
              <p14:nvPr/>
            </p14:nvContentPartPr>
            <p14:xfrm>
              <a:off x="3321853" y="3976447"/>
              <a:ext cx="589680" cy="1080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66B0B5F-266E-F5E6-35EA-5680C65FAD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15733" y="3970327"/>
                <a:ext cx="60192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53051638-5C2D-235D-3C9D-A6143A31267F}"/>
              </a:ext>
            </a:extLst>
          </p:cNvPr>
          <p:cNvGrpSpPr/>
          <p:nvPr/>
        </p:nvGrpSpPr>
        <p:grpSpPr>
          <a:xfrm>
            <a:off x="2682493" y="4418167"/>
            <a:ext cx="5042880" cy="1544400"/>
            <a:chOff x="2682493" y="4418167"/>
            <a:chExt cx="5042880" cy="15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1099E40-C105-2EEC-B154-C345D0386DC0}"/>
                    </a:ext>
                  </a:extLst>
                </p14:cNvPr>
                <p14:cNvContentPartPr/>
                <p14:nvPr/>
              </p14:nvContentPartPr>
              <p14:xfrm>
                <a:off x="3368653" y="4564327"/>
                <a:ext cx="197280" cy="2264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1099E40-C105-2EEC-B154-C345D0386D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62533" y="4558207"/>
                  <a:ext cx="209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3954DC1-7513-97EE-B021-9647F95A8724}"/>
                    </a:ext>
                  </a:extLst>
                </p14:cNvPr>
                <p14:cNvContentPartPr/>
                <p14:nvPr/>
              </p14:nvContentPartPr>
              <p14:xfrm>
                <a:off x="2720653" y="4488367"/>
                <a:ext cx="109800" cy="3268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3954DC1-7513-97EE-B021-9647F95A87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14533" y="4482247"/>
                  <a:ext cx="122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4D45DB0-D6DA-C939-8DF9-D701EC6397DB}"/>
                    </a:ext>
                  </a:extLst>
                </p14:cNvPr>
                <p14:cNvContentPartPr/>
                <p14:nvPr/>
              </p14:nvContentPartPr>
              <p14:xfrm>
                <a:off x="2682493" y="4418167"/>
                <a:ext cx="277920" cy="219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4D45DB0-D6DA-C939-8DF9-D701EC6397D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76373" y="4412047"/>
                  <a:ext cx="290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56D3296-9026-5461-06E8-96BBA234A3FB}"/>
                    </a:ext>
                  </a:extLst>
                </p14:cNvPr>
                <p14:cNvContentPartPr/>
                <p14:nvPr/>
              </p14:nvContentPartPr>
              <p14:xfrm>
                <a:off x="2986693" y="4674127"/>
                <a:ext cx="148320" cy="183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56D3296-9026-5461-06E8-96BBA234A3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80573" y="4668007"/>
                  <a:ext cx="160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6494B59-ED53-DFE9-7B34-01196F4DC968}"/>
                    </a:ext>
                  </a:extLst>
                </p14:cNvPr>
                <p14:cNvContentPartPr/>
                <p14:nvPr/>
              </p14:nvContentPartPr>
              <p14:xfrm>
                <a:off x="2995693" y="4748647"/>
                <a:ext cx="121320" cy="72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6494B59-ED53-DFE9-7B34-01196F4DC9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89573" y="4742527"/>
                  <a:ext cx="133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DAB9F00-B96E-9074-A5B4-C7F5637CD8F5}"/>
                    </a:ext>
                  </a:extLst>
                </p14:cNvPr>
                <p14:cNvContentPartPr/>
                <p14:nvPr/>
              </p14:nvContentPartPr>
              <p14:xfrm>
                <a:off x="3711013" y="4608967"/>
                <a:ext cx="190080" cy="1753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DAB9F00-B96E-9074-A5B4-C7F5637CD8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04893" y="4602847"/>
                  <a:ext cx="202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B8E4876-57DC-047F-3270-909474B28413}"/>
                    </a:ext>
                  </a:extLst>
                </p14:cNvPr>
                <p14:cNvContentPartPr/>
                <p14:nvPr/>
              </p14:nvContentPartPr>
              <p14:xfrm>
                <a:off x="4095853" y="4684567"/>
                <a:ext cx="10440" cy="151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B8E4876-57DC-047F-3270-909474B2841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89733" y="4678447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CBD42DF-BF36-BA69-BD2A-5B0F4E55671B}"/>
                    </a:ext>
                  </a:extLst>
                </p14:cNvPr>
                <p14:cNvContentPartPr/>
                <p14:nvPr/>
              </p14:nvContentPartPr>
              <p14:xfrm>
                <a:off x="4362973" y="4481167"/>
                <a:ext cx="299160" cy="2556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CBD42DF-BF36-BA69-BD2A-5B0F4E55671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56853" y="4475047"/>
                  <a:ext cx="311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9623A511-5653-2F37-474E-6CE4360675C4}"/>
                    </a:ext>
                  </a:extLst>
                </p14:cNvPr>
                <p14:cNvContentPartPr/>
                <p14:nvPr/>
              </p14:nvContentPartPr>
              <p14:xfrm>
                <a:off x="4652053" y="4636327"/>
                <a:ext cx="173520" cy="3106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9623A511-5653-2F37-474E-6CE4360675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45933" y="4630207"/>
                  <a:ext cx="185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545AC52-62CC-3FB5-6916-5CF892D66B9F}"/>
                    </a:ext>
                  </a:extLst>
                </p14:cNvPr>
                <p14:cNvContentPartPr/>
                <p14:nvPr/>
              </p14:nvContentPartPr>
              <p14:xfrm>
                <a:off x="4884973" y="4804087"/>
                <a:ext cx="28440" cy="8604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545AC52-62CC-3FB5-6916-5CF892D66B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78853" y="4797967"/>
                  <a:ext cx="4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BC1EE670-79A3-FF70-FAAA-325B74D5E523}"/>
                    </a:ext>
                  </a:extLst>
                </p14:cNvPr>
                <p14:cNvContentPartPr/>
                <p14:nvPr/>
              </p14:nvContentPartPr>
              <p14:xfrm>
                <a:off x="4951213" y="4805167"/>
                <a:ext cx="71640" cy="640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BC1EE670-79A3-FF70-FAAA-325B74D5E5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45093" y="4799047"/>
                  <a:ext cx="83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F6281F8-F06C-23B7-31B4-048DE06FCA66}"/>
                    </a:ext>
                  </a:extLst>
                </p14:cNvPr>
                <p14:cNvContentPartPr/>
                <p14:nvPr/>
              </p14:nvContentPartPr>
              <p14:xfrm>
                <a:off x="4838173" y="4946287"/>
                <a:ext cx="149040" cy="1044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F6281F8-F06C-23B7-31B4-048DE06FCA6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32053" y="4940167"/>
                  <a:ext cx="161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A5E9884-A13E-D2B5-7500-EDFB9290D75B}"/>
                    </a:ext>
                  </a:extLst>
                </p14:cNvPr>
                <p14:cNvContentPartPr/>
                <p14:nvPr/>
              </p14:nvContentPartPr>
              <p14:xfrm>
                <a:off x="4851853" y="4992727"/>
                <a:ext cx="75600" cy="1083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A5E9884-A13E-D2B5-7500-EDFB9290D7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45733" y="4986607"/>
                  <a:ext cx="87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5DF28671-933A-82B7-1A96-9D4D1C4E593D}"/>
                    </a:ext>
                  </a:extLst>
                </p14:cNvPr>
                <p14:cNvContentPartPr/>
                <p14:nvPr/>
              </p14:nvContentPartPr>
              <p14:xfrm>
                <a:off x="5192053" y="4614007"/>
                <a:ext cx="222120" cy="1674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5DF28671-933A-82B7-1A96-9D4D1C4E593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85933" y="4607887"/>
                  <a:ext cx="234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7133D65-C24D-4A29-43C6-B87AEB7F54EE}"/>
                    </a:ext>
                  </a:extLst>
                </p14:cNvPr>
                <p14:cNvContentPartPr/>
                <p14:nvPr/>
              </p14:nvContentPartPr>
              <p14:xfrm>
                <a:off x="5558533" y="4690327"/>
                <a:ext cx="145440" cy="1260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7133D65-C24D-4A29-43C6-B87AEB7F54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52413" y="4684207"/>
                  <a:ext cx="157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0D3D8C1C-B2DA-C0AC-E3DB-FF8AFD19C555}"/>
                    </a:ext>
                  </a:extLst>
                </p14:cNvPr>
                <p14:cNvContentPartPr/>
                <p14:nvPr/>
              </p14:nvContentPartPr>
              <p14:xfrm>
                <a:off x="5500573" y="4846927"/>
                <a:ext cx="134280" cy="1512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0D3D8C1C-B2DA-C0AC-E3DB-FF8AFD19C55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94453" y="4840807"/>
                  <a:ext cx="146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9EACBC6E-337B-21D9-D900-B42C7FA3BE3E}"/>
                    </a:ext>
                  </a:extLst>
                </p14:cNvPr>
                <p14:cNvContentPartPr/>
                <p14:nvPr/>
              </p14:nvContentPartPr>
              <p14:xfrm>
                <a:off x="2997493" y="5433007"/>
                <a:ext cx="144000" cy="93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9EACBC6E-337B-21D9-D900-B42C7FA3BE3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91373" y="5426887"/>
                  <a:ext cx="156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842F93D-C8C2-FDF9-A2CD-7AF87A5EAC5E}"/>
                    </a:ext>
                  </a:extLst>
                </p14:cNvPr>
                <p14:cNvContentPartPr/>
                <p14:nvPr/>
              </p14:nvContentPartPr>
              <p14:xfrm>
                <a:off x="3022333" y="5545687"/>
                <a:ext cx="92160" cy="25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842F93D-C8C2-FDF9-A2CD-7AF87A5EAC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16213" y="5539567"/>
                  <a:ext cx="1044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D6C1BC91-AE18-237E-7675-E2DB0DE49238}"/>
                    </a:ext>
                  </a:extLst>
                </p14:cNvPr>
                <p14:cNvContentPartPr/>
                <p14:nvPr/>
              </p14:nvContentPartPr>
              <p14:xfrm>
                <a:off x="3364333" y="5362807"/>
                <a:ext cx="183600" cy="20124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D6C1BC91-AE18-237E-7675-E2DB0DE492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58213" y="5356687"/>
                  <a:ext cx="195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B8DC27A6-E3F8-889A-6C89-2D463B9BAB3E}"/>
                    </a:ext>
                  </a:extLst>
                </p14:cNvPr>
                <p14:cNvContentPartPr/>
                <p14:nvPr/>
              </p14:nvContentPartPr>
              <p14:xfrm>
                <a:off x="3644773" y="5361367"/>
                <a:ext cx="112320" cy="1857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B8DC27A6-E3F8-889A-6C89-2D463B9BAB3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38653" y="5355247"/>
                  <a:ext cx="124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42602FB3-890A-FE70-AD32-6CE75E7A62AB}"/>
                    </a:ext>
                  </a:extLst>
                </p14:cNvPr>
                <p14:cNvContentPartPr/>
                <p14:nvPr/>
              </p14:nvContentPartPr>
              <p14:xfrm>
                <a:off x="4262173" y="5098927"/>
                <a:ext cx="290520" cy="2538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42602FB3-890A-FE70-AD32-6CE75E7A62A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56053" y="5092807"/>
                  <a:ext cx="302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C48FECF-59B2-773B-19BE-B419C4122473}"/>
                    </a:ext>
                  </a:extLst>
                </p14:cNvPr>
                <p14:cNvContentPartPr/>
                <p14:nvPr/>
              </p14:nvContentPartPr>
              <p14:xfrm>
                <a:off x="4562053" y="5215927"/>
                <a:ext cx="151560" cy="2599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C48FECF-59B2-773B-19BE-B419C412247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55933" y="5209807"/>
                  <a:ext cx="163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F5DC2E78-06E6-85F5-460D-D07489A5B0B0}"/>
                    </a:ext>
                  </a:extLst>
                </p14:cNvPr>
                <p14:cNvContentPartPr/>
                <p14:nvPr/>
              </p14:nvContentPartPr>
              <p14:xfrm>
                <a:off x="4754653" y="5344807"/>
                <a:ext cx="173880" cy="860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F5DC2E78-06E6-85F5-460D-D07489A5B0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48533" y="5338687"/>
                  <a:ext cx="186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CCBB5F4-AEE7-32B7-04D9-F6F34397E9D1}"/>
                    </a:ext>
                  </a:extLst>
                </p14:cNvPr>
                <p14:cNvContentPartPr/>
                <p14:nvPr/>
              </p14:nvContentPartPr>
              <p14:xfrm>
                <a:off x="4984333" y="5267047"/>
                <a:ext cx="181440" cy="1094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CCBB5F4-AEE7-32B7-04D9-F6F34397E9D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78213" y="5260927"/>
                  <a:ext cx="193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7CD3F82-D484-54EE-1CAF-836FA6CB7865}"/>
                    </a:ext>
                  </a:extLst>
                </p14:cNvPr>
                <p14:cNvContentPartPr/>
                <p14:nvPr/>
              </p14:nvContentPartPr>
              <p14:xfrm>
                <a:off x="4234093" y="5537767"/>
                <a:ext cx="985320" cy="205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7CD3F82-D484-54EE-1CAF-836FA6CB78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27973" y="5531647"/>
                  <a:ext cx="997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43C43AB6-E993-E8AA-EFBE-58E9F71EE952}"/>
                    </a:ext>
                  </a:extLst>
                </p14:cNvPr>
                <p14:cNvContentPartPr/>
                <p14:nvPr/>
              </p14:nvContentPartPr>
              <p14:xfrm>
                <a:off x="4230493" y="5614807"/>
                <a:ext cx="228600" cy="17424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43C43AB6-E993-E8AA-EFBE-58E9F71EE95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24373" y="5608687"/>
                  <a:ext cx="240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2C8F8414-DADC-3F00-25D3-2ABEC594E283}"/>
                    </a:ext>
                  </a:extLst>
                </p14:cNvPr>
                <p14:cNvContentPartPr/>
                <p14:nvPr/>
              </p14:nvContentPartPr>
              <p14:xfrm>
                <a:off x="4457293" y="5721367"/>
                <a:ext cx="113760" cy="19440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2C8F8414-DADC-3F00-25D3-2ABEC594E2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51173" y="5715247"/>
                  <a:ext cx="12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C7C33611-9357-23DA-9EF7-53C975B41D74}"/>
                    </a:ext>
                  </a:extLst>
                </p14:cNvPr>
                <p14:cNvContentPartPr/>
                <p14:nvPr/>
              </p14:nvContentPartPr>
              <p14:xfrm>
                <a:off x="4633693" y="5782567"/>
                <a:ext cx="80640" cy="7236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C7C33611-9357-23DA-9EF7-53C975B41D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27573" y="5776447"/>
                  <a:ext cx="92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80C5B72-2D08-38A7-A1FE-5B33896A7B86}"/>
                    </a:ext>
                  </a:extLst>
                </p14:cNvPr>
                <p14:cNvContentPartPr/>
                <p14:nvPr/>
              </p14:nvContentPartPr>
              <p14:xfrm>
                <a:off x="4949413" y="5626687"/>
                <a:ext cx="61920" cy="10044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80C5B72-2D08-38A7-A1FE-5B33896A7B8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43293" y="5620567"/>
                  <a:ext cx="74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8EB7F4B0-795C-369D-A8BC-FC86613C3DFA}"/>
                    </a:ext>
                  </a:extLst>
                </p14:cNvPr>
                <p14:cNvContentPartPr/>
                <p14:nvPr/>
              </p14:nvContentPartPr>
              <p14:xfrm>
                <a:off x="5069653" y="5657287"/>
                <a:ext cx="80640" cy="626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8EB7F4B0-795C-369D-A8BC-FC86613C3DF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63533" y="5651167"/>
                  <a:ext cx="92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F7EE0A7-01BE-EBED-2FCA-3F4FE2CB3253}"/>
                    </a:ext>
                  </a:extLst>
                </p14:cNvPr>
                <p14:cNvContentPartPr/>
                <p14:nvPr/>
              </p14:nvContentPartPr>
              <p14:xfrm>
                <a:off x="4896493" y="5777167"/>
                <a:ext cx="213120" cy="828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F7EE0A7-01BE-EBED-2FCA-3F4FE2CB325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90373" y="5771047"/>
                  <a:ext cx="225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CC155722-2186-BA91-F655-E68E88B0FFB0}"/>
                    </a:ext>
                  </a:extLst>
                </p14:cNvPr>
                <p14:cNvContentPartPr/>
                <p14:nvPr/>
              </p14:nvContentPartPr>
              <p14:xfrm>
                <a:off x="4911613" y="5810287"/>
                <a:ext cx="114120" cy="11376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CC155722-2186-BA91-F655-E68E88B0FF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05493" y="5804167"/>
                  <a:ext cx="126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2DFB22E5-72FA-E5A2-E825-813D841578B4}"/>
                    </a:ext>
                  </a:extLst>
                </p14:cNvPr>
                <p14:cNvContentPartPr/>
                <p14:nvPr/>
              </p14:nvContentPartPr>
              <p14:xfrm>
                <a:off x="4826293" y="5647207"/>
                <a:ext cx="140760" cy="29592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2DFB22E5-72FA-E5A2-E825-813D841578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20173" y="5641087"/>
                  <a:ext cx="153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94D9A939-F7FE-2B40-8A3D-686697E68790}"/>
                    </a:ext>
                  </a:extLst>
                </p14:cNvPr>
                <p14:cNvContentPartPr/>
                <p14:nvPr/>
              </p14:nvContentPartPr>
              <p14:xfrm>
                <a:off x="5063533" y="5610127"/>
                <a:ext cx="176400" cy="35244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94D9A939-F7FE-2B40-8A3D-686697E687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57413" y="5604007"/>
                  <a:ext cx="188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FBBA9EF6-6ACE-DD72-BE3C-02C5BA002E9C}"/>
                    </a:ext>
                  </a:extLst>
                </p14:cNvPr>
                <p14:cNvContentPartPr/>
                <p14:nvPr/>
              </p14:nvContentPartPr>
              <p14:xfrm>
                <a:off x="3854293" y="5744407"/>
                <a:ext cx="167760" cy="2736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FBBA9EF6-6ACE-DD72-BE3C-02C5BA002E9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48173" y="5738287"/>
                  <a:ext cx="180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3CEFED4-6D3A-456A-6A1C-30217078E607}"/>
                    </a:ext>
                  </a:extLst>
                </p14:cNvPr>
                <p14:cNvContentPartPr/>
                <p14:nvPr/>
              </p14:nvContentPartPr>
              <p14:xfrm>
                <a:off x="3963373" y="5686807"/>
                <a:ext cx="128160" cy="13932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3CEFED4-6D3A-456A-6A1C-30217078E60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57253" y="5680687"/>
                  <a:ext cx="140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49E1CC54-3A1C-22A8-7854-A159E135B46E}"/>
                    </a:ext>
                  </a:extLst>
                </p14:cNvPr>
                <p14:cNvContentPartPr/>
                <p14:nvPr/>
              </p14:nvContentPartPr>
              <p14:xfrm>
                <a:off x="5309413" y="5424007"/>
                <a:ext cx="146880" cy="2376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49E1CC54-3A1C-22A8-7854-A159E135B4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03293" y="5417887"/>
                  <a:ext cx="159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DAD4C4CD-CFB7-D8E5-6BA3-55BCF5456B0C}"/>
                    </a:ext>
                  </a:extLst>
                </p14:cNvPr>
                <p14:cNvContentPartPr/>
                <p14:nvPr/>
              </p14:nvContentPartPr>
              <p14:xfrm>
                <a:off x="5316973" y="5557927"/>
                <a:ext cx="185040" cy="612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DAD4C4CD-CFB7-D8E5-6BA3-55BCF5456B0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310853" y="5551807"/>
                  <a:ext cx="197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7A407D4-C6A8-7583-2261-C10E298CB34E}"/>
                    </a:ext>
                  </a:extLst>
                </p14:cNvPr>
                <p14:cNvContentPartPr/>
                <p14:nvPr/>
              </p14:nvContentPartPr>
              <p14:xfrm>
                <a:off x="6052453" y="5137087"/>
                <a:ext cx="174960" cy="19656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7A407D4-C6A8-7583-2261-C10E298CB3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46333" y="5130967"/>
                  <a:ext cx="187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794B5EE-7264-6033-82BA-B4D3A371BFD9}"/>
                    </a:ext>
                  </a:extLst>
                </p14:cNvPr>
                <p14:cNvContentPartPr/>
                <p14:nvPr/>
              </p14:nvContentPartPr>
              <p14:xfrm>
                <a:off x="5766973" y="5438407"/>
                <a:ext cx="705240" cy="2628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794B5EE-7264-6033-82BA-B4D3A371BF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60853" y="5432287"/>
                  <a:ext cx="717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241F657-E2CF-67DF-393A-989B52F34134}"/>
                    </a:ext>
                  </a:extLst>
                </p14:cNvPr>
                <p14:cNvContentPartPr/>
                <p14:nvPr/>
              </p14:nvContentPartPr>
              <p14:xfrm>
                <a:off x="5721253" y="5592847"/>
                <a:ext cx="222120" cy="17208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241F657-E2CF-67DF-393A-989B52F3413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5133" y="5586727"/>
                  <a:ext cx="234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A346A60-D478-C035-7744-683AB7EBE63A}"/>
                    </a:ext>
                  </a:extLst>
                </p14:cNvPr>
                <p14:cNvContentPartPr/>
                <p14:nvPr/>
              </p14:nvContentPartPr>
              <p14:xfrm>
                <a:off x="5878573" y="5651167"/>
                <a:ext cx="179640" cy="29196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A346A60-D478-C035-7744-683AB7EBE6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72453" y="5645047"/>
                  <a:ext cx="191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1349A3D-D8E5-E4A8-C40A-CCA65907EEB2}"/>
                    </a:ext>
                  </a:extLst>
                </p14:cNvPr>
                <p14:cNvContentPartPr/>
                <p14:nvPr/>
              </p14:nvContentPartPr>
              <p14:xfrm>
                <a:off x="6105013" y="5726407"/>
                <a:ext cx="131400" cy="7704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1349A3D-D8E5-E4A8-C40A-CCA65907EEB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98893" y="5720287"/>
                  <a:ext cx="143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185687F-8A29-7A59-61DA-79F2D3609F55}"/>
                    </a:ext>
                  </a:extLst>
                </p14:cNvPr>
                <p14:cNvContentPartPr/>
                <p14:nvPr/>
              </p14:nvContentPartPr>
              <p14:xfrm>
                <a:off x="6289333" y="5529127"/>
                <a:ext cx="80280" cy="14220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185687F-8A29-7A59-61DA-79F2D3609F5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83213" y="5523007"/>
                  <a:ext cx="92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6AE13EBC-D2BA-F6D0-6477-BC4F40FDB91A}"/>
                    </a:ext>
                  </a:extLst>
                </p14:cNvPr>
                <p14:cNvContentPartPr/>
                <p14:nvPr/>
              </p14:nvContentPartPr>
              <p14:xfrm>
                <a:off x="6411013" y="5544607"/>
                <a:ext cx="102600" cy="10764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6AE13EBC-D2BA-F6D0-6477-BC4F40FDB9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04893" y="5538487"/>
                  <a:ext cx="11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531DDA78-E270-118D-EB14-2D17259002F1}"/>
                    </a:ext>
                  </a:extLst>
                </p14:cNvPr>
                <p14:cNvContentPartPr/>
                <p14:nvPr/>
              </p14:nvContentPartPr>
              <p14:xfrm>
                <a:off x="6314173" y="5710567"/>
                <a:ext cx="213120" cy="828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531DDA78-E270-118D-EB14-2D17259002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053" y="5704447"/>
                  <a:ext cx="225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4BE9B526-24D2-CAB2-14DA-2956F0289EAF}"/>
                    </a:ext>
                  </a:extLst>
                </p14:cNvPr>
                <p14:cNvContentPartPr/>
                <p14:nvPr/>
              </p14:nvContentPartPr>
              <p14:xfrm>
                <a:off x="6334333" y="5746567"/>
                <a:ext cx="158400" cy="10980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4BE9B526-24D2-CAB2-14DA-2956F0289E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28213" y="5740447"/>
                  <a:ext cx="170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634CC87-ED5C-8F33-E2C3-CDA5DF771BCB}"/>
                    </a:ext>
                  </a:extLst>
                </p14:cNvPr>
                <p14:cNvContentPartPr/>
                <p14:nvPr/>
              </p14:nvContentPartPr>
              <p14:xfrm>
                <a:off x="6762733" y="5416087"/>
                <a:ext cx="149400" cy="1839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634CC87-ED5C-8F33-E2C3-CDA5DF771BC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56613" y="5409967"/>
                  <a:ext cx="161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875A8B48-BF2F-56EC-80B2-6400D0B238D5}"/>
                    </a:ext>
                  </a:extLst>
                </p14:cNvPr>
                <p14:cNvContentPartPr/>
                <p14:nvPr/>
              </p14:nvContentPartPr>
              <p14:xfrm>
                <a:off x="7044973" y="5324647"/>
                <a:ext cx="146520" cy="21816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875A8B48-BF2F-56EC-80B2-6400D0B238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38853" y="5318527"/>
                  <a:ext cx="158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D2F4E95-76DD-AD65-4047-84A5E7BFD41A}"/>
                    </a:ext>
                  </a:extLst>
                </p14:cNvPr>
                <p14:cNvContentPartPr/>
                <p14:nvPr/>
              </p14:nvContentPartPr>
              <p14:xfrm>
                <a:off x="7181773" y="5444527"/>
                <a:ext cx="115200" cy="11052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D2F4E95-76DD-AD65-4047-84A5E7BFD4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75653" y="5438407"/>
                  <a:ext cx="127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FB46E1F-2175-8F9B-AB02-4684D99DE1A2}"/>
                    </a:ext>
                  </a:extLst>
                </p14:cNvPr>
                <p14:cNvContentPartPr/>
                <p14:nvPr/>
              </p14:nvContentPartPr>
              <p14:xfrm>
                <a:off x="7222093" y="5469727"/>
                <a:ext cx="191520" cy="29088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FB46E1F-2175-8F9B-AB02-4684D99DE1A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15973" y="5463607"/>
                  <a:ext cx="203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5BE8AB67-1583-DF09-C675-6B2702319FF8}"/>
                    </a:ext>
                  </a:extLst>
                </p14:cNvPr>
                <p14:cNvContentPartPr/>
                <p14:nvPr/>
              </p14:nvContentPartPr>
              <p14:xfrm>
                <a:off x="7416853" y="5598607"/>
                <a:ext cx="112680" cy="8748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5BE8AB67-1583-DF09-C675-6B2702319FF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10733" y="5592487"/>
                  <a:ext cx="124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EC3B3167-E683-30E0-873B-82B4EA979AB2}"/>
                    </a:ext>
                  </a:extLst>
                </p14:cNvPr>
                <p14:cNvContentPartPr/>
                <p14:nvPr/>
              </p14:nvContentPartPr>
              <p14:xfrm>
                <a:off x="7578493" y="5512927"/>
                <a:ext cx="146880" cy="14508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EC3B3167-E683-30E0-873B-82B4EA979A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72373" y="5506807"/>
                  <a:ext cx="159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7E5443E4-E3FF-2998-EE5F-7976186E0A19}"/>
                    </a:ext>
                  </a:extLst>
                </p14:cNvPr>
                <p14:cNvContentPartPr/>
                <p14:nvPr/>
              </p14:nvContentPartPr>
              <p14:xfrm>
                <a:off x="5602453" y="5096407"/>
                <a:ext cx="1183320" cy="82908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7E5443E4-E3FF-2998-EE5F-7976186E0A1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96333" y="5090287"/>
                  <a:ext cx="119556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28A24BF-ED5B-1987-0D71-9FBEB55B225F}"/>
                    </a:ext>
                  </a:extLst>
                </p14:cNvPr>
                <p14:cNvContentPartPr/>
                <p14:nvPr/>
              </p14:nvContentPartPr>
              <p14:xfrm>
                <a:off x="6372853" y="4948447"/>
                <a:ext cx="78120" cy="10872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28A24BF-ED5B-1987-0D71-9FBEB55B225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66733" y="4942327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846DE71-60ED-1B00-7C44-E37A17546986}"/>
                    </a:ext>
                  </a:extLst>
                </p14:cNvPr>
                <p14:cNvContentPartPr/>
                <p14:nvPr/>
              </p14:nvContentPartPr>
              <p14:xfrm>
                <a:off x="6366373" y="5031967"/>
                <a:ext cx="117720" cy="759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846DE71-60ED-1B00-7C44-E37A1754698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60253" y="5025847"/>
                  <a:ext cx="12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336F8EA0-13FA-348B-AA4A-10F3728D6440}"/>
                    </a:ext>
                  </a:extLst>
                </p14:cNvPr>
                <p14:cNvContentPartPr/>
                <p14:nvPr/>
              </p14:nvContentPartPr>
              <p14:xfrm>
                <a:off x="6559693" y="4723447"/>
                <a:ext cx="104040" cy="21528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336F8EA0-13FA-348B-AA4A-10F3728D64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53573" y="4717327"/>
                  <a:ext cx="116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9D267F3-94C8-73B5-6282-59A8186923FA}"/>
                    </a:ext>
                  </a:extLst>
                </p14:cNvPr>
                <p14:cNvContentPartPr/>
                <p14:nvPr/>
              </p14:nvContentPartPr>
              <p14:xfrm>
                <a:off x="6700453" y="4890847"/>
                <a:ext cx="42480" cy="14832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9D267F3-94C8-73B5-6282-59A8186923F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94333" y="4884727"/>
                  <a:ext cx="54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4203A669-FBAC-CB3E-D552-04B08B82F67A}"/>
                    </a:ext>
                  </a:extLst>
                </p14:cNvPr>
                <p14:cNvContentPartPr/>
                <p14:nvPr/>
              </p14:nvContentPartPr>
              <p14:xfrm>
                <a:off x="6677413" y="5034487"/>
                <a:ext cx="103680" cy="720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4203A669-FBAC-CB3E-D552-04B08B82F67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71293" y="5028367"/>
                  <a:ext cx="1159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9051B9C1-40B4-42B0-E998-CAD11AB7B562}"/>
              </a:ext>
            </a:extLst>
          </p:cNvPr>
          <p:cNvGrpSpPr/>
          <p:nvPr/>
        </p:nvGrpSpPr>
        <p:grpSpPr>
          <a:xfrm>
            <a:off x="7833733" y="5544607"/>
            <a:ext cx="218520" cy="87120"/>
            <a:chOff x="7833733" y="5544607"/>
            <a:chExt cx="21852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393F10C9-BAC0-7D31-B85A-1BC2EEFBB6FF}"/>
                    </a:ext>
                  </a:extLst>
                </p14:cNvPr>
                <p14:cNvContentPartPr/>
                <p14:nvPr/>
              </p14:nvContentPartPr>
              <p14:xfrm>
                <a:off x="7833733" y="5544607"/>
                <a:ext cx="97200" cy="504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393F10C9-BAC0-7D31-B85A-1BC2EEFBB6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27613" y="5538487"/>
                  <a:ext cx="109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8644FF8-CEA2-B388-53E6-147965229580}"/>
                    </a:ext>
                  </a:extLst>
                </p14:cNvPr>
                <p14:cNvContentPartPr/>
                <p14:nvPr/>
              </p14:nvContentPartPr>
              <p14:xfrm>
                <a:off x="7845253" y="5612287"/>
                <a:ext cx="207000" cy="1944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8644FF8-CEA2-B388-53E6-1479652295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39133" y="5606167"/>
                  <a:ext cx="219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EF123EC2-ECD9-9B8A-EF85-0783187364D3}"/>
              </a:ext>
            </a:extLst>
          </p:cNvPr>
          <p:cNvGrpSpPr/>
          <p:nvPr/>
        </p:nvGrpSpPr>
        <p:grpSpPr>
          <a:xfrm>
            <a:off x="8433493" y="5327887"/>
            <a:ext cx="1639800" cy="461520"/>
            <a:chOff x="8433493" y="5327887"/>
            <a:chExt cx="163980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A5F80513-FC2B-4162-4F36-C06061E8EA37}"/>
                    </a:ext>
                  </a:extLst>
                </p14:cNvPr>
                <p14:cNvContentPartPr/>
                <p14:nvPr/>
              </p14:nvContentPartPr>
              <p14:xfrm>
                <a:off x="8433493" y="5446327"/>
                <a:ext cx="134640" cy="1800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A5F80513-FC2B-4162-4F36-C06061E8EA3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27373" y="5440207"/>
                  <a:ext cx="146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EDF2E0F-7FE4-04F6-6479-6E99B28FB96C}"/>
                    </a:ext>
                  </a:extLst>
                </p14:cNvPr>
                <p14:cNvContentPartPr/>
                <p14:nvPr/>
              </p14:nvContentPartPr>
              <p14:xfrm>
                <a:off x="8652013" y="5534527"/>
                <a:ext cx="42480" cy="15300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EDF2E0F-7FE4-04F6-6479-6E99B28FB96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45893" y="5528407"/>
                  <a:ext cx="54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A41134B3-E011-0EA4-9D7C-138A3D88265D}"/>
                    </a:ext>
                  </a:extLst>
                </p14:cNvPr>
                <p14:cNvContentPartPr/>
                <p14:nvPr/>
              </p14:nvContentPartPr>
              <p14:xfrm>
                <a:off x="8607373" y="5675287"/>
                <a:ext cx="137880" cy="144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A41134B3-E011-0EA4-9D7C-138A3D88265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01253" y="5669167"/>
                  <a:ext cx="150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AA6F0A9-C744-3CD0-6661-10455907B878}"/>
                    </a:ext>
                  </a:extLst>
                </p14:cNvPr>
                <p14:cNvContentPartPr/>
                <p14:nvPr/>
              </p14:nvContentPartPr>
              <p14:xfrm>
                <a:off x="8871253" y="5562607"/>
                <a:ext cx="1800" cy="1260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AA6F0A9-C744-3CD0-6661-10455907B87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65133" y="5556487"/>
                  <a:ext cx="14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301FA208-A9F6-3928-4D60-5D61656521BB}"/>
                    </a:ext>
                  </a:extLst>
                </p14:cNvPr>
                <p14:cNvContentPartPr/>
                <p14:nvPr/>
              </p14:nvContentPartPr>
              <p14:xfrm>
                <a:off x="8978533" y="5444167"/>
                <a:ext cx="171360" cy="16272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301FA208-A9F6-3928-4D60-5D61656521B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72413" y="5438047"/>
                  <a:ext cx="183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58E6FCBD-A503-3C60-CEE4-9CFC58820071}"/>
                    </a:ext>
                  </a:extLst>
                </p14:cNvPr>
                <p14:cNvContentPartPr/>
                <p14:nvPr/>
              </p14:nvContentPartPr>
              <p14:xfrm>
                <a:off x="9214333" y="5327887"/>
                <a:ext cx="203400" cy="26208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58E6FCBD-A503-3C60-CEE4-9CFC5882007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08213" y="5321767"/>
                  <a:ext cx="21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D87D7808-8FF6-5BDA-AE0F-CC1E752CAAC4}"/>
                    </a:ext>
                  </a:extLst>
                </p14:cNvPr>
                <p14:cNvContentPartPr/>
                <p14:nvPr/>
              </p14:nvContentPartPr>
              <p14:xfrm>
                <a:off x="9383533" y="5479447"/>
                <a:ext cx="75960" cy="9504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D87D7808-8FF6-5BDA-AE0F-CC1E752CAAC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77413" y="5473327"/>
                  <a:ext cx="88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A593AD9C-6717-9E1B-5A57-E85671A60B35}"/>
                    </a:ext>
                  </a:extLst>
                </p14:cNvPr>
                <p14:cNvContentPartPr/>
                <p14:nvPr/>
              </p14:nvContentPartPr>
              <p14:xfrm>
                <a:off x="9400093" y="5483767"/>
                <a:ext cx="174960" cy="30564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A593AD9C-6717-9E1B-5A57-E85671A60B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93973" y="5477647"/>
                  <a:ext cx="187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043FAC1D-531C-BBAF-0F76-1E26110611D2}"/>
                    </a:ext>
                  </a:extLst>
                </p14:cNvPr>
                <p14:cNvContentPartPr/>
                <p14:nvPr/>
              </p14:nvContentPartPr>
              <p14:xfrm>
                <a:off x="9604213" y="5619127"/>
                <a:ext cx="80640" cy="9720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043FAC1D-531C-BBAF-0F76-1E26110611D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98093" y="5613007"/>
                  <a:ext cx="92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83D4942-F9F8-381E-4458-F6EF19A5BE52}"/>
                    </a:ext>
                  </a:extLst>
                </p14:cNvPr>
                <p14:cNvContentPartPr/>
                <p14:nvPr/>
              </p14:nvContentPartPr>
              <p14:xfrm>
                <a:off x="9816973" y="5475487"/>
                <a:ext cx="153360" cy="12528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83D4942-F9F8-381E-4458-F6EF19A5BE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10853" y="5469367"/>
                  <a:ext cx="165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0861A2E-8E8D-38D8-D581-2EDB83D46426}"/>
                    </a:ext>
                  </a:extLst>
                </p14:cNvPr>
                <p14:cNvContentPartPr/>
                <p14:nvPr/>
              </p14:nvContentPartPr>
              <p14:xfrm>
                <a:off x="8938933" y="5632087"/>
                <a:ext cx="1134360" cy="11088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0861A2E-8E8D-38D8-D581-2EDB83D4642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32813" y="5625967"/>
                  <a:ext cx="114660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404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70AD13F0224BB1245ED162607349" ma:contentTypeVersion="8" ma:contentTypeDescription="Создание документа." ma:contentTypeScope="" ma:versionID="8255c808b03474fb789221c874ee93d7">
  <xsd:schema xmlns:xsd="http://www.w3.org/2001/XMLSchema" xmlns:xs="http://www.w3.org/2001/XMLSchema" xmlns:p="http://schemas.microsoft.com/office/2006/metadata/properties" xmlns:ns2="14a8a632-e596-4d42-a9cb-ac377c4fa28b" targetNamespace="http://schemas.microsoft.com/office/2006/metadata/properties" ma:root="true" ma:fieldsID="b0c114f8fdcb4282b476dcace83ed4f4" ns2:_="">
    <xsd:import namespace="14a8a632-e596-4d42-a9cb-ac377c4fa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8a632-e596-4d42-a9cb-ac377c4fa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A29B2-04F6-48A5-A2E7-33A5225CE05F}"/>
</file>

<file path=customXml/itemProps2.xml><?xml version="1.0" encoding="utf-8"?>
<ds:datastoreItem xmlns:ds="http://schemas.openxmlformats.org/officeDocument/2006/customXml" ds:itemID="{C8A979F2-9950-47BB-B1E1-BE804E2DE2BC}"/>
</file>

<file path=customXml/itemProps3.xml><?xml version="1.0" encoding="utf-8"?>
<ds:datastoreItem xmlns:ds="http://schemas.openxmlformats.org/officeDocument/2006/customXml" ds:itemID="{8B31B276-70BE-4783-B2BE-B55E35B83C9E}"/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265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6</vt:lpstr>
      <vt:lpstr>Quick sort</vt:lpstr>
      <vt:lpstr>Quicksort procedure</vt:lpstr>
      <vt:lpstr>Partition</vt:lpstr>
      <vt:lpstr>Example</vt:lpstr>
      <vt:lpstr>Performance of quicksort</vt:lpstr>
      <vt:lpstr>Performance of quicksort</vt:lpstr>
      <vt:lpstr>Average case scenario</vt:lpstr>
      <vt:lpstr>Average case scenario</vt:lpstr>
      <vt:lpstr>Intuition for average case scenario</vt:lpstr>
      <vt:lpstr>Randomized Partition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Жандос Жанабеков</dc:creator>
  <cp:lastModifiedBy>Жандос Жанабеков</cp:lastModifiedBy>
  <cp:revision>9</cp:revision>
  <dcterms:created xsi:type="dcterms:W3CDTF">2021-02-15T07:01:33Z</dcterms:created>
  <dcterms:modified xsi:type="dcterms:W3CDTF">2024-10-08T06:47:31Z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0x010100D71570AD13F0224BB1245ED162607349</vt:lpwstr>
  </property>
</Properties>
</file>