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21851-3FEE-4385-88F6-CECAF8C9B546}" v="1" dt="2023-12-07T05:32:36.012"/>
    <p1510:client id="{501FBF39-E2D1-4DD0-B16C-01F6F58706D2}" v="2" dt="2023-12-06T16:52:37.357"/>
    <p1510:client id="{86DE7CA7-0AAC-4189-91B1-2F39D1617FAD}" v="1" dt="2023-12-03T16:50:11.800"/>
    <p1510:client id="{8E3BDFD7-5231-4FAD-96D7-99565713E70D}" v="1" dt="2023-10-17T12:18:42.024"/>
    <p1510:client id="{C8BFBBAD-A5F0-4ECF-9BA4-A628DA09525E}" v="3" dt="2023-12-04T15:01:10.016"/>
    <p1510:client id="{D8A23EF5-39FD-4A59-90D4-73A8EEE14445}" v="1" dt="2023-10-17T12:26:59.635"/>
    <p1510:client id="{E00F0303-CD82-129C-16FB-604B0EAB4C85}" v="2" dt="2023-10-30T20:09:06.117"/>
    <p1510:client id="{E50A101B-1454-46D8-A302-70A9899DBF27}" v="1" dt="2023-11-01T04:12:01.038"/>
    <p1510:client id="{F01E1A79-4188-5080-CD31-E8EC108B655E}" v="2" dt="2023-10-25T19:14:3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 Amangeldinova" userId="S::s_amangeldinova@kbtu.kz::19f5fd24-268a-4ee6-8c56-774373728262" providerId="AD" clId="Web-{86DE7CA7-0AAC-4189-91B1-2F39D1617FAD}"/>
    <pc:docChg chg="sldOrd">
      <pc:chgData name="Saya Amangeldinova" userId="S::s_amangeldinova@kbtu.kz::19f5fd24-268a-4ee6-8c56-774373728262" providerId="AD" clId="Web-{86DE7CA7-0AAC-4189-91B1-2F39D1617FAD}" dt="2023-12-03T16:50:11.800" v="0"/>
      <pc:docMkLst>
        <pc:docMk/>
      </pc:docMkLst>
      <pc:sldChg chg="ord">
        <pc:chgData name="Saya Amangeldinova" userId="S::s_amangeldinova@kbtu.kz::19f5fd24-268a-4ee6-8c56-774373728262" providerId="AD" clId="Web-{86DE7CA7-0AAC-4189-91B1-2F39D1617FAD}" dt="2023-12-03T16:50:11.800" v="0"/>
        <pc:sldMkLst>
          <pc:docMk/>
          <pc:sldMk cId="0" sldId="258"/>
        </pc:sldMkLst>
      </pc:sldChg>
    </pc:docChg>
  </pc:docChgLst>
  <pc:docChgLst>
    <pc:chgData name="Madina Tabyldyyeva" userId="S::m_tabyldyyeva@kbtu.kz::655bbb26-e006-46ae-9e6e-411b49b2071b" providerId="AD" clId="Web-{C8BFBBAD-A5F0-4ECF-9BA4-A628DA09525E}"/>
    <pc:docChg chg="modSld">
      <pc:chgData name="Madina Tabyldyyeva" userId="S::m_tabyldyyeva@kbtu.kz::655bbb26-e006-46ae-9e6e-411b49b2071b" providerId="AD" clId="Web-{C8BFBBAD-A5F0-4ECF-9BA4-A628DA09525E}" dt="2023-12-04T15:01:10.016" v="2" actId="1076"/>
      <pc:docMkLst>
        <pc:docMk/>
      </pc:docMkLst>
      <pc:sldChg chg="modSp">
        <pc:chgData name="Madina Tabyldyyeva" userId="S::m_tabyldyyeva@kbtu.kz::655bbb26-e006-46ae-9e6e-411b49b2071b" providerId="AD" clId="Web-{C8BFBBAD-A5F0-4ECF-9BA4-A628DA09525E}" dt="2023-12-04T15:01:10.016" v="2" actId="1076"/>
        <pc:sldMkLst>
          <pc:docMk/>
          <pc:sldMk cId="0" sldId="262"/>
        </pc:sldMkLst>
        <pc:picChg chg="mod">
          <ac:chgData name="Madina Tabyldyyeva" userId="S::m_tabyldyyeva@kbtu.kz::655bbb26-e006-46ae-9e6e-411b49b2071b" providerId="AD" clId="Web-{C8BFBBAD-A5F0-4ECF-9BA4-A628DA09525E}" dt="2023-12-04T15:01:10.016" v="2" actId="1076"/>
          <ac:picMkLst>
            <pc:docMk/>
            <pc:sldMk cId="0" sldId="262"/>
            <ac:picMk id="126" creationId="{00000000-0000-0000-0000-000000000000}"/>
          </ac:picMkLst>
        </pc:picChg>
      </pc:sldChg>
    </pc:docChg>
  </pc:docChgLst>
  <pc:docChgLst>
    <pc:chgData name="Aisha Sikuatova" userId="S::a_sikuatova@kbtu.kz::22af2572-3077-4d86-ba12-d6d0383c2410" providerId="AD" clId="Web-{E50A101B-1454-46D8-A302-70A9899DBF27}"/>
    <pc:docChg chg="modSld">
      <pc:chgData name="Aisha Sikuatova" userId="S::a_sikuatova@kbtu.kz::22af2572-3077-4d86-ba12-d6d0383c2410" providerId="AD" clId="Web-{E50A101B-1454-46D8-A302-70A9899DBF27}" dt="2023-11-01T04:12:01.038" v="0" actId="1076"/>
      <pc:docMkLst>
        <pc:docMk/>
      </pc:docMkLst>
      <pc:sldChg chg="modSp">
        <pc:chgData name="Aisha Sikuatova" userId="S::a_sikuatova@kbtu.kz::22af2572-3077-4d86-ba12-d6d0383c2410" providerId="AD" clId="Web-{E50A101B-1454-46D8-A302-70A9899DBF27}" dt="2023-11-01T04:12:01.038" v="0" actId="1076"/>
        <pc:sldMkLst>
          <pc:docMk/>
          <pc:sldMk cId="0" sldId="269"/>
        </pc:sldMkLst>
        <pc:picChg chg="mod">
          <ac:chgData name="Aisha Sikuatova" userId="S::a_sikuatova@kbtu.kz::22af2572-3077-4d86-ba12-d6d0383c2410" providerId="AD" clId="Web-{E50A101B-1454-46D8-A302-70A9899DBF27}" dt="2023-11-01T04:12:01.038" v="0" actId="1076"/>
          <ac:picMkLst>
            <pc:docMk/>
            <pc:sldMk cId="0" sldId="269"/>
            <ac:picMk id="173" creationId="{00000000-0000-0000-0000-000000000000}"/>
          </ac:picMkLst>
        </pc:picChg>
      </pc:sldChg>
    </pc:docChg>
  </pc:docChgLst>
  <pc:docChgLst>
    <pc:chgData name="Nurymzhan Zharylkhassyn" userId="S::n_zharylkhassyn@kbtu.kz::8330eba4-36ae-43b9-b042-8fe508c5afa0" providerId="AD" clId="Web-{F01E1A79-4188-5080-CD31-E8EC108B655E}"/>
    <pc:docChg chg="modSld">
      <pc:chgData name="Nurymzhan Zharylkhassyn" userId="S::n_zharylkhassyn@kbtu.kz::8330eba4-36ae-43b9-b042-8fe508c5afa0" providerId="AD" clId="Web-{F01E1A79-4188-5080-CD31-E8EC108B655E}" dt="2023-10-25T19:14:32.629" v="1" actId="1076"/>
      <pc:docMkLst>
        <pc:docMk/>
      </pc:docMkLst>
      <pc:sldChg chg="modSp">
        <pc:chgData name="Nurymzhan Zharylkhassyn" userId="S::n_zharylkhassyn@kbtu.kz::8330eba4-36ae-43b9-b042-8fe508c5afa0" providerId="AD" clId="Web-{F01E1A79-4188-5080-CD31-E8EC108B655E}" dt="2023-10-25T19:14:32.629" v="1" actId="1076"/>
        <pc:sldMkLst>
          <pc:docMk/>
          <pc:sldMk cId="0" sldId="262"/>
        </pc:sldMkLst>
        <pc:picChg chg="mod">
          <ac:chgData name="Nurymzhan Zharylkhassyn" userId="S::n_zharylkhassyn@kbtu.kz::8330eba4-36ae-43b9-b042-8fe508c5afa0" providerId="AD" clId="Web-{F01E1A79-4188-5080-CD31-E8EC108B655E}" dt="2023-10-25T19:14:32.629" v="1" actId="1076"/>
          <ac:picMkLst>
            <pc:docMk/>
            <pc:sldMk cId="0" sldId="262"/>
            <ac:picMk id="126" creationId="{00000000-0000-0000-0000-000000000000}"/>
          </ac:picMkLst>
        </pc:picChg>
      </pc:sldChg>
    </pc:docChg>
  </pc:docChgLst>
  <pc:docChgLst>
    <pc:chgData name="Abdulla A. Azadov" userId="S::a_azadov@kbtu.kz::fc9fead6-db64-49fe-9d79-51962412b97f" providerId="AD" clId="Web-{46E21851-3FEE-4385-88F6-CECAF8C9B546}"/>
    <pc:docChg chg="modSld">
      <pc:chgData name="Abdulla A. Azadov" userId="S::a_azadov@kbtu.kz::fc9fead6-db64-49fe-9d79-51962412b97f" providerId="AD" clId="Web-{46E21851-3FEE-4385-88F6-CECAF8C9B546}" dt="2023-12-07T05:32:36.012" v="0" actId="1076"/>
      <pc:docMkLst>
        <pc:docMk/>
      </pc:docMkLst>
      <pc:sldChg chg="modSp">
        <pc:chgData name="Abdulla A. Azadov" userId="S::a_azadov@kbtu.kz::fc9fead6-db64-49fe-9d79-51962412b97f" providerId="AD" clId="Web-{46E21851-3FEE-4385-88F6-CECAF8C9B546}" dt="2023-12-07T05:32:36.012" v="0" actId="1076"/>
        <pc:sldMkLst>
          <pc:docMk/>
          <pc:sldMk cId="0" sldId="260"/>
        </pc:sldMkLst>
        <pc:spChg chg="mod">
          <ac:chgData name="Abdulla A. Azadov" userId="S::a_azadov@kbtu.kz::fc9fead6-db64-49fe-9d79-51962412b97f" providerId="AD" clId="Web-{46E21851-3FEE-4385-88F6-CECAF8C9B546}" dt="2023-12-07T05:32:36.012" v="0" actId="1076"/>
          <ac:spMkLst>
            <pc:docMk/>
            <pc:sldMk cId="0" sldId="260"/>
            <ac:spMk id="111" creationId="{00000000-0000-0000-0000-000000000000}"/>
          </ac:spMkLst>
        </pc:spChg>
      </pc:sldChg>
    </pc:docChg>
  </pc:docChgLst>
  <pc:docChgLst>
    <pc:chgData name="Huxitaer Jieensi" userId="S::h_jieensi@kbtu.kz::daec1458-8b06-48b2-ba6b-b82c0dad2df1" providerId="AD" clId="Web-{8E3BDFD7-5231-4FAD-96D7-99565713E70D}"/>
    <pc:docChg chg="sldOrd">
      <pc:chgData name="Huxitaer Jieensi" userId="S::h_jieensi@kbtu.kz::daec1458-8b06-48b2-ba6b-b82c0dad2df1" providerId="AD" clId="Web-{8E3BDFD7-5231-4FAD-96D7-99565713E70D}" dt="2023-10-17T12:18:42.024" v="0"/>
      <pc:docMkLst>
        <pc:docMk/>
      </pc:docMkLst>
      <pc:sldChg chg="ord">
        <pc:chgData name="Huxitaer Jieensi" userId="S::h_jieensi@kbtu.kz::daec1458-8b06-48b2-ba6b-b82c0dad2df1" providerId="AD" clId="Web-{8E3BDFD7-5231-4FAD-96D7-99565713E70D}" dt="2023-10-17T12:18:42.024" v="0"/>
        <pc:sldMkLst>
          <pc:docMk/>
          <pc:sldMk cId="0" sldId="259"/>
        </pc:sldMkLst>
      </pc:sldChg>
    </pc:docChg>
  </pc:docChgLst>
  <pc:docChgLst>
    <pc:chgData name="Huxitaer Jieensi" userId="S::h_jieensi@kbtu.kz::daec1458-8b06-48b2-ba6b-b82c0dad2df1" providerId="AD" clId="Web-{D8A23EF5-39FD-4A59-90D4-73A8EEE14445}"/>
    <pc:docChg chg="sldOrd">
      <pc:chgData name="Huxitaer Jieensi" userId="S::h_jieensi@kbtu.kz::daec1458-8b06-48b2-ba6b-b82c0dad2df1" providerId="AD" clId="Web-{D8A23EF5-39FD-4A59-90D4-73A8EEE14445}" dt="2023-10-17T12:26:59.635" v="0"/>
      <pc:docMkLst>
        <pc:docMk/>
      </pc:docMkLst>
      <pc:sldChg chg="ord">
        <pc:chgData name="Huxitaer Jieensi" userId="S::h_jieensi@kbtu.kz::daec1458-8b06-48b2-ba6b-b82c0dad2df1" providerId="AD" clId="Web-{D8A23EF5-39FD-4A59-90D4-73A8EEE14445}" dt="2023-10-17T12:26:59.635" v="0"/>
        <pc:sldMkLst>
          <pc:docMk/>
          <pc:sldMk cId="0" sldId="263"/>
        </pc:sldMkLst>
      </pc:sldChg>
    </pc:docChg>
  </pc:docChgLst>
  <pc:docChgLst>
    <pc:chgData name="Nuray Utetleuova" userId="S::n_utetleuova@kbtu.kz::b7f9f073-7841-47c9-9ff0-d1e40b4ab12c" providerId="AD" clId="Web-{E00F0303-CD82-129C-16FB-604B0EAB4C85}"/>
    <pc:docChg chg="modSld">
      <pc:chgData name="Nuray Utetleuova" userId="S::n_utetleuova@kbtu.kz::b7f9f073-7841-47c9-9ff0-d1e40b4ab12c" providerId="AD" clId="Web-{E00F0303-CD82-129C-16FB-604B0EAB4C85}" dt="2023-10-30T20:09:06.117" v="1" actId="1076"/>
      <pc:docMkLst>
        <pc:docMk/>
      </pc:docMkLst>
      <pc:sldChg chg="modSp">
        <pc:chgData name="Nuray Utetleuova" userId="S::n_utetleuova@kbtu.kz::b7f9f073-7841-47c9-9ff0-d1e40b4ab12c" providerId="AD" clId="Web-{E00F0303-CD82-129C-16FB-604B0EAB4C85}" dt="2023-10-30T20:09:06.117" v="1" actId="1076"/>
        <pc:sldMkLst>
          <pc:docMk/>
          <pc:sldMk cId="0" sldId="262"/>
        </pc:sldMkLst>
        <pc:picChg chg="mod">
          <ac:chgData name="Nuray Utetleuova" userId="S::n_utetleuova@kbtu.kz::b7f9f073-7841-47c9-9ff0-d1e40b4ab12c" providerId="AD" clId="Web-{E00F0303-CD82-129C-16FB-604B0EAB4C85}" dt="2023-10-30T20:09:06.117" v="1" actId="1076"/>
          <ac:picMkLst>
            <pc:docMk/>
            <pc:sldMk cId="0" sldId="262"/>
            <ac:picMk id="126" creationId="{00000000-0000-0000-0000-000000000000}"/>
          </ac:picMkLst>
        </pc:picChg>
      </pc:sldChg>
    </pc:docChg>
  </pc:docChgLst>
  <pc:docChgLst>
    <pc:chgData name="Sanat K. Kairatbek" userId="S::s_kairatbek@kbtu.kz::0f8b0711-2786-4264-b1e1-7321bc7b22a5" providerId="AD" clId="Web-{501FBF39-E2D1-4DD0-B16C-01F6F58706D2}"/>
    <pc:docChg chg="modSld">
      <pc:chgData name="Sanat K. Kairatbek" userId="S::s_kairatbek@kbtu.kz::0f8b0711-2786-4264-b1e1-7321bc7b22a5" providerId="AD" clId="Web-{501FBF39-E2D1-4DD0-B16C-01F6F58706D2}" dt="2023-12-06T16:52:37.357" v="1" actId="1076"/>
      <pc:docMkLst>
        <pc:docMk/>
      </pc:docMkLst>
      <pc:sldChg chg="modSp">
        <pc:chgData name="Sanat K. Kairatbek" userId="S::s_kairatbek@kbtu.kz::0f8b0711-2786-4264-b1e1-7321bc7b22a5" providerId="AD" clId="Web-{501FBF39-E2D1-4DD0-B16C-01F6F58706D2}" dt="2023-12-06T16:50:35.040" v="0" actId="1076"/>
        <pc:sldMkLst>
          <pc:docMk/>
          <pc:sldMk cId="0" sldId="262"/>
        </pc:sldMkLst>
        <pc:picChg chg="mod">
          <ac:chgData name="Sanat K. Kairatbek" userId="S::s_kairatbek@kbtu.kz::0f8b0711-2786-4264-b1e1-7321bc7b22a5" providerId="AD" clId="Web-{501FBF39-E2D1-4DD0-B16C-01F6F58706D2}" dt="2023-12-06T16:50:35.040" v="0" actId="1076"/>
          <ac:picMkLst>
            <pc:docMk/>
            <pc:sldMk cId="0" sldId="262"/>
            <ac:picMk id="126" creationId="{00000000-0000-0000-0000-000000000000}"/>
          </ac:picMkLst>
        </pc:picChg>
      </pc:sldChg>
      <pc:sldChg chg="modSp">
        <pc:chgData name="Sanat K. Kairatbek" userId="S::s_kairatbek@kbtu.kz::0f8b0711-2786-4264-b1e1-7321bc7b22a5" providerId="AD" clId="Web-{501FBF39-E2D1-4DD0-B16C-01F6F58706D2}" dt="2023-12-06T16:52:37.357" v="1" actId="1076"/>
        <pc:sldMkLst>
          <pc:docMk/>
          <pc:sldMk cId="0" sldId="268"/>
        </pc:sldMkLst>
        <pc:spChg chg="mod">
          <ac:chgData name="Sanat K. Kairatbek" userId="S::s_kairatbek@kbtu.kz::0f8b0711-2786-4264-b1e1-7321bc7b22a5" providerId="AD" clId="Web-{501FBF39-E2D1-4DD0-B16C-01F6F58706D2}" dt="2023-12-06T16:52:37.357" v="1" actId="1076"/>
          <ac:spMkLst>
            <pc:docMk/>
            <pc:sldMk cId="0" sldId="268"/>
            <ac:spMk id="1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ndatastructures.wordpress.com/2017/10/27/efficient-binary-search-tree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oftwaretestinghelp.com/avl-trees-and-heap-data-structure-in-cpp/#:~:text=in%20the%20program.-,Applications%20Of%20AVL%20Trees,frequent%20lookups%20for%20data%20required" TargetMode="External"/><Relationship Id="rId5" Type="http://schemas.openxmlformats.org/officeDocument/2006/relationships/hyperlink" Target="https://www.guru99.com/avl-tree.html" TargetMode="External"/><Relationship Id="rId4" Type="http://schemas.openxmlformats.org/officeDocument/2006/relationships/hyperlink" Target="https://www.baeldung.com/cs/red-black-tree-vs-avl-tre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ndatastructures.wordpress.com/2017/10/27/efficient-binary-search-tree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baeldung.com/cs/red-black-trees" TargetMode="External"/><Relationship Id="rId4" Type="http://schemas.openxmlformats.org/officeDocument/2006/relationships/hyperlink" Target="https://www.baeldung.com/cs/red-black-tree-vs-avl-tree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red-black-tree-vs-avl-tre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binary-tree-vs-binary-search-tree/#:~:text=A%20Binary%20Tree%20is%20a%20non%2Dlinear%20data%20structure%20in,be%20of%20that%20particular%20structu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binary-tree-vs-binary-search-tree/#:~:text=A%20Binary%20Tree%20is%20a%20non%2Dlinear%20data%20structure%20in,be%20of%20that%20particular%20structu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binary-tree-vs-binary-search-tree/#:~:text=A%20Binary%20Tree%20is%20a%20non%2Dlinear%20data%20structure%20in,be%20of%20that%20particular%20structu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pgrad.com/blog/5-types-of-binary-tree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binary-tree-vs-binary-search-tre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-tree-set-2-delete/?ref=lb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ary-search-tree-set-1-search-and-insertion/?ref=lb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7d36e9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7d36e9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e35652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be356521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be35652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be35652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https://lifeindatastructures.wordpress.com/2017/10/27/efficient-binary-search-trees/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https://www.baeldung.com/cs/red-black-tree-vs-avl-tree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https://www.guru99.com/avl-tree.html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https://www.softwaretestinghelp.com/avl-trees-and-heap-data-structure-in-cpp/#:~:text=in%20the%20program.-,Applications%20Of%20AVL%20Trees,frequent%20lookups%20for%20data%20required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c81543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c81543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https://www.youtube.com/watch?v=qvZGUFHWChY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be356521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be356521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https://lifeindatastructures.wordpress.com/2017/10/27/efficient-binary-search-trees/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https://www.baeldung.com/cs/red-black-tree-vs-avl-tree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https://www.baeldung.com/cs/red-black-trees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e356521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be356521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https://www.baeldung.com/cs/red-black-tree-vs-avl-tree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7d36e99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7d36e99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7d36e99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7d36e99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be35652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be35652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https://www.upgrad.com/blog/binary-tree-vs-binary-search-tree/#:~:text=A%20Binary%20Tree%20is%20a%20non%2Dlinear%20data%20structure%20in,be%20of%20that%20particular%20structure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e3565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e3565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https://www.upgrad.com/blog/binary-tree-vs-binary-search-tree/#:~:text=A%20Binary%20Tree%20is%20a%20non%2Dlinear%20data%20structure%20in,be%20of%20that%20particular%20structure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e3565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e35652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https://www.upgrad.com/blog/binary-tree-vs-binary-search-tree/#:~:text=A%20Binary%20Tree%20is%20a%20non%2Dlinear%20data%20structure%20in,be%20of%20that%20particular%20structure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https://www.upgrad.com/blog/5-types-of-binary-tree/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e356521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e356521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e35652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be35652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https://www.javatpoint.com/binary-tree-vs-binary-search-tree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be356521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be356521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https://www.geeksforgeeks.org/binary-search-tree-set-2-delete/?ref=lbp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be356521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be356521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https://www.geeksforgeeks.org/binary-search-tree-set-1-search-and-insertion/?ref=lbp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4 :  BT&amp; BST(Binary Search Tree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61577" y="3812300"/>
            <a:ext cx="2493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Kaster Nurmukan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44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Application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Application: 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TreeSet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50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TreeMap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lang="en" sz="1350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Hashmap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in the Java Collections Library,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Linux kernel  -&gt;  file/memory mapping.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k-means clustering, and text-mining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95275" y="604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3F6FB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AVL Tree</a:t>
            </a:r>
            <a:endParaRPr sz="3311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AVL tree is also known as the height-balanced tree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Application 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in-memory sorts of sets and dictionaries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AVL trees are also used extensively in database applications in which insertions and deletions are fewer but there are frequent lookups for data required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75" y="1774650"/>
            <a:ext cx="3780974" cy="3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050" y="1133475"/>
            <a:ext cx="38661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663625" y="557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5">
                <a:solidFill>
                  <a:srgbClr val="FFFFFF"/>
                </a:solidFill>
                <a:highlight>
                  <a:srgbClr val="3F6FB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Red-Black Trees</a:t>
            </a:r>
            <a:endParaRPr sz="3155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95624" y="1324320"/>
            <a:ext cx="76887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known as a roughly height-balanced tree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In order to rebalancing after each operation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apply </a:t>
            </a: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: 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aleway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some rotations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aleway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recolor the nodes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four data: the </a:t>
            </a:r>
            <a:r>
              <a:rPr lang="en" sz="1350" b="1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node’s value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 </a:t>
            </a:r>
            <a:r>
              <a:rPr lang="en" sz="1350" b="1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left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subtree pointer, </a:t>
            </a:r>
            <a:r>
              <a:rPr lang="en" sz="1350" b="1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right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subtree pointer, and a variable to store the </a:t>
            </a:r>
            <a:r>
              <a:rPr lang="en" sz="1350" b="1" i="1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color code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of the node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519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AVL vs RBT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43" y="1890280"/>
            <a:ext cx="71723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654225" y="585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/>
              <a:t>Thanks</a:t>
            </a:r>
            <a:endParaRPr sz="2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Binary Search Tree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BST VS BT(Binary Tree)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Algorithm Complexity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AVL , RBT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analysing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QA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88119" y="6167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BST also called as “Ordered Binary Tree”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335250"/>
            <a:ext cx="76887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1277450"/>
            <a:ext cx="5805550" cy="38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9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 Tree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470575"/>
            <a:ext cx="4587525" cy="36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0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200">
                <a:solidFill>
                  <a:srgbClr val="303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Terminologies used in Binary Tree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86425" y="1222400"/>
            <a:ext cx="4908300" cy="3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Node,  Root Node,  Parent Node, Child Node, 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Leaf Node: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Depth of a node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Height of the tree              h= long2(n)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Tree Type: Complete Binary Tree, Full binary Tree, perfect binary tree, balanced binary Tree, Degenerate Binary Tree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perfect BT: 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 = 2</a:t>
            </a:r>
            <a:r>
              <a:rPr lang="en" sz="1200" b="1" baseline="30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h+1</a:t>
            </a: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-1</a:t>
            </a:r>
            <a:endParaRPr sz="1500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591900" y="704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Binary Search Tree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154500" y="1542100"/>
            <a:ext cx="89895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457200" lvl="0" indent="-33512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ct val="100000"/>
              <a:buFont typeface="Arial"/>
              <a:buChar char="●"/>
            </a:pP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3050" b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 subtree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node has </a:t>
            </a:r>
            <a:r>
              <a:rPr lang="en" sz="3231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nodes 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are only </a:t>
            </a:r>
            <a:r>
              <a:rPr lang="en" sz="3231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lesser than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node’s key.</a:t>
            </a:r>
            <a:endParaRPr sz="3050">
              <a:solidFill>
                <a:srgbClr val="3031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512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ct val="100000"/>
              <a:buFont typeface="Arial"/>
              <a:buChar char="●"/>
            </a:pP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 subtree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a node has nodes which are only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</a:t>
            </a:r>
            <a:r>
              <a:rPr lang="en" sz="3050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than that node’s key.</a:t>
            </a:r>
            <a:endParaRPr sz="3050">
              <a:solidFill>
                <a:srgbClr val="3031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512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ct val="100000"/>
              <a:buFont typeface="Arial"/>
              <a:buChar char="●"/>
            </a:pP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node has distinct keys and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duplicates 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allowed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Binary Search Tree.</a:t>
            </a:r>
            <a:endParaRPr sz="3050">
              <a:solidFill>
                <a:srgbClr val="3031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5121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ct val="100000"/>
              <a:buFont typeface="Arial"/>
              <a:buChar char="●"/>
            </a:pP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 and right subtree 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must also be a </a:t>
            </a:r>
            <a:r>
              <a:rPr lang="en" sz="3050" b="1" i="1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search tree</a:t>
            </a:r>
            <a:r>
              <a:rPr lang="en" sz="3050">
                <a:solidFill>
                  <a:srgbClr val="3031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050">
              <a:solidFill>
                <a:srgbClr val="3031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444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 vs BST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95" y="485354"/>
            <a:ext cx="8331149" cy="43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85875" y="61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Deletion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1382250"/>
            <a:ext cx="7688700" cy="3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82250"/>
            <a:ext cx="7688701" cy="34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547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</a:t>
            </a: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and Insertion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00" y="1814800"/>
            <a:ext cx="4143375" cy="25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771C66AB67F42A1BC2EBA1EFD60A3" ma:contentTypeVersion="9" ma:contentTypeDescription="Создание документа." ma:contentTypeScope="" ma:versionID="edbf9a627bde0e8ac6777a1726c65cb5">
  <xsd:schema xmlns:xsd="http://www.w3.org/2001/XMLSchema" xmlns:xs="http://www.w3.org/2001/XMLSchema" xmlns:p="http://schemas.microsoft.com/office/2006/metadata/properties" xmlns:ns2="c7050b8a-1ba5-45ce-be06-3bfdda0c7bda" xmlns:ns3="00df08e2-5fe6-414b-a6db-480b86867646" targetNamespace="http://schemas.microsoft.com/office/2006/metadata/properties" ma:root="true" ma:fieldsID="b5c3f39fcc54cffce027f81142e92e5f" ns2:_="" ns3:_="">
    <xsd:import namespace="c7050b8a-1ba5-45ce-be06-3bfdda0c7bda"/>
    <xsd:import namespace="00df08e2-5fe6-414b-a6db-480b86867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50b8a-1ba5-45ce-be06-3bfdda0c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f08e2-5fe6-414b-a6db-480b8686764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1f104a0-ed5e-4a2e-a985-0ae26ef44893}" ma:internalName="TaxCatchAll" ma:showField="CatchAllData" ma:web="00df08e2-5fe6-414b-a6db-480b86867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50b8a-1ba5-45ce-be06-3bfdda0c7bda">
      <Terms xmlns="http://schemas.microsoft.com/office/infopath/2007/PartnerControls"/>
    </lcf76f155ced4ddcb4097134ff3c332f>
    <TaxCatchAll xmlns="00df08e2-5fe6-414b-a6db-480b86867646" xsi:nil="true"/>
  </documentManagement>
</p:properties>
</file>

<file path=customXml/itemProps1.xml><?xml version="1.0" encoding="utf-8"?>
<ds:datastoreItem xmlns:ds="http://schemas.openxmlformats.org/officeDocument/2006/customXml" ds:itemID="{375188DF-853A-45F0-AD10-E27BE9D11E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C7FFAC-26AA-4105-BD2B-69BFFE610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50b8a-1ba5-45ce-be06-3bfdda0c7bda"/>
    <ds:schemaRef ds:uri="00df08e2-5fe6-414b-a6db-480b86867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121315-C169-43AC-B81C-0F4164CE2DB3}">
  <ds:schemaRefs>
    <ds:schemaRef ds:uri="http://schemas.microsoft.com/office/2006/metadata/properties"/>
    <ds:schemaRef ds:uri="http://schemas.microsoft.com/office/infopath/2007/PartnerControls"/>
    <ds:schemaRef ds:uri="c7050b8a-1ba5-45ce-be06-3bfdda0c7bda"/>
    <ds:schemaRef ds:uri="00df08e2-5fe6-414b-a6db-480b868676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15</Slides>
  <Notes>15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Streamline</vt:lpstr>
      <vt:lpstr>ADS 4 :  BT&amp; BST(Binary Search Tree )       </vt:lpstr>
      <vt:lpstr>Agenda</vt:lpstr>
      <vt:lpstr> BST also called as “Ordered Binary Tree”</vt:lpstr>
      <vt:lpstr>Binary  Tree</vt:lpstr>
      <vt:lpstr>Terminologies used in Binary Tree</vt:lpstr>
      <vt:lpstr>Properties Of Binary Search Tree</vt:lpstr>
      <vt:lpstr>BT vs BST</vt:lpstr>
      <vt:lpstr>BST Deletion</vt:lpstr>
      <vt:lpstr>BST Search and Insertion </vt:lpstr>
      <vt:lpstr>BST Application</vt:lpstr>
      <vt:lpstr>AVL Tree</vt:lpstr>
      <vt:lpstr>Презентация PowerPoint</vt:lpstr>
      <vt:lpstr>Red-Black Trees</vt:lpstr>
      <vt:lpstr>Difference AVL vs RBT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4 :  BT&amp; BST(Binary Search Tree )       </dc:title>
  <cp:revision>17</cp:revision>
  <dcterms:modified xsi:type="dcterms:W3CDTF">2023-12-07T05:32:37Z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0x0101004C8771C66AB67F42A1BC2EBA1EFD60A3</vt:lpwstr>
  </property>
  <property fmtid="{D5CDD505-2E9C-101B-9397-08002B2CF9AE}" pid="3" name="MediaServiceImageTags">
    <vt:lpwstr/>
  </property>
</Properties>
</file>