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4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237" autoAdjust="0"/>
  </p:normalViewPr>
  <p:slideViewPr>
    <p:cSldViewPr>
      <p:cViewPr varScale="1">
        <p:scale>
          <a:sx n="55" d="100"/>
          <a:sy n="55" d="100"/>
        </p:scale>
        <p:origin x="126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64968-4BBF-4414-950D-4DB24A6309CD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7008-BE87-4876-ACBE-0B37BAD8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F35983-F315-4B07-A972-B0B9EC187BD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02EB9C4-315B-411A-882F-DE8512679D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/>
              <a:t>국내여행 추천 및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신은호</a:t>
            </a:r>
          </a:p>
        </p:txBody>
      </p:sp>
      <p:pic>
        <p:nvPicPr>
          <p:cNvPr id="1026" name="Picture 2" descr="C:\Users\John\Desktop\eunsc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744416" cy="9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7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ohn\Desktop\자유게시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3127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자유게시판</a:t>
            </a:r>
          </a:p>
        </p:txBody>
      </p:sp>
      <p:pic>
        <p:nvPicPr>
          <p:cNvPr id="3081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202315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2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자유게시판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166337" y="2811160"/>
            <a:ext cx="6936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John\Desktop\자유게시판 디테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" y="1858023"/>
            <a:ext cx="474237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John\Desktop\자유게시판 디테일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84" y="2172012"/>
            <a:ext cx="427954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자유게시판</a:t>
            </a:r>
          </a:p>
        </p:txBody>
      </p:sp>
      <p:pic>
        <p:nvPicPr>
          <p:cNvPr id="11266" name="Picture 2" descr="C:\Users\John\Desktop\자유게시판 쓰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567363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48581" y="3140968"/>
            <a:ext cx="2664296" cy="1839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 등록</a:t>
            </a:r>
          </a:p>
        </p:txBody>
      </p:sp>
    </p:spTree>
    <p:extLst>
      <p:ext uri="{BB962C8B-B14F-4D97-AF65-F5344CB8AC3E}">
        <p14:creationId xmlns:p14="http://schemas.microsoft.com/office/powerpoint/2010/main" val="408840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 1:1 </a:t>
            </a:r>
            <a:r>
              <a:rPr lang="ko-KR" altLang="en-US" dirty="0"/>
              <a:t>고객센터</a:t>
            </a:r>
          </a:p>
        </p:txBody>
      </p:sp>
      <p:pic>
        <p:nvPicPr>
          <p:cNvPr id="12290" name="Picture 2" descr="C:\Users\John\Desktop\개인게시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3"/>
            <a:ext cx="6337625" cy="27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John\Desktop\고객문의 클릭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4547022" cy="2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John\Desktop\개인게시판 답변없을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45100"/>
            <a:ext cx="2996056" cy="18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67D01B-F7E8-4F9D-A9AD-F6684F5D32AA}"/>
              </a:ext>
            </a:extLst>
          </p:cNvPr>
          <p:cNvSpPr/>
          <p:nvPr/>
        </p:nvSpPr>
        <p:spPr>
          <a:xfrm>
            <a:off x="6588224" y="5450322"/>
            <a:ext cx="1512168" cy="3942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답글 미등록시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0811AC-76E6-4663-B150-4666BC65EB7E}"/>
              </a:ext>
            </a:extLst>
          </p:cNvPr>
          <p:cNvSpPr/>
          <p:nvPr/>
        </p:nvSpPr>
        <p:spPr>
          <a:xfrm>
            <a:off x="1979712" y="5688466"/>
            <a:ext cx="1512168" cy="3942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답글 </a:t>
            </a:r>
            <a:r>
              <a:rPr lang="ko-KR" altLang="en-US" sz="1200" dirty="0" err="1"/>
              <a:t>등록시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51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회원정보 및 게시물확인</a:t>
            </a:r>
          </a:p>
        </p:txBody>
      </p:sp>
      <p:pic>
        <p:nvPicPr>
          <p:cNvPr id="13315" name="Picture 3" descr="C:\Users\John\Desktop\마이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John\Desktop\내가 쓴글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320480" cy="32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9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관리자 화면</a:t>
            </a:r>
          </a:p>
        </p:txBody>
      </p:sp>
      <p:pic>
        <p:nvPicPr>
          <p:cNvPr id="14338" name="Picture 2" descr="C:\Users\John\Desktop\관리자 로그인버튼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2505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John\Desktop\관리자 로그인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3429000"/>
            <a:ext cx="40576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36" y="2153816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4443246" y="2852936"/>
            <a:ext cx="0" cy="761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9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C:\Users\John\Desktop\관리자 댓글삭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23396"/>
            <a:ext cx="2153902" cy="16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John\Desktop\자유게시판 관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0295"/>
            <a:ext cx="724776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관리자 화면</a:t>
            </a:r>
          </a:p>
        </p:txBody>
      </p:sp>
      <p:pic>
        <p:nvPicPr>
          <p:cNvPr id="7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28" y="5279279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726918" y="3963288"/>
            <a:ext cx="0" cy="761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4941168"/>
            <a:ext cx="2543899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게시판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29143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John\Desktop\고객센터 관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92" y="1639062"/>
            <a:ext cx="7107907" cy="24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관리자 화면</a:t>
            </a:r>
          </a:p>
        </p:txBody>
      </p:sp>
      <p:pic>
        <p:nvPicPr>
          <p:cNvPr id="7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4110852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 descr="C:\Users\John\Desktop\관리자 고객문의 답변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489654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3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관리자 화면</a:t>
            </a:r>
          </a:p>
        </p:txBody>
      </p:sp>
      <p:pic>
        <p:nvPicPr>
          <p:cNvPr id="17410" name="Picture 2" descr="C:\Users\John\Desktop\메인페이지 관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7992888" cy="22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John\Desktop\메인관리 버튼클릭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7" y="4077072"/>
            <a:ext cx="7416824" cy="23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41" y="3284984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319972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목표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기능 소개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사용자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관리자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57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국내 고속버스 데이터 및 축제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관광명소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숙박 등 소개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사용자들간 소통을 할 수 있는 자유게시판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관리자에게 문의 할 수 있는 </a:t>
            </a:r>
            <a:r>
              <a:rPr lang="en-US" altLang="ko-KR" dirty="0">
                <a:solidFill>
                  <a:schemeClr val="tx1"/>
                </a:solidFill>
              </a:rPr>
              <a:t>1:1 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0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 </a:t>
            </a:r>
            <a:r>
              <a:rPr lang="ko-KR" altLang="en-US" dirty="0"/>
              <a:t>설계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2132856"/>
            <a:ext cx="0" cy="385089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John\Desktop\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0574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hn\Desktop\db f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39677"/>
            <a:ext cx="20002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hn\Desktop\db ind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1542"/>
            <a:ext cx="2076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hn\Desktop\db memb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11055"/>
            <a:ext cx="1859410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ohn\Desktop\db qn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1739764"/>
            <a:ext cx="173355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ohn\Desktop\db work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52" y="4080124"/>
            <a:ext cx="19240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3501008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댓글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01889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839194" y="3487187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1:1</a:t>
            </a:r>
            <a:r>
              <a:rPr lang="ko-KR" altLang="en-US" sz="1200" dirty="0"/>
              <a:t>게시판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445584" y="5800560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1825" y="5810508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074549" y="5809176"/>
            <a:ext cx="1672853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6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소개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441576" y="1852486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고속버스 검색</a:t>
            </a:r>
          </a:p>
        </p:txBody>
      </p:sp>
      <p:pic>
        <p:nvPicPr>
          <p:cNvPr id="7170" name="Picture 2" descr="man, mens room, person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33" y="176253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0735" y="3003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237479" y="2140518"/>
            <a:ext cx="12040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446099" y="2617369"/>
            <a:ext cx="4847767" cy="2027694"/>
            <a:chOff x="3424395" y="3812550"/>
            <a:chExt cx="4847767" cy="2027694"/>
          </a:xfrm>
        </p:grpSpPr>
        <p:pic>
          <p:nvPicPr>
            <p:cNvPr id="17" name="Picture 2" descr="man, mens room, person, user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4251711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394999" y="54709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6600"/>
                  </a:solidFill>
                </a:rPr>
                <a:t>관리자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24395" y="3812550"/>
              <a:ext cx="2016224" cy="5760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전국 축제</a:t>
              </a:r>
              <a:r>
                <a:rPr lang="en-US" altLang="ko-KR" dirty="0"/>
                <a:t>,</a:t>
              </a:r>
              <a:r>
                <a:rPr lang="ko-KR" altLang="en-US" dirty="0" err="1"/>
                <a:t>숙박등</a:t>
              </a:r>
              <a:r>
                <a:rPr lang="ko-KR" altLang="en-US" dirty="0"/>
                <a:t> 검색</a:t>
              </a:r>
              <a:endParaRPr lang="en-US" altLang="ko-KR" dirty="0"/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446099" y="3378099"/>
            <a:ext cx="201622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자유게시판</a:t>
            </a:r>
            <a:endParaRPr lang="en-US" altLang="ko-KR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46099" y="4192964"/>
            <a:ext cx="201622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고객상담</a:t>
            </a:r>
            <a:endParaRPr lang="en-US" altLang="ko-KR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592172" y="3686331"/>
            <a:ext cx="1640574" cy="81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592171" y="3686331"/>
            <a:ext cx="1640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237479" y="2428550"/>
            <a:ext cx="1019981" cy="55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237479" y="2428550"/>
            <a:ext cx="988073" cy="1087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237479" y="2428550"/>
            <a:ext cx="1051891" cy="1965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431749" y="5733256"/>
            <a:ext cx="201622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메인페이지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31749" y="4941168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관리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5588064" y="3686331"/>
            <a:ext cx="1640574" cy="156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652120" y="3686331"/>
            <a:ext cx="1576518" cy="2378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기능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 descr="C:\Users\John\Desktop\인덱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5616625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ohn\Desktop\로그인 경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73134"/>
            <a:ext cx="2736304" cy="7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724128" y="36575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72200" y="4293096"/>
            <a:ext cx="2376264" cy="8822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로그인을 완료해야 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사이트 이용가능</a:t>
            </a:r>
          </a:p>
        </p:txBody>
      </p:sp>
    </p:spTree>
    <p:extLst>
      <p:ext uri="{BB962C8B-B14F-4D97-AF65-F5344CB8AC3E}">
        <p14:creationId xmlns:p14="http://schemas.microsoft.com/office/powerpoint/2010/main" val="237551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기능</a:t>
            </a:r>
          </a:p>
        </p:txBody>
      </p:sp>
      <p:pic>
        <p:nvPicPr>
          <p:cNvPr id="5122" name="Picture 2" descr="C:\Users\John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999730"/>
            <a:ext cx="4114963" cy="20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ohn\Desktop\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64" y="1484784"/>
            <a:ext cx="3420193" cy="338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John\Desktop\아이디중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45224"/>
            <a:ext cx="1656996" cy="136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John\Desktop\아이디 석세스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427329"/>
            <a:ext cx="1657533" cy="13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John\Desktop\미입력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0" y="4683485"/>
            <a:ext cx="3060179" cy="8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124" idx="2"/>
          </p:cNvCxnSpPr>
          <p:nvPr/>
        </p:nvCxnSpPr>
        <p:spPr>
          <a:xfrm>
            <a:off x="6125261" y="4865150"/>
            <a:ext cx="1003023" cy="58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124" idx="2"/>
          </p:cNvCxnSpPr>
          <p:nvPr/>
        </p:nvCxnSpPr>
        <p:spPr>
          <a:xfrm flipH="1">
            <a:off x="4788025" y="4865150"/>
            <a:ext cx="1337236" cy="50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979712" y="3933056"/>
            <a:ext cx="0" cy="50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124" idx="2"/>
          </p:cNvCxnSpPr>
          <p:nvPr/>
        </p:nvCxnSpPr>
        <p:spPr>
          <a:xfrm flipH="1">
            <a:off x="3903382" y="4865150"/>
            <a:ext cx="2221879" cy="40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관광 정보</a:t>
            </a:r>
          </a:p>
        </p:txBody>
      </p:sp>
      <p:pic>
        <p:nvPicPr>
          <p:cNvPr id="7170" name="Picture 2" descr="C:\Users\John\Desktop\버스검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0" y="1556792"/>
            <a:ext cx="3672408" cy="25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7275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ohn\Desktop\도시선택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92323"/>
            <a:ext cx="2016224" cy="203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ohn\Desktop\버스시간표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9" y="4091486"/>
            <a:ext cx="7452828" cy="24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4166337" y="2811160"/>
            <a:ext cx="6936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사용자 기능</a:t>
            </a:r>
          </a:p>
        </p:txBody>
      </p:sp>
      <p:pic>
        <p:nvPicPr>
          <p:cNvPr id="3081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7275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John\Desktop\관광정보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6" y="1484784"/>
            <a:ext cx="3379707" cy="21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ohn\Desktop\관광정보 확인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5832648" cy="25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ohn\Desktop\이름클릭시 사진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26242"/>
            <a:ext cx="3216683" cy="216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16" y="4680212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http://i1-news.softpedia-static.com/images/news2/Nine-Ball-Distributes-Complex-Click-Fraud-Trojan-2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3" b="92199" l="4600" r="96200">
                        <a14:foregroundMark x1="4600" y1="45390" x2="4600" y2="45390"/>
                        <a14:foregroundMark x1="16600" y1="10638" x2="16600" y2="10638"/>
                        <a14:foregroundMark x1="92000" y1="55083" x2="92000" y2="55083"/>
                        <a14:foregroundMark x1="49400" y1="92199" x2="49400" y2="92199"/>
                        <a14:foregroundMark x1="96200" y1="59574" x2="96200" y2="59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3" y="3118681"/>
            <a:ext cx="68092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572000" y="3329034"/>
            <a:ext cx="595914" cy="438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131840" y="3287413"/>
            <a:ext cx="441666" cy="47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3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1028</TotalTime>
  <Words>147</Words>
  <Application>Microsoft Office PowerPoint</Application>
  <PresentationFormat>화면 슬라이드 쇼(4:3)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Century Gothic</vt:lpstr>
      <vt:lpstr>Courier New</vt:lpstr>
      <vt:lpstr>Palatino Linotype</vt:lpstr>
      <vt:lpstr>실행</vt:lpstr>
      <vt:lpstr>국내여행 추천 및 소개</vt:lpstr>
      <vt:lpstr>목차</vt:lpstr>
      <vt:lpstr>1. 개발 목표</vt:lpstr>
      <vt:lpstr>2. DB 설계</vt:lpstr>
      <vt:lpstr>3. 기능 소개</vt:lpstr>
      <vt:lpstr>4. 사용자 기능(메인)</vt:lpstr>
      <vt:lpstr>4. 사용자 기능</vt:lpstr>
      <vt:lpstr>4.관광 정보</vt:lpstr>
      <vt:lpstr>4.사용자 기능</vt:lpstr>
      <vt:lpstr>4.자유게시판</vt:lpstr>
      <vt:lpstr>4.자유게시판</vt:lpstr>
      <vt:lpstr>4.자유게시판</vt:lpstr>
      <vt:lpstr>4. 1:1 고객센터</vt:lpstr>
      <vt:lpstr>4.회원정보 및 게시물확인</vt:lpstr>
      <vt:lpstr>5.관리자 화면</vt:lpstr>
      <vt:lpstr>5.관리자 화면</vt:lpstr>
      <vt:lpstr>5.관리자 화면</vt:lpstr>
      <vt:lpstr>5.관리자 화면</vt:lpstr>
    </vt:vector>
  </TitlesOfParts>
  <Company>HNU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 은호</cp:lastModifiedBy>
  <cp:revision>174</cp:revision>
  <dcterms:created xsi:type="dcterms:W3CDTF">2012-07-24T04:08:32Z</dcterms:created>
  <dcterms:modified xsi:type="dcterms:W3CDTF">2019-09-09T16:04:32Z</dcterms:modified>
</cp:coreProperties>
</file>