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4" r:id="rId4"/>
    <p:sldId id="285" r:id="rId5"/>
    <p:sldId id="280" r:id="rId6"/>
    <p:sldId id="276" r:id="rId7"/>
    <p:sldId id="278" r:id="rId8"/>
    <p:sldId id="279" r:id="rId9"/>
    <p:sldId id="28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8D7"/>
    <a:srgbClr val="FFFF1D"/>
    <a:srgbClr val="FFE146"/>
    <a:srgbClr val="FFEC42"/>
    <a:srgbClr val="FFF05D"/>
    <a:srgbClr val="FFF065"/>
    <a:srgbClr val="FFCC00"/>
    <a:srgbClr val="FDFEC2"/>
    <a:srgbClr val="84A9CE"/>
    <a:srgbClr val="219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3" autoAdjust="0"/>
    <p:restoredTop sz="94660"/>
  </p:normalViewPr>
  <p:slideViewPr>
    <p:cSldViewPr>
      <p:cViewPr varScale="1">
        <p:scale>
          <a:sx n="51" d="100"/>
          <a:sy n="51" d="100"/>
        </p:scale>
        <p:origin x="139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3A9"/>
            </a:gs>
            <a:gs pos="100000">
              <a:srgbClr val="21919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D3A6-EB67-488D-8366-BBEABC4CB5F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형 설명선 8"/>
          <p:cNvSpPr/>
          <p:nvPr/>
        </p:nvSpPr>
        <p:spPr>
          <a:xfrm>
            <a:off x="3707904" y="1196752"/>
            <a:ext cx="1800200" cy="1335747"/>
          </a:xfrm>
          <a:prstGeom prst="wedgeEllipseCallout">
            <a:avLst>
              <a:gd name="adj1" fmla="val -33698"/>
              <a:gd name="adj2" fmla="val 68037"/>
            </a:avLst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EC42"/>
                </a:solidFill>
              </a:rPr>
              <a:t>TALK</a:t>
            </a:r>
            <a:endParaRPr lang="ko-KR" altLang="en-US" sz="3600" b="1" dirty="0">
              <a:solidFill>
                <a:srgbClr val="FFEC4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1670" y="2928934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EUN TALK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 flipV="1">
            <a:off x="6715140" y="3169374"/>
            <a:ext cx="214314" cy="108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71670" y="3571876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b="1" dirty="0">
                <a:solidFill>
                  <a:schemeClr val="tx1"/>
                </a:solidFill>
              </a:rPr>
              <a:t>신은호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71670" y="4286256"/>
            <a:ext cx="5000660" cy="571504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LOGIN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12110" y="4929199"/>
            <a:ext cx="151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자동로그인하기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84733" y="4968387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∨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857620" y="4429132"/>
            <a:ext cx="285752" cy="285752"/>
            <a:chOff x="1500166" y="1500174"/>
            <a:chExt cx="571504" cy="571504"/>
          </a:xfrm>
        </p:grpSpPr>
        <p:sp>
          <p:nvSpPr>
            <p:cNvPr id="24" name="도넛 23"/>
            <p:cNvSpPr/>
            <p:nvPr/>
          </p:nvSpPr>
          <p:spPr>
            <a:xfrm>
              <a:off x="1500166" y="1500174"/>
              <a:ext cx="571504" cy="571504"/>
            </a:xfrm>
            <a:prstGeom prst="donut">
              <a:avLst>
                <a:gd name="adj" fmla="val 1075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막힌 원호 24"/>
            <p:cNvSpPr/>
            <p:nvPr/>
          </p:nvSpPr>
          <p:spPr>
            <a:xfrm>
              <a:off x="1500166" y="1500174"/>
              <a:ext cx="571504" cy="571504"/>
            </a:xfrm>
            <a:prstGeom prst="blockArc">
              <a:avLst>
                <a:gd name="adj1" fmla="val 17184797"/>
                <a:gd name="adj2" fmla="val 21397268"/>
                <a:gd name="adj3" fmla="val 112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-32" y="890033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-43776" y="1217520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128000" y="1059404"/>
            <a:ext cx="2643206" cy="285752"/>
          </a:xfrm>
          <a:prstGeom prst="rect">
            <a:avLst/>
          </a:prstGeom>
          <a:solidFill>
            <a:srgbClr val="99B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43938" y="170241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EUN TALK</a:t>
            </a: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8279836" y="175101"/>
            <a:ext cx="142876" cy="142876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액자 68"/>
          <p:cNvSpPr/>
          <p:nvPr/>
        </p:nvSpPr>
        <p:spPr>
          <a:xfrm>
            <a:off x="8520276" y="175101"/>
            <a:ext cx="142876" cy="142876"/>
          </a:xfrm>
          <a:prstGeom prst="fram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곱셈 기호 69"/>
          <p:cNvSpPr/>
          <p:nvPr/>
        </p:nvSpPr>
        <p:spPr>
          <a:xfrm>
            <a:off x="8715404" y="129789"/>
            <a:ext cx="214314" cy="214314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2"/>
          <p:cNvGrpSpPr/>
          <p:nvPr/>
        </p:nvGrpSpPr>
        <p:grpSpPr>
          <a:xfrm>
            <a:off x="8572528" y="500042"/>
            <a:ext cx="285752" cy="285752"/>
            <a:chOff x="6357950" y="571480"/>
            <a:chExt cx="357190" cy="357190"/>
          </a:xfrm>
        </p:grpSpPr>
        <p:sp>
          <p:nvSpPr>
            <p:cNvPr id="71" name="순서도: 연결자 70"/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등호 71"/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5"/>
          <p:cNvGrpSpPr/>
          <p:nvPr/>
        </p:nvGrpSpPr>
        <p:grpSpPr>
          <a:xfrm>
            <a:off x="285720" y="1357298"/>
            <a:ext cx="5111287" cy="955588"/>
            <a:chOff x="285720" y="1357298"/>
            <a:chExt cx="5111287" cy="955588"/>
          </a:xfrm>
        </p:grpSpPr>
        <p:sp>
          <p:nvSpPr>
            <p:cNvPr id="75" name="순서도: 연결자 74"/>
            <p:cNvSpPr/>
            <p:nvPr/>
          </p:nvSpPr>
          <p:spPr>
            <a:xfrm>
              <a:off x="285720" y="1384192"/>
              <a:ext cx="571504" cy="571504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4706" y="1357298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PPT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325437" y="2007651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Am 00:00</a:t>
              </a:r>
              <a:endParaRPr lang="ko-KR" altLang="en-US" sz="1200" dirty="0"/>
            </a:p>
          </p:txBody>
        </p:sp>
        <p:sp>
          <p:nvSpPr>
            <p:cNvPr id="80" name="모서리가 둥근 사각형 설명선 79"/>
            <p:cNvSpPr/>
            <p:nvPr/>
          </p:nvSpPr>
          <p:spPr>
            <a:xfrm>
              <a:off x="1142976" y="1741382"/>
              <a:ext cx="3365524" cy="571504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목차</a:t>
              </a:r>
            </a:p>
          </p:txBody>
        </p:sp>
        <p:pic>
          <p:nvPicPr>
            <p:cNvPr id="23" name="그림 22" descr="사람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08" y="1481756"/>
              <a:ext cx="357189" cy="345667"/>
            </a:xfrm>
            <a:prstGeom prst="rect">
              <a:avLst/>
            </a:prstGeom>
          </p:spPr>
        </p:pic>
      </p:grpSp>
      <p:grpSp>
        <p:nvGrpSpPr>
          <p:cNvPr id="4" name="그룹 24"/>
          <p:cNvGrpSpPr/>
          <p:nvPr/>
        </p:nvGrpSpPr>
        <p:grpSpPr>
          <a:xfrm>
            <a:off x="389407" y="2571744"/>
            <a:ext cx="8196184" cy="3714776"/>
            <a:chOff x="389407" y="2741514"/>
            <a:chExt cx="8196184" cy="371477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89407" y="6079617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Am 00:00</a:t>
              </a:r>
              <a:endParaRPr lang="ko-KR" altLang="en-US" sz="1200" dirty="0"/>
            </a:p>
          </p:txBody>
        </p:sp>
        <p:grpSp>
          <p:nvGrpSpPr>
            <p:cNvPr id="5" name="그룹 20"/>
            <p:cNvGrpSpPr/>
            <p:nvPr/>
          </p:nvGrpSpPr>
          <p:grpSpPr>
            <a:xfrm>
              <a:off x="1214414" y="2741514"/>
              <a:ext cx="7371177" cy="3714776"/>
              <a:chOff x="1214414" y="2786058"/>
              <a:chExt cx="7371177" cy="371477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모서리가 둥근 사각형 설명선 80"/>
              <p:cNvSpPr/>
              <p:nvPr/>
            </p:nvSpPr>
            <p:spPr>
              <a:xfrm>
                <a:off x="5214942" y="2857496"/>
                <a:ext cx="3365524" cy="571504"/>
              </a:xfrm>
              <a:prstGeom prst="wedgeRoundRectCallout">
                <a:avLst>
                  <a:gd name="adj1" fmla="val 58367"/>
                  <a:gd name="adj2" fmla="val -35277"/>
                  <a:gd name="adj3" fmla="val 16667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첫번째목차입니다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214414" y="2786058"/>
                <a:ext cx="7371177" cy="3714776"/>
              </a:xfrm>
              <a:prstGeom prst="roundRect">
                <a:avLst>
                  <a:gd name="adj" fmla="val 5773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</a:t>
                </a: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시스템 구성도</a:t>
                </a:r>
              </a:p>
              <a:p>
                <a:pPr algn="ctr"/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</a:t>
                </a: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DB </a:t>
                </a: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구성도시스템 </a:t>
                </a: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3.</a:t>
                </a: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실행 화면</a:t>
                </a: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19146" y="192265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74321" y="987966"/>
            <a:ext cx="26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Thursday, Aug 22, 2019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시스템 구성도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3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122" name="Picture 2" descr="android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57" y="4420272"/>
            <a:ext cx="1621130" cy="19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eb server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68961"/>
            <a:ext cx="1566242" cy="12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ysql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64" y="1419694"/>
            <a:ext cx="1826659" cy="9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왼쪽 화살표 5"/>
          <p:cNvSpPr/>
          <p:nvPr/>
        </p:nvSpPr>
        <p:spPr>
          <a:xfrm rot="2700000">
            <a:off x="3619912" y="4473394"/>
            <a:ext cx="687585" cy="303341"/>
          </a:xfrm>
          <a:prstGeom prst="leftArrow">
            <a:avLst/>
          </a:prstGeom>
          <a:solidFill>
            <a:schemeClr val="bg1"/>
          </a:solidFill>
          <a:ln>
            <a:solidFill>
              <a:srgbClr val="99B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 flipH="1">
            <a:off x="1368210" y="4709280"/>
            <a:ext cx="2294145" cy="1379152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친구관리 정보를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웹서버에</a:t>
            </a:r>
            <a:r>
              <a:rPr lang="ko-KR" altLang="en-US" sz="1400" dirty="0">
                <a:solidFill>
                  <a:schemeClr val="tx1"/>
                </a:solidFill>
              </a:rPr>
              <a:t> 전달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My-SQL</a:t>
            </a:r>
            <a:r>
              <a:rPr lang="ko-KR" altLang="en-US" sz="1400" dirty="0">
                <a:solidFill>
                  <a:schemeClr val="tx1"/>
                </a:solidFill>
              </a:rPr>
              <a:t>에 저장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 rot="18900000" flipH="1">
            <a:off x="5391082" y="4403031"/>
            <a:ext cx="772783" cy="303341"/>
          </a:xfrm>
          <a:prstGeom prst="leftArrow">
            <a:avLst/>
          </a:prstGeom>
          <a:solidFill>
            <a:schemeClr val="bg1"/>
          </a:solidFill>
          <a:ln>
            <a:solidFill>
              <a:srgbClr val="99B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 rot="5400000" flipV="1">
            <a:off x="2574559" y="2537318"/>
            <a:ext cx="520728" cy="287869"/>
          </a:xfrm>
          <a:prstGeom prst="leftArrow">
            <a:avLst/>
          </a:prstGeom>
          <a:solidFill>
            <a:schemeClr val="bg1"/>
          </a:solidFill>
          <a:ln>
            <a:solidFill>
              <a:srgbClr val="99B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8" name="Picture 8" descr="ìë°ìë²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2402871"/>
            <a:ext cx="2995155" cy="16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사각형 설명선 27"/>
          <p:cNvSpPr/>
          <p:nvPr/>
        </p:nvSpPr>
        <p:spPr>
          <a:xfrm>
            <a:off x="6043029" y="4709280"/>
            <a:ext cx="2294145" cy="1379152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친구 </a:t>
            </a:r>
            <a:r>
              <a:rPr lang="ko-KR" altLang="en-US" sz="1400" dirty="0" err="1">
                <a:solidFill>
                  <a:schemeClr val="tx1"/>
                </a:solidFill>
              </a:rPr>
              <a:t>채팅시에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자바 소켓통신을 이용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492970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2852"/>
            <a:ext cx="7371177" cy="6500858"/>
            <a:chOff x="1214414" y="1266377"/>
            <a:chExt cx="7371177" cy="621510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6215106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26" name="Picture 2" descr="C:\Users\John\Desktop\친구 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11715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hn\Desktop\멤버 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28252"/>
            <a:ext cx="38671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사각형 설명선 13"/>
          <p:cNvSpPr/>
          <p:nvPr/>
        </p:nvSpPr>
        <p:spPr>
          <a:xfrm>
            <a:off x="5652120" y="1484784"/>
            <a:ext cx="2520280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리스트 </a:t>
            </a:r>
            <a:r>
              <a:rPr lang="en-US" altLang="ko-KR" sz="1400" dirty="0">
                <a:solidFill>
                  <a:schemeClr val="tx1"/>
                </a:solidFill>
              </a:rPr>
              <a:t>DB.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923928" y="4182714"/>
            <a:ext cx="2520280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친구 확인</a:t>
            </a:r>
            <a:r>
              <a:rPr lang="en-US" altLang="ko-KR" sz="1400">
                <a:solidFill>
                  <a:schemeClr val="tx1"/>
                </a:solidFill>
              </a:rPr>
              <a:t>DB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9410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실행화면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26" name="Picture 2" descr="C:\Users\John\Desktop\로그인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87460"/>
            <a:ext cx="2207245" cy="467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사각형 설명선 20"/>
          <p:cNvSpPr/>
          <p:nvPr/>
        </p:nvSpPr>
        <p:spPr>
          <a:xfrm>
            <a:off x="3714245" y="3754461"/>
            <a:ext cx="2081891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ID, PASSWORD </a:t>
            </a:r>
            <a:r>
              <a:rPr lang="ko-KR" altLang="en-US" sz="1400" dirty="0" err="1">
                <a:solidFill>
                  <a:schemeClr val="tx1"/>
                </a:solidFill>
              </a:rPr>
              <a:t>입력창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John\Desktop\조인창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42205"/>
            <a:ext cx="235507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224558" y="5013176"/>
            <a:ext cx="1499570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가입 버튼클릭</a:t>
            </a:r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실행 화면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83582"/>
            <a:ext cx="2231073" cy="468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4139952" y="2266509"/>
            <a:ext cx="3816424" cy="730443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로그인성공시 회원리스트 출력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139952" y="4725143"/>
            <a:ext cx="3816424" cy="730443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친구등록이 되면 </a:t>
            </a:r>
            <a:r>
              <a:rPr lang="ko-KR" altLang="en-US" sz="1400" dirty="0" err="1">
                <a:solidFill>
                  <a:schemeClr val="tx1"/>
                </a:solidFill>
              </a:rPr>
              <a:t>채팅창으로</a:t>
            </a:r>
            <a:r>
              <a:rPr lang="ko-KR" altLang="en-US" sz="1400" dirty="0">
                <a:solidFill>
                  <a:schemeClr val="tx1"/>
                </a:solidFill>
              </a:rPr>
              <a:t> 이동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4139952" y="3453473"/>
            <a:ext cx="3816424" cy="730443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친구가 </a:t>
            </a:r>
            <a:r>
              <a:rPr lang="ko-KR" altLang="en-US" sz="1400" dirty="0" err="1">
                <a:solidFill>
                  <a:schemeClr val="tx1"/>
                </a:solidFill>
              </a:rPr>
              <a:t>아닐시에</a:t>
            </a:r>
            <a:r>
              <a:rPr lang="ko-KR" altLang="en-US" sz="1400" dirty="0">
                <a:solidFill>
                  <a:schemeClr val="tx1"/>
                </a:solidFill>
              </a:rPr>
              <a:t> 친구신청 </a:t>
            </a:r>
            <a:r>
              <a:rPr lang="ko-KR" altLang="en-US" sz="1400" dirty="0" err="1">
                <a:solidFill>
                  <a:schemeClr val="tx1"/>
                </a:solidFill>
              </a:rPr>
              <a:t>팝업창이</a:t>
            </a:r>
            <a:r>
              <a:rPr lang="ko-KR" altLang="en-US" sz="1400" dirty="0">
                <a:solidFill>
                  <a:schemeClr val="tx1"/>
                </a:solidFill>
              </a:rPr>
              <a:t> 생성</a:t>
            </a:r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실행화면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13" name="그룹 20"/>
          <p:cNvGrpSpPr/>
          <p:nvPr/>
        </p:nvGrpSpPr>
        <p:grpSpPr>
          <a:xfrm>
            <a:off x="1225708" y="1412776"/>
            <a:ext cx="7371177" cy="5159496"/>
            <a:chOff x="1214414" y="1266378"/>
            <a:chExt cx="7371177" cy="32147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모서리가 둥근 사각형 설명선 13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214414" y="1266378"/>
              <a:ext cx="7371177" cy="3214710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6" y="1809031"/>
            <a:ext cx="2088232" cy="431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71396"/>
            <a:ext cx="2100079" cy="43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순서도: 순차적 액세스 저장소 2"/>
          <p:cNvSpPr/>
          <p:nvPr/>
        </p:nvSpPr>
        <p:spPr>
          <a:xfrm>
            <a:off x="3892940" y="4077072"/>
            <a:ext cx="1656184" cy="1440160"/>
          </a:xfrm>
          <a:prstGeom prst="flowChartMagnetic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친구일때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채팅창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24" name="순서도: 순차적 액세스 저장소 23"/>
          <p:cNvSpPr/>
          <p:nvPr/>
        </p:nvSpPr>
        <p:spPr>
          <a:xfrm flipH="1">
            <a:off x="3911001" y="1988840"/>
            <a:ext cx="1656184" cy="1440160"/>
          </a:xfrm>
          <a:prstGeom prst="flowChartMagnetic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친구신청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실행화면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46964" y="6093296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8534" y="1428736"/>
            <a:ext cx="7371177" cy="5024600"/>
            <a:chOff x="1214414" y="1266378"/>
            <a:chExt cx="7371177" cy="1857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8"/>
              <a:ext cx="7371177" cy="185738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82" y="1638905"/>
            <a:ext cx="2181711" cy="453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56849"/>
            <a:ext cx="2257816" cy="476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왼쪽/오른쪽 화살표 2"/>
          <p:cNvSpPr/>
          <p:nvPr/>
        </p:nvSpPr>
        <p:spPr>
          <a:xfrm>
            <a:off x="3848856" y="3356625"/>
            <a:ext cx="1801210" cy="1102308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채팅화면</a:t>
            </a:r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감사합니다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5" name="그림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6" name="그림 1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7" name="그림 1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8" name="그림 17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1" name="그림 20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5" name="그림 24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6" name="그림 25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136</Words>
  <Application>Microsoft Office PowerPoint</Application>
  <PresentationFormat>화면 슬라이드 쇼(4:3)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ParkHyeRim</dc:creator>
  <cp:lastModifiedBy>신 은호</cp:lastModifiedBy>
  <cp:revision>55</cp:revision>
  <dcterms:created xsi:type="dcterms:W3CDTF">2015-11-02T08:23:43Z</dcterms:created>
  <dcterms:modified xsi:type="dcterms:W3CDTF">2019-09-09T16:07:40Z</dcterms:modified>
</cp:coreProperties>
</file>