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66" r:id="rId4"/>
    <p:sldId id="268" r:id="rId5"/>
    <p:sldId id="273" r:id="rId6"/>
    <p:sldId id="274" r:id="rId7"/>
    <p:sldId id="275" r:id="rId8"/>
    <p:sldId id="276" r:id="rId9"/>
    <p:sldId id="277" r:id="rId10"/>
    <p:sldId id="264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" y="173"/>
      </p:cViewPr>
      <p:guideLst>
        <p:guide orient="horz" pos="2160"/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7034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63333" y="2767280"/>
            <a:ext cx="5665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Pos</a:t>
            </a:r>
            <a:r>
              <a:rPr lang="en-US" altLang="ja-JP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System</a:t>
            </a:r>
            <a:endParaRPr kumimoji="1" lang="ja-JP" alt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テキスト ボックス 3"/>
          <p:cNvSpPr txBox="1"/>
          <p:nvPr/>
        </p:nvSpPr>
        <p:spPr>
          <a:xfrm>
            <a:off x="9360628" y="48995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신은호</a:t>
            </a:r>
            <a:endParaRPr kumimoji="1" lang="ja-JP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75779" y="202639"/>
            <a:ext cx="335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테이블 구성도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-143124" y="1017613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4902"/>
              </p:ext>
            </p:extLst>
          </p:nvPr>
        </p:nvGraphicFramePr>
        <p:xfrm>
          <a:off x="883542" y="1661662"/>
          <a:ext cx="9866621" cy="95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5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74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ID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PW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NAME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AUTHORITY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PHONE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36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회원 아이디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회원 비밀번호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회원 이름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회원 권한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핸드폰번호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テキスト ボックス 4"/>
          <p:cNvSpPr txBox="1"/>
          <p:nvPr/>
        </p:nvSpPr>
        <p:spPr>
          <a:xfrm>
            <a:off x="16604" y="1017613"/>
            <a:ext cx="360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Pos</a:t>
            </a:r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: </a:t>
            </a:r>
            <a:r>
              <a:rPr lang="ko-KR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사용자정보</a:t>
            </a:r>
            <a:endParaRPr kumimoji="1" lang="ja-JP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graphicFrame>
        <p:nvGraphicFramePr>
          <p:cNvPr id="18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20923"/>
              </p:ext>
            </p:extLst>
          </p:nvPr>
        </p:nvGraphicFramePr>
        <p:xfrm>
          <a:off x="947155" y="3238500"/>
          <a:ext cx="9119196" cy="90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NAME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PRICE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TYPE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IMAGEURL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76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물품 이름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물품 가격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타입</a:t>
                      </a:r>
                      <a:r>
                        <a:rPr kumimoji="1" lang="en-US" altLang="ko-KR" sz="900" b="1" dirty="0"/>
                        <a:t>(</a:t>
                      </a:r>
                      <a:r>
                        <a:rPr kumimoji="1" lang="ko-KR" altLang="en-US" sz="900" b="1" dirty="0" err="1"/>
                        <a:t>버거</a:t>
                      </a:r>
                      <a:r>
                        <a:rPr kumimoji="1" lang="en-US" altLang="ko-KR" sz="900" b="1" dirty="0"/>
                        <a:t>,</a:t>
                      </a:r>
                      <a:r>
                        <a:rPr kumimoji="1" lang="ko-KR" altLang="en-US" sz="900" b="1" dirty="0"/>
                        <a:t>음료</a:t>
                      </a:r>
                      <a:r>
                        <a:rPr kumimoji="1" lang="en-US" altLang="ko-KR" sz="900" b="1" dirty="0"/>
                        <a:t>,</a:t>
                      </a:r>
                      <a:r>
                        <a:rPr kumimoji="1" lang="ko-KR" altLang="en-US" sz="900" b="1" dirty="0"/>
                        <a:t>사이드</a:t>
                      </a:r>
                      <a:r>
                        <a:rPr kumimoji="1" lang="en-US" altLang="ko-KR" sz="900" b="1" dirty="0"/>
                        <a:t>)</a:t>
                      </a:r>
                      <a:endParaRPr kumimoji="1" lang="ja-JP" alt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물품 이미지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テキスト ボックス 4"/>
          <p:cNvSpPr txBox="1"/>
          <p:nvPr/>
        </p:nvSpPr>
        <p:spPr>
          <a:xfrm>
            <a:off x="16604" y="2720021"/>
            <a:ext cx="433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Pos_item</a:t>
            </a:r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: </a:t>
            </a:r>
            <a:r>
              <a:rPr lang="ko-KR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물품 정보</a:t>
            </a:r>
            <a:endParaRPr kumimoji="1" lang="ja-JP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graphicFrame>
        <p:nvGraphicFramePr>
          <p:cNvPr id="20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15354"/>
              </p:ext>
            </p:extLst>
          </p:nvPr>
        </p:nvGraphicFramePr>
        <p:xfrm>
          <a:off x="947155" y="4901648"/>
          <a:ext cx="6451245" cy="90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0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NAME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PRICE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DAY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76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물품 이름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물품 가격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b="0" dirty="0"/>
                        <a:t>판매 날짜</a:t>
                      </a:r>
                      <a:endParaRPr kumimoji="1" lang="ja-JP" alt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テキスト ボックス 4"/>
          <p:cNvSpPr txBox="1"/>
          <p:nvPr/>
        </p:nvSpPr>
        <p:spPr>
          <a:xfrm>
            <a:off x="190501" y="4383168"/>
            <a:ext cx="527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Pos_sales_item</a:t>
            </a:r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: </a:t>
            </a:r>
            <a:r>
              <a:rPr lang="ko-KR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판매 정보</a:t>
            </a:r>
            <a:endParaRPr kumimoji="1" lang="ja-JP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275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3193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204686"/>
            <a:ext cx="520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A table of Contents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997" y="1394567"/>
            <a:ext cx="3514374" cy="646329"/>
            <a:chOff x="887522" y="1168955"/>
            <a:chExt cx="3514374" cy="646329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694103" y="1232901"/>
              <a:ext cx="2707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클래스 흐름도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887522" y="2940623"/>
            <a:ext cx="3116829" cy="646329"/>
            <a:chOff x="887522" y="1168955"/>
            <a:chExt cx="3116829" cy="646329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694103" y="1230509"/>
              <a:ext cx="231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메뉴 구성도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87522" y="4601575"/>
            <a:ext cx="3449745" cy="646329"/>
            <a:chOff x="887522" y="1168955"/>
            <a:chExt cx="3449745" cy="646329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629474" y="1199999"/>
              <a:ext cx="2707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테이블 구성도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046505" y="1571712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300128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465078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8130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33598" y="204687"/>
            <a:ext cx="335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클래스 흐름도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336649" y="1009986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2920" y="1863256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6250" y="3635070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계정추가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76897" y="2768377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계정관리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35615" y="1944089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6250" y="4471282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계정삭제</a:t>
            </a:r>
          </a:p>
        </p:txBody>
      </p:sp>
      <p:cxnSp>
        <p:nvCxnSpPr>
          <p:cNvPr id="33" name="꺾인 연결선 32"/>
          <p:cNvCxnSpPr>
            <a:stCxn id="21" idx="1"/>
            <a:endCxn id="23" idx="0"/>
          </p:cNvCxnSpPr>
          <p:nvPr/>
        </p:nvCxnSpPr>
        <p:spPr>
          <a:xfrm rot="10800000" flipV="1">
            <a:off x="2277222" y="2181307"/>
            <a:ext cx="1185699" cy="5870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2"/>
            <a:endCxn id="22" idx="3"/>
          </p:cNvCxnSpPr>
          <p:nvPr/>
        </p:nvCxnSpPr>
        <p:spPr>
          <a:xfrm rot="5400000">
            <a:off x="1702739" y="3378639"/>
            <a:ext cx="548641" cy="6003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29" idx="3"/>
          </p:cNvCxnSpPr>
          <p:nvPr/>
        </p:nvCxnSpPr>
        <p:spPr>
          <a:xfrm rot="5400000">
            <a:off x="1558954" y="4071066"/>
            <a:ext cx="836212" cy="6003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727424" y="3635070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상품추가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462921" y="2768377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7424" y="4471283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상품삭제</a:t>
            </a:r>
          </a:p>
        </p:txBody>
      </p:sp>
      <p:cxnSp>
        <p:nvCxnSpPr>
          <p:cNvPr id="46" name="꺾인 연결선 45"/>
          <p:cNvCxnSpPr>
            <a:stCxn id="21" idx="2"/>
            <a:endCxn id="41" idx="0"/>
          </p:cNvCxnSpPr>
          <p:nvPr/>
        </p:nvCxnSpPr>
        <p:spPr>
          <a:xfrm rot="16200000" flipH="1">
            <a:off x="3928736" y="2633867"/>
            <a:ext cx="269017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2"/>
            <a:endCxn id="40" idx="3"/>
          </p:cNvCxnSpPr>
          <p:nvPr/>
        </p:nvCxnSpPr>
        <p:spPr>
          <a:xfrm rot="5400000">
            <a:off x="3721338" y="3611214"/>
            <a:ext cx="548641" cy="13517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42" idx="3"/>
          </p:cNvCxnSpPr>
          <p:nvPr/>
        </p:nvCxnSpPr>
        <p:spPr>
          <a:xfrm rot="5400000">
            <a:off x="3577553" y="4303641"/>
            <a:ext cx="836213" cy="135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727426" y="5344561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222808" y="2768376"/>
            <a:ext cx="120064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판매현황</a:t>
            </a:r>
          </a:p>
        </p:txBody>
      </p:sp>
      <p:cxnSp>
        <p:nvCxnSpPr>
          <p:cNvPr id="59" name="꺾인 연결선 58"/>
          <p:cNvCxnSpPr>
            <a:endCxn id="53" idx="3"/>
          </p:cNvCxnSpPr>
          <p:nvPr/>
        </p:nvCxnSpPr>
        <p:spPr>
          <a:xfrm rot="5400000">
            <a:off x="3521895" y="5121261"/>
            <a:ext cx="947531" cy="13517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1" idx="3"/>
            <a:endCxn id="54" idx="0"/>
          </p:cNvCxnSpPr>
          <p:nvPr/>
        </p:nvCxnSpPr>
        <p:spPr>
          <a:xfrm>
            <a:off x="4663567" y="2181308"/>
            <a:ext cx="1159565" cy="5870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" idx="1"/>
            <a:endCxn id="21" idx="0"/>
          </p:cNvCxnSpPr>
          <p:nvPr/>
        </p:nvCxnSpPr>
        <p:spPr>
          <a:xfrm rot="10800000" flipV="1">
            <a:off x="4063245" y="1328038"/>
            <a:ext cx="1273405" cy="5352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" idx="3"/>
            <a:endCxn id="24" idx="0"/>
          </p:cNvCxnSpPr>
          <p:nvPr/>
        </p:nvCxnSpPr>
        <p:spPr>
          <a:xfrm>
            <a:off x="6537296" y="1328038"/>
            <a:ext cx="2398643" cy="6160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836368" y="3163288"/>
            <a:ext cx="2199139" cy="120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 판매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stCxn id="24" idx="2"/>
            <a:endCxn id="67" idx="0"/>
          </p:cNvCxnSpPr>
          <p:nvPr/>
        </p:nvCxnSpPr>
        <p:spPr>
          <a:xfrm rot="5400000">
            <a:off x="8644392" y="2871740"/>
            <a:ext cx="583095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3022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5524" y="202639"/>
            <a:ext cx="478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 구성도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관리자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1" y="2283347"/>
            <a:ext cx="2611055" cy="258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293704" y="2918129"/>
            <a:ext cx="2019632" cy="127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73217" y="1853976"/>
            <a:ext cx="1470992" cy="858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22" y="1009986"/>
            <a:ext cx="5116664" cy="51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03602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5524" y="202639"/>
            <a:ext cx="478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 구성도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관리자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315524" y="2184768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C:\Users\John\Desktop\pos\관리자메뉴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3" y="1333310"/>
            <a:ext cx="23526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113165" y="1481261"/>
            <a:ext cx="1403178" cy="73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3391912" y="2184768"/>
            <a:ext cx="1021064" cy="590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511029" y="2281891"/>
            <a:ext cx="1076949" cy="542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11524" y="1521074"/>
            <a:ext cx="1403178" cy="73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John\Desktop\pos\회원관리창 회원추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333" y="1374791"/>
            <a:ext cx="2469218" cy="248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746771" y="4036881"/>
            <a:ext cx="1403178" cy="738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회원삭제</a:t>
            </a:r>
          </a:p>
        </p:txBody>
      </p:sp>
      <p:pic>
        <p:nvPicPr>
          <p:cNvPr id="2051" name="Picture 3" descr="C:\Users\John\Desktop\pos\회원관리창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77" y="1333310"/>
            <a:ext cx="2509990" cy="25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52" y="4662591"/>
            <a:ext cx="1919826" cy="194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오른쪽 화살표 21"/>
          <p:cNvSpPr/>
          <p:nvPr/>
        </p:nvSpPr>
        <p:spPr>
          <a:xfrm rot="2682160">
            <a:off x="5431932" y="4504636"/>
            <a:ext cx="965217" cy="542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8895882" y="5308144"/>
            <a:ext cx="963736" cy="44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492" y="4632549"/>
            <a:ext cx="2019333" cy="206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6858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5524" y="202639"/>
            <a:ext cx="478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 구성도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관리자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30" y="1995027"/>
            <a:ext cx="2573885" cy="25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914898" y="2820011"/>
            <a:ext cx="953477" cy="3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7038703" y="3185111"/>
            <a:ext cx="829672" cy="66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696" y="643556"/>
            <a:ext cx="1777150" cy="178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82" y="2518005"/>
            <a:ext cx="1834863" cy="184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4594651"/>
            <a:ext cx="1863720" cy="185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 descr="C:\Users\John\Desktop\pos\관리자메뉴창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6" y="2166808"/>
            <a:ext cx="23526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608028" y="2518005"/>
            <a:ext cx="1144042" cy="795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2816207" y="3221512"/>
            <a:ext cx="832496" cy="64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6858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5524" y="202639"/>
            <a:ext cx="478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 구성도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관리자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30" y="2130201"/>
            <a:ext cx="2573885" cy="25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927360" y="1884276"/>
            <a:ext cx="1171579" cy="3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1740" y="2377844"/>
            <a:ext cx="682907" cy="36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06" y="1440252"/>
            <a:ext cx="1850510" cy="18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오른쪽 화살표 18"/>
          <p:cNvSpPr/>
          <p:nvPr/>
        </p:nvSpPr>
        <p:spPr>
          <a:xfrm>
            <a:off x="7810664" y="2387239"/>
            <a:ext cx="682907" cy="36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92" y="2458391"/>
            <a:ext cx="3256878" cy="15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92" y="2313249"/>
            <a:ext cx="3256878" cy="1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947315" y="4236257"/>
            <a:ext cx="1171579" cy="3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상품삭제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4171695" y="4729825"/>
            <a:ext cx="682907" cy="36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75" y="3837503"/>
            <a:ext cx="2131172" cy="215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7872408" y="4722975"/>
            <a:ext cx="682907" cy="36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181" y="3823806"/>
            <a:ext cx="2202284" cy="216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79721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5524" y="202639"/>
            <a:ext cx="478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 구성도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관리자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67" y="2373056"/>
            <a:ext cx="3124409" cy="189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Users\John\Desktop\pos\관리자메뉴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66809"/>
            <a:ext cx="2076995" cy="21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425147" y="2640523"/>
            <a:ext cx="1622521" cy="3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판매현황관리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2831001" y="3198753"/>
            <a:ext cx="810809" cy="36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529885" y="3146768"/>
            <a:ext cx="763326" cy="36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250" y="2220642"/>
            <a:ext cx="3370391" cy="203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261613" y="4490524"/>
            <a:ext cx="4569274" cy="1707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원하는 날짜를 </a:t>
            </a:r>
            <a:r>
              <a:rPr lang="ko-KR" altLang="en-US" sz="2000" dirty="0" err="1">
                <a:solidFill>
                  <a:schemeClr val="tx1"/>
                </a:solidFill>
              </a:rPr>
              <a:t>검색시</a:t>
            </a:r>
            <a:r>
              <a:rPr lang="ko-KR" altLang="en-US" sz="2000" dirty="0">
                <a:solidFill>
                  <a:schemeClr val="tx1"/>
                </a:solidFill>
              </a:rPr>
              <a:t> 해당날짜에 판매되었던 목록들을 출력해준다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2717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69171" y="202638"/>
            <a:ext cx="428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 구성도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유저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51" y="1796754"/>
            <a:ext cx="4311570" cy="43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아래로 구부러진 화살표 10"/>
          <p:cNvSpPr/>
          <p:nvPr/>
        </p:nvSpPr>
        <p:spPr>
          <a:xfrm>
            <a:off x="8144457" y="1292136"/>
            <a:ext cx="1757238" cy="6477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구름 11"/>
          <p:cNvSpPr/>
          <p:nvPr/>
        </p:nvSpPr>
        <p:spPr>
          <a:xfrm>
            <a:off x="9814232" y="1939877"/>
            <a:ext cx="1796995" cy="12799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버거</a:t>
            </a:r>
            <a:r>
              <a:rPr lang="en-US" altLang="ko-KR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음료</a:t>
            </a:r>
            <a:r>
              <a:rPr lang="en-US" altLang="ko-KR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사이드</a:t>
            </a:r>
            <a:endParaRPr lang="en-US" altLang="ko-KR" sz="900" dirty="0">
              <a:solidFill>
                <a:schemeClr val="tx1"/>
              </a:solidFill>
              <a:latin typeface="HY궁서" pitchFamily="18" charset="-127"/>
              <a:ea typeface="HY궁서" pitchFamily="18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버튼 </a:t>
            </a:r>
            <a:r>
              <a:rPr lang="ko-KR" altLang="en-US" sz="900" dirty="0" err="1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HY궁서" pitchFamily="18" charset="-127"/>
              <a:ea typeface="HY궁서" pitchFamily="18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선택한 메뉴의</a:t>
            </a:r>
            <a:endParaRPr lang="en-US" altLang="ko-KR" sz="900" dirty="0">
              <a:solidFill>
                <a:schemeClr val="tx1"/>
              </a:solidFill>
              <a:latin typeface="HY궁서" pitchFamily="18" charset="-127"/>
              <a:ea typeface="HY궁서" pitchFamily="18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패널이 나옴</a:t>
            </a:r>
          </a:p>
        </p:txBody>
      </p:sp>
      <p:sp>
        <p:nvSpPr>
          <p:cNvPr id="28" name="구름 27"/>
          <p:cNvSpPr/>
          <p:nvPr/>
        </p:nvSpPr>
        <p:spPr>
          <a:xfrm>
            <a:off x="2945006" y="2256563"/>
            <a:ext cx="1796995" cy="12799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메뉴 버튼 </a:t>
            </a:r>
            <a:r>
              <a:rPr lang="ko-KR" altLang="en-US" sz="900" dirty="0" err="1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클릭시</a:t>
            </a:r>
            <a:endParaRPr lang="en-US" altLang="ko-KR" sz="900" dirty="0">
              <a:solidFill>
                <a:schemeClr val="tx1"/>
              </a:solidFill>
              <a:latin typeface="HY궁서" pitchFamily="18" charset="-127"/>
              <a:ea typeface="HY궁서" pitchFamily="18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HY궁서" pitchFamily="18" charset="-127"/>
                <a:ea typeface="HY궁서" pitchFamily="18" charset="-127"/>
              </a:rPr>
              <a:t>리스트에 클릭한 메뉴와 가격들의 합계 출력</a:t>
            </a:r>
            <a:endParaRPr lang="en-US" altLang="ko-KR" sz="900" dirty="0">
              <a:solidFill>
                <a:schemeClr val="tx1"/>
              </a:solidFill>
              <a:latin typeface="HY궁서" pitchFamily="18" charset="-127"/>
              <a:ea typeface="HY궁서" pitchFamily="18" charset="-127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22" name="아래로 구부러진 화살표 21"/>
          <p:cNvSpPr/>
          <p:nvPr/>
        </p:nvSpPr>
        <p:spPr>
          <a:xfrm flipH="1">
            <a:off x="3877257" y="1124748"/>
            <a:ext cx="1502797" cy="8110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60" y="5250611"/>
            <a:ext cx="1749369" cy="81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아래로 구부러진 화살표 29"/>
          <p:cNvSpPr/>
          <p:nvPr/>
        </p:nvSpPr>
        <p:spPr>
          <a:xfrm flipH="1">
            <a:off x="4307143" y="5592634"/>
            <a:ext cx="774300" cy="3442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2640722"/>
            <a:ext cx="2281236" cy="408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오른쪽 화살표 30"/>
          <p:cNvSpPr/>
          <p:nvPr/>
        </p:nvSpPr>
        <p:spPr>
          <a:xfrm rot="2700000" flipH="1">
            <a:off x="2601771" y="4705476"/>
            <a:ext cx="371061" cy="366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08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8" grpId="0" animBg="1"/>
      <p:bldP spid="2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161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HY궁서</vt:lpstr>
      <vt:lpstr>Arial</vt:lpstr>
      <vt:lpstr>Calibri</vt:lpstr>
      <vt:lpstr>Century Gothic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신 은호</cp:lastModifiedBy>
  <cp:revision>25</cp:revision>
  <dcterms:created xsi:type="dcterms:W3CDTF">2018-08-02T00:16:13Z</dcterms:created>
  <dcterms:modified xsi:type="dcterms:W3CDTF">2019-09-09T06:09:56Z</dcterms:modified>
</cp:coreProperties>
</file>