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8" r:id="rId6"/>
    <p:sldId id="264" r:id="rId7"/>
    <p:sldId id="265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4E4"/>
    <a:srgbClr val="C6A2A5"/>
    <a:srgbClr val="EECCFC"/>
    <a:srgbClr val="221F32"/>
    <a:srgbClr val="70151C"/>
    <a:srgbClr val="EA9298"/>
    <a:srgbClr val="F9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41154-7E4E-474F-B89C-61326D40D10C}" v="68" dt="2022-09-21T10:27:42.107"/>
    <p1510:client id="{6D5E698A-EBC3-43BE-BA74-78552FE3AF9C}" v="562" dt="2022-09-21T10:17:03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73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920" y="88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/컴퓨터공학전공/학생" userId="51dbfeab-3e3b-46d9-b4f1-a910ea06c3e0" providerId="ADAL" clId="{6D5E698A-EBC3-43BE-BA74-78552FE3AF9C}"/>
    <pc:docChg chg="undo custSel addSld delSld modSld addMainMaster delMainMaster modMainMaster">
      <pc:chgData name="/컴퓨터공학전공/학생" userId="51dbfeab-3e3b-46d9-b4f1-a910ea06c3e0" providerId="ADAL" clId="{6D5E698A-EBC3-43BE-BA74-78552FE3AF9C}" dt="2022-09-21T10:17:34.299" v="3040" actId="1076"/>
      <pc:docMkLst>
        <pc:docMk/>
      </pc:docMkLst>
      <pc:sldChg chg="addSp delSp modSp del mod modClrScheme chgLayout">
        <pc:chgData name="/컴퓨터공학전공/학생" userId="51dbfeab-3e3b-46d9-b4f1-a910ea06c3e0" providerId="ADAL" clId="{6D5E698A-EBC3-43BE-BA74-78552FE3AF9C}" dt="2022-09-21T09:21:17.960" v="1990" actId="47"/>
        <pc:sldMkLst>
          <pc:docMk/>
          <pc:sldMk cId="3524777668" sldId="256"/>
        </pc:sldMkLst>
        <pc:spChg chg="del">
          <ac:chgData name="/컴퓨터공학전공/학생" userId="51dbfeab-3e3b-46d9-b4f1-a910ea06c3e0" providerId="ADAL" clId="{6D5E698A-EBC3-43BE-BA74-78552FE3AF9C}" dt="2022-09-21T08:50:28.174" v="1326" actId="700"/>
          <ac:spMkLst>
            <pc:docMk/>
            <pc:sldMk cId="3524777668" sldId="256"/>
            <ac:spMk id="2" creationId="{7DD787C2-C296-D637-0F96-BF03E4FA3778}"/>
          </ac:spMkLst>
        </pc:spChg>
        <pc:spChg chg="add mod ord">
          <ac:chgData name="/컴퓨터공학전공/학생" userId="51dbfeab-3e3b-46d9-b4f1-a910ea06c3e0" providerId="ADAL" clId="{6D5E698A-EBC3-43BE-BA74-78552FE3AF9C}" dt="2022-09-21T09:21:08.084" v="1987" actId="700"/>
          <ac:spMkLst>
            <pc:docMk/>
            <pc:sldMk cId="3524777668" sldId="256"/>
            <ac:spMk id="2" creationId="{886E7E17-59F1-28A9-C6D7-06BAF71872AD}"/>
          </ac:spMkLst>
        </pc:spChg>
        <pc:spChg chg="del">
          <ac:chgData name="/컴퓨터공학전공/학생" userId="51dbfeab-3e3b-46d9-b4f1-a910ea06c3e0" providerId="ADAL" clId="{6D5E698A-EBC3-43BE-BA74-78552FE3AF9C}" dt="2022-09-21T08:44:01.063" v="1012" actId="478"/>
          <ac:spMkLst>
            <pc:docMk/>
            <pc:sldMk cId="3524777668" sldId="256"/>
            <ac:spMk id="3" creationId="{CF109C9A-D012-4B0B-E4AA-2C22FCD6C2F5}"/>
          </ac:spMkLst>
        </pc:spChg>
        <pc:spChg chg="add del mod ord">
          <ac:chgData name="/컴퓨터공학전공/학생" userId="51dbfeab-3e3b-46d9-b4f1-a910ea06c3e0" providerId="ADAL" clId="{6D5E698A-EBC3-43BE-BA74-78552FE3AF9C}" dt="2022-09-21T09:10:46.655" v="1788" actId="700"/>
          <ac:spMkLst>
            <pc:docMk/>
            <pc:sldMk cId="3524777668" sldId="256"/>
            <ac:spMk id="3" creationId="{E7C60D48-FDED-0F9D-B636-39DFE78D11AC}"/>
          </ac:spMkLst>
        </pc:spChg>
        <pc:spChg chg="add del mod ord">
          <ac:chgData name="/컴퓨터공학전공/학생" userId="51dbfeab-3e3b-46d9-b4f1-a910ea06c3e0" providerId="ADAL" clId="{6D5E698A-EBC3-43BE-BA74-78552FE3AF9C}" dt="2022-09-21T09:10:46.655" v="1788" actId="700"/>
          <ac:spMkLst>
            <pc:docMk/>
            <pc:sldMk cId="3524777668" sldId="256"/>
            <ac:spMk id="4" creationId="{20297ABF-19CA-EFAA-C8CF-658FA583432B}"/>
          </ac:spMkLst>
        </pc:spChg>
        <pc:spChg chg="add mod ord">
          <ac:chgData name="/컴퓨터공학전공/학생" userId="51dbfeab-3e3b-46d9-b4f1-a910ea06c3e0" providerId="ADAL" clId="{6D5E698A-EBC3-43BE-BA74-78552FE3AF9C}" dt="2022-09-21T09:21:08.084" v="1987" actId="700"/>
          <ac:spMkLst>
            <pc:docMk/>
            <pc:sldMk cId="3524777668" sldId="256"/>
            <ac:spMk id="5" creationId="{682992A3-467B-B550-DF59-303FCD23AF17}"/>
          </ac:spMkLst>
        </pc:spChg>
        <pc:spChg chg="add mod ord">
          <ac:chgData name="/컴퓨터공학전공/학생" userId="51dbfeab-3e3b-46d9-b4f1-a910ea06c3e0" providerId="ADAL" clId="{6D5E698A-EBC3-43BE-BA74-78552FE3AF9C}" dt="2022-09-21T09:21:08.084" v="1987" actId="700"/>
          <ac:spMkLst>
            <pc:docMk/>
            <pc:sldMk cId="3524777668" sldId="256"/>
            <ac:spMk id="6" creationId="{DAD1F274-8396-74CD-E012-B7B27D9363DA}"/>
          </ac:spMkLst>
        </pc:spChg>
      </pc:sldChg>
      <pc:sldChg chg="new del">
        <pc:chgData name="/컴퓨터공학전공/학생" userId="51dbfeab-3e3b-46d9-b4f1-a910ea06c3e0" providerId="ADAL" clId="{6D5E698A-EBC3-43BE-BA74-78552FE3AF9C}" dt="2022-09-21T09:10:43.374" v="1787" actId="47"/>
        <pc:sldMkLst>
          <pc:docMk/>
          <pc:sldMk cId="1259612728" sldId="257"/>
        </pc:sldMkLst>
      </pc:sldChg>
      <pc:sldChg chg="addSp delSp modSp new mod modClrScheme chgLayout">
        <pc:chgData name="/컴퓨터공학전공/학생" userId="51dbfeab-3e3b-46d9-b4f1-a910ea06c3e0" providerId="ADAL" clId="{6D5E698A-EBC3-43BE-BA74-78552FE3AF9C}" dt="2022-09-21T09:58:59.427" v="2074" actId="1076"/>
        <pc:sldMkLst>
          <pc:docMk/>
          <pc:sldMk cId="4141483543" sldId="257"/>
        </pc:sldMkLst>
        <pc:spChg chg="del mod ord">
          <ac:chgData name="/컴퓨터공학전공/학생" userId="51dbfeab-3e3b-46d9-b4f1-a910ea06c3e0" providerId="ADAL" clId="{6D5E698A-EBC3-43BE-BA74-78552FE3AF9C}" dt="2022-09-21T09:21:16.194" v="1989" actId="700"/>
          <ac:spMkLst>
            <pc:docMk/>
            <pc:sldMk cId="4141483543" sldId="257"/>
            <ac:spMk id="2" creationId="{847960B2-8D1B-ADD1-1B49-452DEEB618DA}"/>
          </ac:spMkLst>
        </pc:spChg>
        <pc:spChg chg="del mod ord">
          <ac:chgData name="/컴퓨터공학전공/학생" userId="51dbfeab-3e3b-46d9-b4f1-a910ea06c3e0" providerId="ADAL" clId="{6D5E698A-EBC3-43BE-BA74-78552FE3AF9C}" dt="2022-09-21T09:21:16.194" v="1989" actId="700"/>
          <ac:spMkLst>
            <pc:docMk/>
            <pc:sldMk cId="4141483543" sldId="257"/>
            <ac:spMk id="3" creationId="{75195A38-3BFD-B60B-8C36-056771857724}"/>
          </ac:spMkLst>
        </pc:spChg>
        <pc:spChg chg="add mod ord">
          <ac:chgData name="/컴퓨터공학전공/학생" userId="51dbfeab-3e3b-46d9-b4f1-a910ea06c3e0" providerId="ADAL" clId="{6D5E698A-EBC3-43BE-BA74-78552FE3AF9C}" dt="2022-09-21T09:58:59.427" v="2074" actId="1076"/>
          <ac:spMkLst>
            <pc:docMk/>
            <pc:sldMk cId="4141483543" sldId="257"/>
            <ac:spMk id="4" creationId="{A170E79B-59FA-3488-DC2F-8454CBD59164}"/>
          </ac:spMkLst>
        </pc:spChg>
        <pc:spChg chg="add del mod ord">
          <ac:chgData name="/컴퓨터공학전공/학생" userId="51dbfeab-3e3b-46d9-b4f1-a910ea06c3e0" providerId="ADAL" clId="{6D5E698A-EBC3-43BE-BA74-78552FE3AF9C}" dt="2022-09-21T09:58:57.793" v="2073" actId="478"/>
          <ac:spMkLst>
            <pc:docMk/>
            <pc:sldMk cId="4141483543" sldId="257"/>
            <ac:spMk id="5" creationId="{32A5D413-3912-2BE0-4CBE-E829BBC30BD3}"/>
          </ac:spMkLst>
        </pc:spChg>
        <pc:spChg chg="add mod ord">
          <ac:chgData name="/컴퓨터공학전공/학생" userId="51dbfeab-3e3b-46d9-b4f1-a910ea06c3e0" providerId="ADAL" clId="{6D5E698A-EBC3-43BE-BA74-78552FE3AF9C}" dt="2022-09-21T09:21:16.194" v="1989" actId="700"/>
          <ac:spMkLst>
            <pc:docMk/>
            <pc:sldMk cId="4141483543" sldId="257"/>
            <ac:spMk id="6" creationId="{F188CC9F-7A32-251F-883B-D0B04DF90A2E}"/>
          </ac:spMkLst>
        </pc:spChg>
      </pc:sldChg>
      <pc:sldChg chg="addSp delSp modSp new mod chgLayout">
        <pc:chgData name="/컴퓨터공학전공/학생" userId="51dbfeab-3e3b-46d9-b4f1-a910ea06c3e0" providerId="ADAL" clId="{6D5E698A-EBC3-43BE-BA74-78552FE3AF9C}" dt="2022-09-21T10:15:41.388" v="2940" actId="20577"/>
        <pc:sldMkLst>
          <pc:docMk/>
          <pc:sldMk cId="713089568" sldId="258"/>
        </pc:sldMkLst>
        <pc:spChg chg="del mod">
          <ac:chgData name="/컴퓨터공학전공/학생" userId="51dbfeab-3e3b-46d9-b4f1-a910ea06c3e0" providerId="ADAL" clId="{6D5E698A-EBC3-43BE-BA74-78552FE3AF9C}" dt="2022-09-21T10:13:06.399" v="2782" actId="700"/>
          <ac:spMkLst>
            <pc:docMk/>
            <pc:sldMk cId="713089568" sldId="258"/>
            <ac:spMk id="2" creationId="{81EEC593-50B6-C37C-F59B-7785CA3FF5A4}"/>
          </ac:spMkLst>
        </pc:spChg>
        <pc:spChg chg="del">
          <ac:chgData name="/컴퓨터공학전공/학생" userId="51dbfeab-3e3b-46d9-b4f1-a910ea06c3e0" providerId="ADAL" clId="{6D5E698A-EBC3-43BE-BA74-78552FE3AF9C}" dt="2022-09-21T10:13:06.399" v="2782" actId="700"/>
          <ac:spMkLst>
            <pc:docMk/>
            <pc:sldMk cId="713089568" sldId="258"/>
            <ac:spMk id="3" creationId="{2F194144-3C39-FDC8-F073-342CA5388A4D}"/>
          </ac:spMkLst>
        </pc:spChg>
        <pc:spChg chg="add del mod ord">
          <ac:chgData name="/컴퓨터공학전공/학생" userId="51dbfeab-3e3b-46d9-b4f1-a910ea06c3e0" providerId="ADAL" clId="{6D5E698A-EBC3-43BE-BA74-78552FE3AF9C}" dt="2022-09-21T10:15:35.206" v="2934" actId="700"/>
          <ac:spMkLst>
            <pc:docMk/>
            <pc:sldMk cId="713089568" sldId="258"/>
            <ac:spMk id="4" creationId="{A3BDD3E4-48EA-FCA7-EEFD-04A5F6F1DAF6}"/>
          </ac:spMkLst>
        </pc:spChg>
        <pc:spChg chg="add mod ord">
          <ac:chgData name="/컴퓨터공학전공/학생" userId="51dbfeab-3e3b-46d9-b4f1-a910ea06c3e0" providerId="ADAL" clId="{6D5E698A-EBC3-43BE-BA74-78552FE3AF9C}" dt="2022-09-21T10:15:41.388" v="2940" actId="20577"/>
          <ac:spMkLst>
            <pc:docMk/>
            <pc:sldMk cId="713089568" sldId="258"/>
            <ac:spMk id="5" creationId="{5FBC85C8-7709-9AD1-365D-DCBF41C710E2}"/>
          </ac:spMkLst>
        </pc:spChg>
      </pc:sldChg>
      <pc:sldChg chg="addSp delSp modSp new mod modClrScheme chgLayout">
        <pc:chgData name="/컴퓨터공학전공/학생" userId="51dbfeab-3e3b-46d9-b4f1-a910ea06c3e0" providerId="ADAL" clId="{6D5E698A-EBC3-43BE-BA74-78552FE3AF9C}" dt="2022-09-21T10:15:46.895" v="2948"/>
        <pc:sldMkLst>
          <pc:docMk/>
          <pc:sldMk cId="2493256232" sldId="259"/>
        </pc:sldMkLst>
        <pc:spChg chg="del mod ord">
          <ac:chgData name="/컴퓨터공학전공/학생" userId="51dbfeab-3e3b-46d9-b4f1-a910ea06c3e0" providerId="ADAL" clId="{6D5E698A-EBC3-43BE-BA74-78552FE3AF9C}" dt="2022-09-21T10:15:10.747" v="2913" actId="700"/>
          <ac:spMkLst>
            <pc:docMk/>
            <pc:sldMk cId="2493256232" sldId="259"/>
            <ac:spMk id="2" creationId="{B17DFE6E-FA1E-BA7C-956B-6CCE1B7A0FB7}"/>
          </ac:spMkLst>
        </pc:spChg>
        <pc:spChg chg="add mod ord">
          <ac:chgData name="/컴퓨터공학전공/학생" userId="51dbfeab-3e3b-46d9-b4f1-a910ea06c3e0" providerId="ADAL" clId="{6D5E698A-EBC3-43BE-BA74-78552FE3AF9C}" dt="2022-09-21T10:15:46.895" v="2948"/>
          <ac:spMkLst>
            <pc:docMk/>
            <pc:sldMk cId="2493256232" sldId="259"/>
            <ac:spMk id="3" creationId="{B133040E-4DCA-B70B-D264-9A42A8E819C1}"/>
          </ac:spMkLst>
        </pc:spChg>
        <pc:spChg chg="add mod ord">
          <ac:chgData name="/컴퓨터공학전공/학생" userId="51dbfeab-3e3b-46d9-b4f1-a910ea06c3e0" providerId="ADAL" clId="{6D5E698A-EBC3-43BE-BA74-78552FE3AF9C}" dt="2022-09-21T10:15:10.747" v="2913" actId="700"/>
          <ac:spMkLst>
            <pc:docMk/>
            <pc:sldMk cId="2493256232" sldId="259"/>
            <ac:spMk id="4" creationId="{E902E462-9B93-BD1F-ADF7-CE6357D00345}"/>
          </ac:spMkLst>
        </pc:spChg>
      </pc:sldChg>
      <pc:sldChg chg="modSp new mod">
        <pc:chgData name="/컴퓨터공학전공/학생" userId="51dbfeab-3e3b-46d9-b4f1-a910ea06c3e0" providerId="ADAL" clId="{6D5E698A-EBC3-43BE-BA74-78552FE3AF9C}" dt="2022-09-21T10:17:07.554" v="3035" actId="20577"/>
        <pc:sldMkLst>
          <pc:docMk/>
          <pc:sldMk cId="1018407405" sldId="260"/>
        </pc:sldMkLst>
        <pc:spChg chg="mod">
          <ac:chgData name="/컴퓨터공학전공/학생" userId="51dbfeab-3e3b-46d9-b4f1-a910ea06c3e0" providerId="ADAL" clId="{6D5E698A-EBC3-43BE-BA74-78552FE3AF9C}" dt="2022-09-21T10:15:51.201" v="2960"/>
          <ac:spMkLst>
            <pc:docMk/>
            <pc:sldMk cId="1018407405" sldId="260"/>
            <ac:spMk id="2" creationId="{9EB5400F-58D6-4EE4-D8BD-D6A50B70BC9D}"/>
          </ac:spMkLst>
        </pc:spChg>
        <pc:spChg chg="mod">
          <ac:chgData name="/컴퓨터공학전공/학생" userId="51dbfeab-3e3b-46d9-b4f1-a910ea06c3e0" providerId="ADAL" clId="{6D5E698A-EBC3-43BE-BA74-78552FE3AF9C}" dt="2022-09-21T10:17:07.554" v="3035" actId="20577"/>
          <ac:spMkLst>
            <pc:docMk/>
            <pc:sldMk cId="1018407405" sldId="260"/>
            <ac:spMk id="3" creationId="{0A0DA4DF-255E-B085-7515-A0635696A0D3}"/>
          </ac:spMkLst>
        </pc:spChg>
      </pc:sldChg>
      <pc:sldMasterChg chg="modSldLayout">
        <pc:chgData name="/컴퓨터공학전공/학생" userId="51dbfeab-3e3b-46d9-b4f1-a910ea06c3e0" providerId="ADAL" clId="{6D5E698A-EBC3-43BE-BA74-78552FE3AF9C}" dt="2022-09-21T10:17:34.299" v="3040" actId="1076"/>
        <pc:sldMasterMkLst>
          <pc:docMk/>
          <pc:sldMasterMk cId="1875449713" sldId="2147483648"/>
        </pc:sldMasterMkLst>
        <pc:sldLayoutChg chg="addSp delSp modSp mod setBg">
          <pc:chgData name="/컴퓨터공학전공/학생" userId="51dbfeab-3e3b-46d9-b4f1-a910ea06c3e0" providerId="ADAL" clId="{6D5E698A-EBC3-43BE-BA74-78552FE3AF9C}" dt="2022-09-21T09:59:12.662" v="2078" actId="1076"/>
          <pc:sldLayoutMkLst>
            <pc:docMk/>
            <pc:sldMasterMk cId="1875449713" sldId="2147483648"/>
            <pc:sldLayoutMk cId="1222194330" sldId="2147483649"/>
          </pc:sldLayoutMkLst>
          <pc:spChg chg="add del">
            <ac:chgData name="/컴퓨터공학전공/학생" userId="51dbfeab-3e3b-46d9-b4f1-a910ea06c3e0" providerId="ADAL" clId="{6D5E698A-EBC3-43BE-BA74-78552FE3AF9C}" dt="2022-09-21T08:50:55.072" v="1327" actId="11529"/>
            <ac:spMkLst>
              <pc:docMk/>
              <pc:sldMasterMk cId="1875449713" sldId="2147483648"/>
              <pc:sldLayoutMk cId="1222194330" sldId="2147483649"/>
              <ac:spMk id="2" creationId="{4777EEF4-E93C-D14D-8317-692400D9CF47}"/>
            </ac:spMkLst>
          </pc:spChg>
          <pc:spChg chg="add mod ord">
            <ac:chgData name="/컴퓨터공학전공/학생" userId="51dbfeab-3e3b-46d9-b4f1-a910ea06c3e0" providerId="ADAL" clId="{6D5E698A-EBC3-43BE-BA74-78552FE3AF9C}" dt="2022-09-21T09:18:02.811" v="1828" actId="571"/>
            <ac:spMkLst>
              <pc:docMk/>
              <pc:sldMasterMk cId="1875449713" sldId="2147483648"/>
              <pc:sldLayoutMk cId="1222194330" sldId="2147483649"/>
              <ac:spMk id="2" creationId="{9ED644E9-8EE9-2FB1-0380-A90965C1B64C}"/>
            </ac:spMkLst>
          </pc:spChg>
          <pc:spChg chg="add mod">
            <ac:chgData name="/컴퓨터공학전공/학생" userId="51dbfeab-3e3b-46d9-b4f1-a910ea06c3e0" providerId="ADAL" clId="{6D5E698A-EBC3-43BE-BA74-78552FE3AF9C}" dt="2022-09-21T09:59:12.662" v="2078" actId="1076"/>
            <ac:spMkLst>
              <pc:docMk/>
              <pc:sldMasterMk cId="1875449713" sldId="2147483648"/>
              <pc:sldLayoutMk cId="1222194330" sldId="2147483649"/>
              <ac:spMk id="3" creationId="{D46510EB-D117-DE36-ACE9-D8CBD7A345C0}"/>
            </ac:spMkLst>
          </pc:spChg>
          <pc:spChg chg="add del">
            <ac:chgData name="/컴퓨터공학전공/학생" userId="51dbfeab-3e3b-46d9-b4f1-a910ea06c3e0" providerId="ADAL" clId="{6D5E698A-EBC3-43BE-BA74-78552FE3AF9C}" dt="2022-09-21T08:30:08.975" v="300" actId="478"/>
            <ac:spMkLst>
              <pc:docMk/>
              <pc:sldMasterMk cId="1875449713" sldId="2147483648"/>
              <pc:sldLayoutMk cId="1222194330" sldId="2147483649"/>
              <ac:spMk id="3" creationId="{DF3EC3E1-E5C7-C523-CF7A-A373D9FAE3B3}"/>
            </ac:spMkLst>
          </pc:spChg>
          <pc:spChg chg="add del">
            <ac:chgData name="/컴퓨터공학전공/학생" userId="51dbfeab-3e3b-46d9-b4f1-a910ea06c3e0" providerId="ADAL" clId="{6D5E698A-EBC3-43BE-BA74-78552FE3AF9C}" dt="2022-09-21T08:33:34.640" v="556"/>
            <ac:spMkLst>
              <pc:docMk/>
              <pc:sldMasterMk cId="1875449713" sldId="2147483648"/>
              <pc:sldLayoutMk cId="1222194330" sldId="2147483649"/>
              <ac:spMk id="4" creationId="{B0D867CA-091A-F917-DF19-DF04A2E40196}"/>
            </ac:spMkLst>
          </pc:spChg>
          <pc:spChg chg="add mod ord">
            <ac:chgData name="/컴퓨터공학전공/학생" userId="51dbfeab-3e3b-46d9-b4f1-a910ea06c3e0" providerId="ADAL" clId="{6D5E698A-EBC3-43BE-BA74-78552FE3AF9C}" dt="2022-09-21T09:59:04.799" v="2076" actId="1076"/>
            <ac:spMkLst>
              <pc:docMk/>
              <pc:sldMasterMk cId="1875449713" sldId="2147483648"/>
              <pc:sldLayoutMk cId="1222194330" sldId="2147483649"/>
              <ac:spMk id="4" creationId="{D5678741-5625-72CE-C80E-CF5EE54504A8}"/>
            </ac:spMkLst>
          </pc:spChg>
          <pc:spChg chg="add del">
            <ac:chgData name="/컴퓨터공학전공/학생" userId="51dbfeab-3e3b-46d9-b4f1-a910ea06c3e0" providerId="ADAL" clId="{6D5E698A-EBC3-43BE-BA74-78552FE3AF9C}" dt="2022-09-21T08:33:34.640" v="556"/>
            <ac:spMkLst>
              <pc:docMk/>
              <pc:sldMasterMk cId="1875449713" sldId="2147483648"/>
              <pc:sldLayoutMk cId="1222194330" sldId="2147483649"/>
              <ac:spMk id="5" creationId="{7C90CB3D-EC5C-C323-6844-DC0944F6753B}"/>
            </ac:spMkLst>
          </pc:spChg>
          <pc:spChg chg="add del">
            <ac:chgData name="/컴퓨터공학전공/학생" userId="51dbfeab-3e3b-46d9-b4f1-a910ea06c3e0" providerId="ADAL" clId="{6D5E698A-EBC3-43BE-BA74-78552FE3AF9C}" dt="2022-09-21T08:33:34.640" v="556"/>
            <ac:spMkLst>
              <pc:docMk/>
              <pc:sldMasterMk cId="1875449713" sldId="2147483648"/>
              <pc:sldLayoutMk cId="1222194330" sldId="2147483649"/>
              <ac:spMk id="6" creationId="{227DC2C6-703C-06C4-B015-4138C25C8F49}"/>
            </ac:spMkLst>
          </pc:spChg>
          <pc:spChg chg="add mod">
            <ac:chgData name="/컴퓨터공학전공/학생" userId="51dbfeab-3e3b-46d9-b4f1-a910ea06c3e0" providerId="ADAL" clId="{6D5E698A-EBC3-43BE-BA74-78552FE3AF9C}" dt="2022-09-21T09:19:38.386" v="1906" actId="207"/>
            <ac:spMkLst>
              <pc:docMk/>
              <pc:sldMasterMk cId="1875449713" sldId="2147483648"/>
              <pc:sldLayoutMk cId="1222194330" sldId="2147483649"/>
              <ac:spMk id="7" creationId="{1F433914-1E3E-0A0C-EC2F-B7ED37EC9E5E}"/>
            </ac:spMkLst>
          </pc:spChg>
          <pc:spChg chg="add del mod ord">
            <ac:chgData name="/컴퓨터공학전공/학생" userId="51dbfeab-3e3b-46d9-b4f1-a910ea06c3e0" providerId="ADAL" clId="{6D5E698A-EBC3-43BE-BA74-78552FE3AF9C}" dt="2022-09-21T09:01:33.840" v="1640" actId="478"/>
            <ac:spMkLst>
              <pc:docMk/>
              <pc:sldMasterMk cId="1875449713" sldId="2147483648"/>
              <pc:sldLayoutMk cId="1222194330" sldId="2147483649"/>
              <ac:spMk id="7" creationId="{6683D838-4460-33EF-1BC3-8EE3DE040142}"/>
            </ac:spMkLst>
          </pc:spChg>
          <pc:spChg chg="add del">
            <ac:chgData name="/컴퓨터공학전공/학생" userId="51dbfeab-3e3b-46d9-b4f1-a910ea06c3e0" providerId="ADAL" clId="{6D5E698A-EBC3-43BE-BA74-78552FE3AF9C}" dt="2022-09-21T08:32:40.249" v="487" actId="11529"/>
            <ac:spMkLst>
              <pc:docMk/>
              <pc:sldMasterMk cId="1875449713" sldId="2147483648"/>
              <pc:sldLayoutMk cId="1222194330" sldId="2147483649"/>
              <ac:spMk id="8" creationId="{A5D5B2C9-3073-3D4F-49A2-F9C0C86A0EB3}"/>
            </ac:spMkLst>
          </pc:spChg>
          <pc:spChg chg="add del mod">
            <ac:chgData name="/컴퓨터공학전공/학생" userId="51dbfeab-3e3b-46d9-b4f1-a910ea06c3e0" providerId="ADAL" clId="{6D5E698A-EBC3-43BE-BA74-78552FE3AF9C}" dt="2022-09-21T08:32:43.778" v="488" actId="478"/>
            <ac:spMkLst>
              <pc:docMk/>
              <pc:sldMasterMk cId="1875449713" sldId="2147483648"/>
              <pc:sldLayoutMk cId="1222194330" sldId="2147483649"/>
              <ac:spMk id="9" creationId="{9D89EEB4-D883-A6B8-1CFA-FF61B9F80235}"/>
            </ac:spMkLst>
          </pc:spChg>
          <pc:spChg chg="add del mod">
            <ac:chgData name="/컴퓨터공학전공/학생" userId="51dbfeab-3e3b-46d9-b4f1-a910ea06c3e0" providerId="ADAL" clId="{6D5E698A-EBC3-43BE-BA74-78552FE3AF9C}" dt="2022-09-21T08:26:17.332" v="244" actId="478"/>
            <ac:spMkLst>
              <pc:docMk/>
              <pc:sldMasterMk cId="1875449713" sldId="2147483648"/>
              <pc:sldLayoutMk cId="1222194330" sldId="2147483649"/>
              <ac:spMk id="9" creationId="{C467978B-74F4-6E66-4BBC-EDB6367CB7BB}"/>
            </ac:spMkLst>
          </pc:spChg>
          <pc:spChg chg="add del">
            <ac:chgData name="/컴퓨터공학전공/학생" userId="51dbfeab-3e3b-46d9-b4f1-a910ea06c3e0" providerId="ADAL" clId="{6D5E698A-EBC3-43BE-BA74-78552FE3AF9C}" dt="2022-09-21T08:32:49.791" v="489" actId="11529"/>
            <ac:spMkLst>
              <pc:docMk/>
              <pc:sldMasterMk cId="1875449713" sldId="2147483648"/>
              <pc:sldLayoutMk cId="1222194330" sldId="2147483649"/>
              <ac:spMk id="10" creationId="{B4298C22-1070-A4AC-7341-4E1CC98BC07A}"/>
            </ac:spMkLst>
          </pc:spChg>
          <pc:spChg chg="add del mod">
            <ac:chgData name="/컴퓨터공학전공/학생" userId="51dbfeab-3e3b-46d9-b4f1-a910ea06c3e0" providerId="ADAL" clId="{6D5E698A-EBC3-43BE-BA74-78552FE3AF9C}" dt="2022-09-21T09:59:09.291" v="2077" actId="1076"/>
            <ac:spMkLst>
              <pc:docMk/>
              <pc:sldMasterMk cId="1875449713" sldId="2147483648"/>
              <pc:sldLayoutMk cId="1222194330" sldId="2147483649"/>
              <ac:spMk id="12" creationId="{388FBAFE-0239-2AA8-8DC5-3271C06F6B14}"/>
            </ac:spMkLst>
          </pc:spChg>
          <pc:spChg chg="add del mod ord">
            <ac:chgData name="/컴퓨터공학전공/학생" userId="51dbfeab-3e3b-46d9-b4f1-a910ea06c3e0" providerId="ADAL" clId="{6D5E698A-EBC3-43BE-BA74-78552FE3AF9C}" dt="2022-09-21T08:29:16.782" v="294" actId="478"/>
            <ac:spMkLst>
              <pc:docMk/>
              <pc:sldMasterMk cId="1875449713" sldId="2147483648"/>
              <pc:sldLayoutMk cId="1222194330" sldId="2147483649"/>
              <ac:spMk id="13" creationId="{BEFEC7BA-D710-92F1-63C2-3BAF78613A6A}"/>
            </ac:spMkLst>
          </pc:spChg>
          <pc:spChg chg="add del mod">
            <ac:chgData name="/컴퓨터공학전공/학생" userId="51dbfeab-3e3b-46d9-b4f1-a910ea06c3e0" providerId="ADAL" clId="{6D5E698A-EBC3-43BE-BA74-78552FE3AF9C}" dt="2022-09-21T08:45:58.151" v="1077" actId="478"/>
            <ac:spMkLst>
              <pc:docMk/>
              <pc:sldMasterMk cId="1875449713" sldId="2147483648"/>
              <pc:sldLayoutMk cId="1222194330" sldId="2147483649"/>
              <ac:spMk id="14" creationId="{079C6080-3C07-C9A4-BC42-1691DBA563BF}"/>
            </ac:spMkLst>
          </pc:spChg>
          <pc:spChg chg="add del mod">
            <ac:chgData name="/컴퓨터공학전공/학생" userId="51dbfeab-3e3b-46d9-b4f1-a910ea06c3e0" providerId="ADAL" clId="{6D5E698A-EBC3-43BE-BA74-78552FE3AF9C}" dt="2022-09-21T08:28:10.433" v="286" actId="478"/>
            <ac:spMkLst>
              <pc:docMk/>
              <pc:sldMasterMk cId="1875449713" sldId="2147483648"/>
              <pc:sldLayoutMk cId="1222194330" sldId="2147483649"/>
              <ac:spMk id="14" creationId="{57C86903-23C8-52BA-222F-E547C2954706}"/>
            </ac:spMkLst>
          </pc:spChg>
          <pc:spChg chg="add mod">
            <ac:chgData name="/컴퓨터공학전공/학생" userId="51dbfeab-3e3b-46d9-b4f1-a910ea06c3e0" providerId="ADAL" clId="{6D5E698A-EBC3-43BE-BA74-78552FE3AF9C}" dt="2022-09-21T09:03:13.971" v="1683" actId="1076"/>
            <ac:spMkLst>
              <pc:docMk/>
              <pc:sldMasterMk cId="1875449713" sldId="2147483648"/>
              <pc:sldLayoutMk cId="1222194330" sldId="2147483649"/>
              <ac:spMk id="15" creationId="{2A431B62-0827-EF0C-9245-110D3AAC73CE}"/>
            </ac:spMkLst>
          </pc:spChg>
          <pc:spChg chg="add del mod">
            <ac:chgData name="/컴퓨터공학전공/학생" userId="51dbfeab-3e3b-46d9-b4f1-a910ea06c3e0" providerId="ADAL" clId="{6D5E698A-EBC3-43BE-BA74-78552FE3AF9C}" dt="2022-09-21T08:44:14.456" v="1015"/>
            <ac:spMkLst>
              <pc:docMk/>
              <pc:sldMasterMk cId="1875449713" sldId="2147483648"/>
              <pc:sldLayoutMk cId="1222194330" sldId="2147483649"/>
              <ac:spMk id="16" creationId="{883915B5-481A-4F54-6FAB-AEC033F791FA}"/>
            </ac:spMkLst>
          </pc:spChg>
          <pc:spChg chg="add del">
            <ac:chgData name="/컴퓨터공학전공/학생" userId="51dbfeab-3e3b-46d9-b4f1-a910ea06c3e0" providerId="ADAL" clId="{6D5E698A-EBC3-43BE-BA74-78552FE3AF9C}" dt="2022-09-21T08:45:31.692" v="1075" actId="11529"/>
            <ac:spMkLst>
              <pc:docMk/>
              <pc:sldMasterMk cId="1875449713" sldId="2147483648"/>
              <pc:sldLayoutMk cId="1222194330" sldId="2147483649"/>
              <ac:spMk id="17" creationId="{33DC64A1-98AB-FF2F-A99D-C1D2AAFDC608}"/>
            </ac:spMkLst>
          </pc:spChg>
          <pc:spChg chg="add del mod">
            <ac:chgData name="/컴퓨터공학전공/학생" userId="51dbfeab-3e3b-46d9-b4f1-a910ea06c3e0" providerId="ADAL" clId="{6D5E698A-EBC3-43BE-BA74-78552FE3AF9C}" dt="2022-09-21T08:45:57.412" v="1076" actId="478"/>
            <ac:spMkLst>
              <pc:docMk/>
              <pc:sldMasterMk cId="1875449713" sldId="2147483648"/>
              <pc:sldLayoutMk cId="1222194330" sldId="2147483649"/>
              <ac:spMk id="18" creationId="{9282FC1C-0ADE-62BA-4390-AD88D52FE500}"/>
            </ac:spMkLst>
          </pc:spChg>
          <pc:spChg chg="add del">
            <ac:chgData name="/컴퓨터공학전공/학생" userId="51dbfeab-3e3b-46d9-b4f1-a910ea06c3e0" providerId="ADAL" clId="{6D5E698A-EBC3-43BE-BA74-78552FE3AF9C}" dt="2022-09-21T08:46:08.584" v="1078" actId="11529"/>
            <ac:spMkLst>
              <pc:docMk/>
              <pc:sldMasterMk cId="1875449713" sldId="2147483648"/>
              <pc:sldLayoutMk cId="1222194330" sldId="2147483649"/>
              <ac:spMk id="19" creationId="{AD575E8A-BDB6-F599-C692-98F18CCACDC5}"/>
            </ac:spMkLst>
          </pc:spChg>
          <pc:spChg chg="add del mod">
            <ac:chgData name="/컴퓨터공학전공/학생" userId="51dbfeab-3e3b-46d9-b4f1-a910ea06c3e0" providerId="ADAL" clId="{6D5E698A-EBC3-43BE-BA74-78552FE3AF9C}" dt="2022-09-21T08:47:16.589" v="1150" actId="478"/>
            <ac:spMkLst>
              <pc:docMk/>
              <pc:sldMasterMk cId="1875449713" sldId="2147483648"/>
              <pc:sldLayoutMk cId="1222194330" sldId="2147483649"/>
              <ac:spMk id="20" creationId="{EE7CF54F-E695-EABE-C6CE-E448DF3C35B7}"/>
            </ac:spMkLst>
          </pc:spChg>
          <pc:spChg chg="add del">
            <ac:chgData name="/컴퓨터공학전공/학생" userId="51dbfeab-3e3b-46d9-b4f1-a910ea06c3e0" providerId="ADAL" clId="{6D5E698A-EBC3-43BE-BA74-78552FE3AF9C}" dt="2022-09-21T08:47:21.269" v="1151" actId="11529"/>
            <ac:spMkLst>
              <pc:docMk/>
              <pc:sldMasterMk cId="1875449713" sldId="2147483648"/>
              <pc:sldLayoutMk cId="1222194330" sldId="2147483649"/>
              <ac:spMk id="21" creationId="{75BB2748-EB0D-6F16-EDD7-A3AF5C357C41}"/>
            </ac:spMkLst>
          </pc:spChg>
          <pc:spChg chg="add del mod">
            <ac:chgData name="/컴퓨터공학전공/학생" userId="51dbfeab-3e3b-46d9-b4f1-a910ea06c3e0" providerId="ADAL" clId="{6D5E698A-EBC3-43BE-BA74-78552FE3AF9C}" dt="2022-09-21T09:59:03.922" v="2075" actId="478"/>
            <ac:spMkLst>
              <pc:docMk/>
              <pc:sldMasterMk cId="1875449713" sldId="2147483648"/>
              <pc:sldLayoutMk cId="1222194330" sldId="2147483649"/>
              <ac:spMk id="22" creationId="{ED049C99-28C4-07C5-5296-35850E37A549}"/>
            </ac:spMkLst>
          </pc:spChg>
          <pc:spChg chg="add del mod">
            <ac:chgData name="/컴퓨터공학전공/학생" userId="51dbfeab-3e3b-46d9-b4f1-a910ea06c3e0" providerId="ADAL" clId="{6D5E698A-EBC3-43BE-BA74-78552FE3AF9C}" dt="2022-09-21T08:50:04.153" v="1325" actId="478"/>
            <ac:spMkLst>
              <pc:docMk/>
              <pc:sldMasterMk cId="1875449713" sldId="2147483648"/>
              <pc:sldLayoutMk cId="1222194330" sldId="2147483649"/>
              <ac:spMk id="23" creationId="{959DD7A8-859D-D8FF-A460-7C483A648799}"/>
            </ac:spMkLst>
          </pc:spChg>
          <pc:picChg chg="add del mod">
            <ac:chgData name="/컴퓨터공학전공/학생" userId="51dbfeab-3e3b-46d9-b4f1-a910ea06c3e0" providerId="ADAL" clId="{6D5E698A-EBC3-43BE-BA74-78552FE3AF9C}" dt="2022-09-21T08:34:07.604" v="562" actId="478"/>
            <ac:picMkLst>
              <pc:docMk/>
              <pc:sldMasterMk cId="1875449713" sldId="2147483648"/>
              <pc:sldLayoutMk cId="1222194330" sldId="2147483649"/>
              <ac:picMk id="2" creationId="{E42C82E7-CEA4-158E-B7CB-7F7359B1D5B0}"/>
            </ac:picMkLst>
          </pc:picChg>
          <pc:picChg chg="mod">
            <ac:chgData name="/컴퓨터공학전공/학생" userId="51dbfeab-3e3b-46d9-b4f1-a910ea06c3e0" providerId="ADAL" clId="{6D5E698A-EBC3-43BE-BA74-78552FE3AF9C}" dt="2022-09-21T08:49:14.591" v="1313" actId="1076"/>
            <ac:picMkLst>
              <pc:docMk/>
              <pc:sldMasterMk cId="1875449713" sldId="2147483648"/>
              <pc:sldLayoutMk cId="1222194330" sldId="2147483649"/>
              <ac:picMk id="11" creationId="{DB342E01-0E27-D9DB-4969-DF0C04DFB41F}"/>
            </ac:picMkLst>
          </pc:picChg>
          <pc:cxnChg chg="add del">
            <ac:chgData name="/컴퓨터공학전공/학생" userId="51dbfeab-3e3b-46d9-b4f1-a910ea06c3e0" providerId="ADAL" clId="{6D5E698A-EBC3-43BE-BA74-78552FE3AF9C}" dt="2022-09-21T09:18:39.642" v="1831" actId="478"/>
            <ac:cxnSpMkLst>
              <pc:docMk/>
              <pc:sldMasterMk cId="1875449713" sldId="2147483648"/>
              <pc:sldLayoutMk cId="1222194330" sldId="2147483649"/>
              <ac:cxnSpMk id="6" creationId="{2C2AB960-D20F-0B4E-B470-3007DA5AEDF9}"/>
            </ac:cxnSpMkLst>
          </pc:cxnChg>
        </pc:sldLayoutChg>
        <pc:sldLayoutChg chg="addSp delSp modSp mod setBg">
          <pc:chgData name="/컴퓨터공학전공/학생" userId="51dbfeab-3e3b-46d9-b4f1-a910ea06c3e0" providerId="ADAL" clId="{6D5E698A-EBC3-43BE-BA74-78552FE3AF9C}" dt="2022-09-21T10:17:34.299" v="3040" actId="1076"/>
          <pc:sldLayoutMkLst>
            <pc:docMk/>
            <pc:sldMasterMk cId="1875449713" sldId="2147483648"/>
            <pc:sldLayoutMk cId="2014442358" sldId="2147483650"/>
          </pc:sldLayoutMkLst>
          <pc:spChg chg="del mod">
            <ac:chgData name="/컴퓨터공학전공/학생" userId="51dbfeab-3e3b-46d9-b4f1-a910ea06c3e0" providerId="ADAL" clId="{6D5E698A-EBC3-43BE-BA74-78552FE3AF9C}" dt="2022-09-21T10:03:44.014" v="2376" actId="478"/>
            <ac:spMkLst>
              <pc:docMk/>
              <pc:sldMasterMk cId="1875449713" sldId="2147483648"/>
              <pc:sldLayoutMk cId="2014442358" sldId="2147483650"/>
              <ac:spMk id="2" creationId="{79086E90-FD4B-44DC-196F-8A3B871F389B}"/>
            </ac:spMkLst>
          </pc:spChg>
          <pc:spChg chg="del mod">
            <ac:chgData name="/컴퓨터공학전공/학생" userId="51dbfeab-3e3b-46d9-b4f1-a910ea06c3e0" providerId="ADAL" clId="{6D5E698A-EBC3-43BE-BA74-78552FE3AF9C}" dt="2022-09-21T09:25:50.635" v="2031" actId="478"/>
            <ac:spMkLst>
              <pc:docMk/>
              <pc:sldMasterMk cId="1875449713" sldId="2147483648"/>
              <pc:sldLayoutMk cId="2014442358" sldId="2147483650"/>
              <ac:spMk id="3" creationId="{B316C40A-86A0-644A-C9BA-F87068CCA485}"/>
            </ac:spMkLst>
          </pc:spChg>
          <pc:spChg chg="del">
            <ac:chgData name="/컴퓨터공학전공/학생" userId="51dbfeab-3e3b-46d9-b4f1-a910ea06c3e0" providerId="ADAL" clId="{6D5E698A-EBC3-43BE-BA74-78552FE3AF9C}" dt="2022-09-21T09:23:41.274" v="2009"/>
            <ac:spMkLst>
              <pc:docMk/>
              <pc:sldMasterMk cId="1875449713" sldId="2147483648"/>
              <pc:sldLayoutMk cId="2014442358" sldId="2147483650"/>
              <ac:spMk id="4" creationId="{0009332D-EDE8-2FB9-7ABB-6E6779500FDA}"/>
            </ac:spMkLst>
          </pc:spChg>
          <pc:spChg chg="del">
            <ac:chgData name="/컴퓨터공학전공/학생" userId="51dbfeab-3e3b-46d9-b4f1-a910ea06c3e0" providerId="ADAL" clId="{6D5E698A-EBC3-43BE-BA74-78552FE3AF9C}" dt="2022-09-21T09:23:41.274" v="2009"/>
            <ac:spMkLst>
              <pc:docMk/>
              <pc:sldMasterMk cId="1875449713" sldId="2147483648"/>
              <pc:sldLayoutMk cId="2014442358" sldId="2147483650"/>
              <ac:spMk id="5" creationId="{5A15D11B-D18F-C0FE-6178-03F10A246F24}"/>
            </ac:spMkLst>
          </pc:spChg>
          <pc:spChg chg="del">
            <ac:chgData name="/컴퓨터공학전공/학생" userId="51dbfeab-3e3b-46d9-b4f1-a910ea06c3e0" providerId="ADAL" clId="{6D5E698A-EBC3-43BE-BA74-78552FE3AF9C}" dt="2022-09-21T09:23:41.274" v="2009"/>
            <ac:spMkLst>
              <pc:docMk/>
              <pc:sldMasterMk cId="1875449713" sldId="2147483648"/>
              <pc:sldLayoutMk cId="2014442358" sldId="2147483650"/>
              <ac:spMk id="6" creationId="{F1220DEA-2B35-2485-13AC-5C507E479D82}"/>
            </ac:spMkLst>
          </pc:spChg>
          <pc:spChg chg="add del mod">
            <ac:chgData name="/컴퓨터공학전공/학생" userId="51dbfeab-3e3b-46d9-b4f1-a910ea06c3e0" providerId="ADAL" clId="{6D5E698A-EBC3-43BE-BA74-78552FE3AF9C}" dt="2022-09-21T10:03:45.183" v="2377" actId="478"/>
            <ac:spMkLst>
              <pc:docMk/>
              <pc:sldMasterMk cId="1875449713" sldId="2147483648"/>
              <pc:sldLayoutMk cId="2014442358" sldId="2147483650"/>
              <ac:spMk id="7" creationId="{4F615B1C-8E6A-1A81-B3C4-812212744AD3}"/>
            </ac:spMkLst>
          </pc:spChg>
          <pc:spChg chg="add del mod">
            <ac:chgData name="/컴퓨터공학전공/학생" userId="51dbfeab-3e3b-46d9-b4f1-a910ea06c3e0" providerId="ADAL" clId="{6D5E698A-EBC3-43BE-BA74-78552FE3AF9C}" dt="2022-09-21T09:24:21.314" v="2021" actId="478"/>
            <ac:spMkLst>
              <pc:docMk/>
              <pc:sldMasterMk cId="1875449713" sldId="2147483648"/>
              <pc:sldLayoutMk cId="2014442358" sldId="2147483650"/>
              <ac:spMk id="9" creationId="{87DA4016-B886-C64D-74E0-4E047E038780}"/>
            </ac:spMkLst>
          </pc:spChg>
          <pc:spChg chg="add del mod">
            <ac:chgData name="/컴퓨터공학전공/학생" userId="51dbfeab-3e3b-46d9-b4f1-a910ea06c3e0" providerId="ADAL" clId="{6D5E698A-EBC3-43BE-BA74-78552FE3AF9C}" dt="2022-09-21T09:24:22.121" v="2022" actId="478"/>
            <ac:spMkLst>
              <pc:docMk/>
              <pc:sldMasterMk cId="1875449713" sldId="2147483648"/>
              <pc:sldLayoutMk cId="2014442358" sldId="2147483650"/>
              <ac:spMk id="10" creationId="{477C5677-81E4-1853-A4DC-2DCECF12BBCB}"/>
            </ac:spMkLst>
          </pc:spChg>
          <pc:spChg chg="add mod">
            <ac:chgData name="/컴퓨터공학전공/학생" userId="51dbfeab-3e3b-46d9-b4f1-a910ea06c3e0" providerId="ADAL" clId="{6D5E698A-EBC3-43BE-BA74-78552FE3AF9C}" dt="2022-09-21T10:11:18.704" v="2769" actId="207"/>
            <ac:spMkLst>
              <pc:docMk/>
              <pc:sldMasterMk cId="1875449713" sldId="2147483648"/>
              <pc:sldLayoutMk cId="2014442358" sldId="2147483650"/>
              <ac:spMk id="11" creationId="{F19C5E05-0AEF-4A8A-A2E6-417DA75DDC79}"/>
            </ac:spMkLst>
          </pc:spChg>
          <pc:spChg chg="add del mod">
            <ac:chgData name="/컴퓨터공학전공/학생" userId="51dbfeab-3e3b-46d9-b4f1-a910ea06c3e0" providerId="ADAL" clId="{6D5E698A-EBC3-43BE-BA74-78552FE3AF9C}" dt="2022-09-21T09:25:49.194" v="2030"/>
            <ac:spMkLst>
              <pc:docMk/>
              <pc:sldMasterMk cId="1875449713" sldId="2147483648"/>
              <pc:sldLayoutMk cId="2014442358" sldId="2147483650"/>
              <ac:spMk id="12" creationId="{8F499891-1F02-896B-A0A5-2DA9949A65D4}"/>
            </ac:spMkLst>
          </pc:spChg>
          <pc:spChg chg="add del mod">
            <ac:chgData name="/컴퓨터공학전공/학생" userId="51dbfeab-3e3b-46d9-b4f1-a910ea06c3e0" providerId="ADAL" clId="{6D5E698A-EBC3-43BE-BA74-78552FE3AF9C}" dt="2022-09-21T09:25:53.022" v="2033" actId="478"/>
            <ac:spMkLst>
              <pc:docMk/>
              <pc:sldMasterMk cId="1875449713" sldId="2147483648"/>
              <pc:sldLayoutMk cId="2014442358" sldId="2147483650"/>
              <ac:spMk id="13" creationId="{9861863E-3C6D-6B57-4B46-CE9CB0DA420B}"/>
            </ac:spMkLst>
          </pc:spChg>
          <pc:spChg chg="add del mod">
            <ac:chgData name="/컴퓨터공학전공/학생" userId="51dbfeab-3e3b-46d9-b4f1-a910ea06c3e0" providerId="ADAL" clId="{6D5E698A-EBC3-43BE-BA74-78552FE3AF9C}" dt="2022-09-21T09:59:58.374" v="2080"/>
            <ac:spMkLst>
              <pc:docMk/>
              <pc:sldMasterMk cId="1875449713" sldId="2147483648"/>
              <pc:sldLayoutMk cId="2014442358" sldId="2147483650"/>
              <ac:spMk id="14" creationId="{8E735A84-F20F-225E-F1CC-B11E0E7AA351}"/>
            </ac:spMkLst>
          </pc:spChg>
          <pc:spChg chg="add del mod ord">
            <ac:chgData name="/컴퓨터공학전공/학생" userId="51dbfeab-3e3b-46d9-b4f1-a910ea06c3e0" providerId="ADAL" clId="{6D5E698A-EBC3-43BE-BA74-78552FE3AF9C}" dt="2022-09-21T10:03:10.134" v="2370" actId="478"/>
            <ac:spMkLst>
              <pc:docMk/>
              <pc:sldMasterMk cId="1875449713" sldId="2147483648"/>
              <pc:sldLayoutMk cId="2014442358" sldId="2147483650"/>
              <ac:spMk id="15" creationId="{70C2E7FA-DCD4-FCCE-AE88-199340113CA3}"/>
            </ac:spMkLst>
          </pc:spChg>
          <pc:spChg chg="add del mod">
            <ac:chgData name="/컴퓨터공학전공/학생" userId="51dbfeab-3e3b-46d9-b4f1-a910ea06c3e0" providerId="ADAL" clId="{6D5E698A-EBC3-43BE-BA74-78552FE3AF9C}" dt="2022-09-21T10:00:05.909" v="2083"/>
            <ac:spMkLst>
              <pc:docMk/>
              <pc:sldMasterMk cId="1875449713" sldId="2147483648"/>
              <pc:sldLayoutMk cId="2014442358" sldId="2147483650"/>
              <ac:spMk id="16" creationId="{9BF760E4-62C6-6655-8FE6-4F77A096225D}"/>
            </ac:spMkLst>
          </pc:spChg>
          <pc:spChg chg="add del mod ord">
            <ac:chgData name="/컴퓨터공학전공/학생" userId="51dbfeab-3e3b-46d9-b4f1-a910ea06c3e0" providerId="ADAL" clId="{6D5E698A-EBC3-43BE-BA74-78552FE3AF9C}" dt="2022-09-21T10:03:13.873" v="2371" actId="478"/>
            <ac:spMkLst>
              <pc:docMk/>
              <pc:sldMasterMk cId="1875449713" sldId="2147483648"/>
              <pc:sldLayoutMk cId="2014442358" sldId="2147483650"/>
              <ac:spMk id="17" creationId="{3340FDB3-2CD4-285A-38C5-1F1A226A4C54}"/>
            </ac:spMkLst>
          </pc:spChg>
          <pc:spChg chg="add del mod">
            <ac:chgData name="/컴퓨터공학전공/학생" userId="51dbfeab-3e3b-46d9-b4f1-a910ea06c3e0" providerId="ADAL" clId="{6D5E698A-EBC3-43BE-BA74-78552FE3AF9C}" dt="2022-09-21T10:03:32.193" v="2373"/>
            <ac:spMkLst>
              <pc:docMk/>
              <pc:sldMasterMk cId="1875449713" sldId="2147483648"/>
              <pc:sldLayoutMk cId="2014442358" sldId="2147483650"/>
              <ac:spMk id="18" creationId="{485E661F-5531-427E-D3DE-EF2DEDF374BC}"/>
            </ac:spMkLst>
          </pc:spChg>
          <pc:spChg chg="add del mod ord">
            <ac:chgData name="/컴퓨터공학전공/학생" userId="51dbfeab-3e3b-46d9-b4f1-a910ea06c3e0" providerId="ADAL" clId="{6D5E698A-EBC3-43BE-BA74-78552FE3AF9C}" dt="2022-09-21T10:09:01.990" v="2687" actId="478"/>
            <ac:spMkLst>
              <pc:docMk/>
              <pc:sldMasterMk cId="1875449713" sldId="2147483648"/>
              <pc:sldLayoutMk cId="2014442358" sldId="2147483650"/>
              <ac:spMk id="20" creationId="{B4136E53-E338-3960-61E7-AD079FB99A48}"/>
            </ac:spMkLst>
          </pc:spChg>
          <pc:spChg chg="add del mod ord">
            <ac:chgData name="/컴퓨터공학전공/학생" userId="51dbfeab-3e3b-46d9-b4f1-a910ea06c3e0" providerId="ADAL" clId="{6D5E698A-EBC3-43BE-BA74-78552FE3AF9C}" dt="2022-09-21T10:08:57.528" v="2683" actId="478"/>
            <ac:spMkLst>
              <pc:docMk/>
              <pc:sldMasterMk cId="1875449713" sldId="2147483648"/>
              <pc:sldLayoutMk cId="2014442358" sldId="2147483650"/>
              <ac:spMk id="22" creationId="{E8094481-C141-58DD-D124-04792C90BFAB}"/>
            </ac:spMkLst>
          </pc:spChg>
          <pc:spChg chg="add del mod">
            <ac:chgData name="/컴퓨터공학전공/학생" userId="51dbfeab-3e3b-46d9-b4f1-a910ea06c3e0" providerId="ADAL" clId="{6D5E698A-EBC3-43BE-BA74-78552FE3AF9C}" dt="2022-09-21T10:08:51.679" v="2663"/>
            <ac:spMkLst>
              <pc:docMk/>
              <pc:sldMasterMk cId="1875449713" sldId="2147483648"/>
              <pc:sldLayoutMk cId="2014442358" sldId="2147483650"/>
              <ac:spMk id="23" creationId="{668CCDAA-A427-9958-2493-64379E9CDC43}"/>
            </ac:spMkLst>
          </pc:spChg>
          <pc:spChg chg="add del mod">
            <ac:chgData name="/컴퓨터공학전공/학생" userId="51dbfeab-3e3b-46d9-b4f1-a910ea06c3e0" providerId="ADAL" clId="{6D5E698A-EBC3-43BE-BA74-78552FE3AF9C}" dt="2022-09-21T10:09:00.933" v="2686"/>
            <ac:spMkLst>
              <pc:docMk/>
              <pc:sldMasterMk cId="1875449713" sldId="2147483648"/>
              <pc:sldLayoutMk cId="2014442358" sldId="2147483650"/>
              <ac:spMk id="25" creationId="{3E6CB669-955B-AC32-ACB4-856AB58776B8}"/>
            </ac:spMkLst>
          </pc:spChg>
          <pc:spChg chg="add del mod ord">
            <ac:chgData name="/컴퓨터공학전공/학생" userId="51dbfeab-3e3b-46d9-b4f1-a910ea06c3e0" providerId="ADAL" clId="{6D5E698A-EBC3-43BE-BA74-78552FE3AF9C}" dt="2022-09-21T10:13:34.241" v="2791" actId="14100"/>
            <ac:spMkLst>
              <pc:docMk/>
              <pc:sldMasterMk cId="1875449713" sldId="2147483648"/>
              <pc:sldLayoutMk cId="2014442358" sldId="2147483650"/>
              <ac:spMk id="27" creationId="{6F9ABEE6-2663-5155-7B27-10B458BC6E8A}"/>
            </ac:spMkLst>
          </pc:spChg>
          <pc:spChg chg="add del mod">
            <ac:chgData name="/컴퓨터공학전공/학생" userId="51dbfeab-3e3b-46d9-b4f1-a910ea06c3e0" providerId="ADAL" clId="{6D5E698A-EBC3-43BE-BA74-78552FE3AF9C}" dt="2022-09-21T10:17:26.845" v="3036" actId="478"/>
            <ac:spMkLst>
              <pc:docMk/>
              <pc:sldMasterMk cId="1875449713" sldId="2147483648"/>
              <pc:sldLayoutMk cId="2014442358" sldId="2147483650"/>
              <ac:spMk id="28" creationId="{F03F89DE-5B47-C62A-B8CD-0D5BD19EFCBC}"/>
            </ac:spMkLst>
          </pc:spChg>
          <pc:spChg chg="add mod">
            <ac:chgData name="/컴퓨터공학전공/학생" userId="51dbfeab-3e3b-46d9-b4f1-a910ea06c3e0" providerId="ADAL" clId="{6D5E698A-EBC3-43BE-BA74-78552FE3AF9C}" dt="2022-09-21T10:10:28.574" v="2751"/>
            <ac:spMkLst>
              <pc:docMk/>
              <pc:sldMasterMk cId="1875449713" sldId="2147483648"/>
              <pc:sldLayoutMk cId="2014442358" sldId="2147483650"/>
              <ac:spMk id="29" creationId="{C41D655A-EBB6-9C33-94E5-12AB4783BEA3}"/>
            </ac:spMkLst>
          </pc:spChg>
          <pc:spChg chg="add mod ord">
            <ac:chgData name="/컴퓨터공학전공/학생" userId="51dbfeab-3e3b-46d9-b4f1-a910ea06c3e0" providerId="ADAL" clId="{6D5E698A-EBC3-43BE-BA74-78552FE3AF9C}" dt="2022-09-21T10:17:34.299" v="3040" actId="1076"/>
            <ac:spMkLst>
              <pc:docMk/>
              <pc:sldMasterMk cId="1875449713" sldId="2147483648"/>
              <pc:sldLayoutMk cId="2014442358" sldId="2147483650"/>
              <ac:spMk id="30" creationId="{8008642A-2F55-F61F-EB05-A67B393110CF}"/>
            </ac:spMkLst>
          </pc:spChg>
          <pc:spChg chg="add del">
            <ac:chgData name="/컴퓨터공학전공/학생" userId="51dbfeab-3e3b-46d9-b4f1-a910ea06c3e0" providerId="ADAL" clId="{6D5E698A-EBC3-43BE-BA74-78552FE3AF9C}" dt="2022-09-21T10:12:29.586" v="2775" actId="11529"/>
            <ac:spMkLst>
              <pc:docMk/>
              <pc:sldMasterMk cId="1875449713" sldId="2147483648"/>
              <pc:sldLayoutMk cId="2014442358" sldId="2147483650"/>
              <ac:spMk id="35" creationId="{1B618031-6A80-340C-5172-6993DFFD88C7}"/>
            </ac:spMkLst>
          </pc:spChg>
          <pc:spChg chg="add mod">
            <ac:chgData name="/컴퓨터공학전공/학생" userId="51dbfeab-3e3b-46d9-b4f1-a910ea06c3e0" providerId="ADAL" clId="{6D5E698A-EBC3-43BE-BA74-78552FE3AF9C}" dt="2022-09-21T10:14:39.557" v="2911"/>
            <ac:spMkLst>
              <pc:docMk/>
              <pc:sldMasterMk cId="1875449713" sldId="2147483648"/>
              <pc:sldLayoutMk cId="2014442358" sldId="2147483650"/>
              <ac:spMk id="36" creationId="{83844CBD-F388-FB23-3B5A-017705B64DA3}"/>
            </ac:spMkLst>
          </pc:spChg>
          <pc:picChg chg="add mod ord">
            <ac:chgData name="/컴퓨터공학전공/학생" userId="51dbfeab-3e3b-46d9-b4f1-a910ea06c3e0" providerId="ADAL" clId="{6D5E698A-EBC3-43BE-BA74-78552FE3AF9C}" dt="2022-09-21T10:08:53.490" v="2673" actId="166"/>
            <ac:picMkLst>
              <pc:docMk/>
              <pc:sldMasterMk cId="1875449713" sldId="2147483648"/>
              <pc:sldLayoutMk cId="2014442358" sldId="2147483650"/>
              <ac:picMk id="8" creationId="{50202AE2-82AF-0A85-0A93-318CC3E8BD6A}"/>
            </ac:picMkLst>
          </pc:picChg>
          <pc:picChg chg="add del mod ord">
            <ac:chgData name="/컴퓨터공학전공/학생" userId="51dbfeab-3e3b-46d9-b4f1-a910ea06c3e0" providerId="ADAL" clId="{6D5E698A-EBC3-43BE-BA74-78552FE3AF9C}" dt="2022-09-21T10:08:57.855" v="2684" actId="478"/>
            <ac:picMkLst>
              <pc:docMk/>
              <pc:sldMasterMk cId="1875449713" sldId="2147483648"/>
              <pc:sldLayoutMk cId="2014442358" sldId="2147483650"/>
              <ac:picMk id="19" creationId="{27DCEB37-907E-CD00-6B52-FB2E479AA370}"/>
            </ac:picMkLst>
          </pc:picChg>
          <pc:picChg chg="add del mod">
            <ac:chgData name="/컴퓨터공학전공/학생" userId="51dbfeab-3e3b-46d9-b4f1-a910ea06c3e0" providerId="ADAL" clId="{6D5E698A-EBC3-43BE-BA74-78552FE3AF9C}" dt="2022-09-21T10:06:01.941" v="2522" actId="478"/>
            <ac:picMkLst>
              <pc:docMk/>
              <pc:sldMasterMk cId="1875449713" sldId="2147483648"/>
              <pc:sldLayoutMk cId="2014442358" sldId="2147483650"/>
              <ac:picMk id="21" creationId="{34AD163E-2FBC-9291-41AA-9720614F65EA}"/>
            </ac:picMkLst>
          </pc:picChg>
          <pc:picChg chg="add del mod">
            <ac:chgData name="/컴퓨터공학전공/학생" userId="51dbfeab-3e3b-46d9-b4f1-a910ea06c3e0" providerId="ADAL" clId="{6D5E698A-EBC3-43BE-BA74-78552FE3AF9C}" dt="2022-09-21T10:09:00.933" v="2686"/>
            <ac:picMkLst>
              <pc:docMk/>
              <pc:sldMasterMk cId="1875449713" sldId="2147483648"/>
              <pc:sldLayoutMk cId="2014442358" sldId="2147483650"/>
              <ac:picMk id="24" creationId="{666BF039-E1D1-D9C5-2890-BAF8494C2543}"/>
            </ac:picMkLst>
          </pc:picChg>
          <pc:picChg chg="add mod ord">
            <ac:chgData name="/컴퓨터공학전공/학생" userId="51dbfeab-3e3b-46d9-b4f1-a910ea06c3e0" providerId="ADAL" clId="{6D5E698A-EBC3-43BE-BA74-78552FE3AF9C}" dt="2022-09-21T10:11:10.097" v="2768" actId="167"/>
            <ac:picMkLst>
              <pc:docMk/>
              <pc:sldMasterMk cId="1875449713" sldId="2147483648"/>
              <pc:sldLayoutMk cId="2014442358" sldId="2147483650"/>
              <ac:picMk id="26" creationId="{4B18D3A3-20FE-1BC8-D578-3E4225155332}"/>
            </ac:picMkLst>
          </pc:picChg>
          <pc:cxnChg chg="add mod">
            <ac:chgData name="/컴퓨터공학전공/학생" userId="51dbfeab-3e3b-46d9-b4f1-a910ea06c3e0" providerId="ADAL" clId="{6D5E698A-EBC3-43BE-BA74-78552FE3AF9C}" dt="2022-09-21T10:11:54.242" v="2774" actId="14100"/>
            <ac:cxnSpMkLst>
              <pc:docMk/>
              <pc:sldMasterMk cId="1875449713" sldId="2147483648"/>
              <pc:sldLayoutMk cId="2014442358" sldId="2147483650"/>
              <ac:cxnSpMk id="32" creationId="{2B3B80F1-06C3-D19D-51DD-2F7E195709D2}"/>
            </ac:cxnSpMkLst>
          </pc:cxnChg>
        </pc:sldLayoutChg>
        <pc:sldLayoutChg chg="modSp mod">
          <pc:chgData name="/컴퓨터공학전공/학생" userId="51dbfeab-3e3b-46d9-b4f1-a910ea06c3e0" providerId="ADAL" clId="{6D5E698A-EBC3-43BE-BA74-78552FE3AF9C}" dt="2022-09-21T10:16:42.547" v="2984" actId="1035"/>
          <pc:sldLayoutMkLst>
            <pc:docMk/>
            <pc:sldMasterMk cId="1875449713" sldId="2147483648"/>
            <pc:sldLayoutMk cId="2646588016" sldId="2147483660"/>
          </pc:sldLayoutMkLst>
          <pc:spChg chg="mod">
            <ac:chgData name="/컴퓨터공학전공/학생" userId="51dbfeab-3e3b-46d9-b4f1-a910ea06c3e0" providerId="ADAL" clId="{6D5E698A-EBC3-43BE-BA74-78552FE3AF9C}" dt="2022-09-21T10:16:10.479" v="2977" actId="14100"/>
            <ac:spMkLst>
              <pc:docMk/>
              <pc:sldMasterMk cId="1875449713" sldId="2147483648"/>
              <pc:sldLayoutMk cId="2646588016" sldId="2147483660"/>
              <ac:spMk id="2" creationId="{79086E90-FD4B-44DC-196F-8A3B871F389B}"/>
            </ac:spMkLst>
          </pc:spChg>
          <pc:spChg chg="mod">
            <ac:chgData name="/컴퓨터공학전공/학생" userId="51dbfeab-3e3b-46d9-b4f1-a910ea06c3e0" providerId="ADAL" clId="{6D5E698A-EBC3-43BE-BA74-78552FE3AF9C}" dt="2022-09-21T10:16:42.547" v="2984" actId="1035"/>
            <ac:spMkLst>
              <pc:docMk/>
              <pc:sldMasterMk cId="1875449713" sldId="2147483648"/>
              <pc:sldLayoutMk cId="2646588016" sldId="2147483660"/>
              <ac:spMk id="3" creationId="{B316C40A-86A0-644A-C9BA-F87068CCA485}"/>
            </ac:spMkLst>
          </pc:spChg>
        </pc:sldLayoutChg>
      </pc:sldMasterChg>
      <pc:sldMasterChg chg="new del mod addSldLayout delSldLayout">
        <pc:chgData name="/컴퓨터공학전공/학생" userId="51dbfeab-3e3b-46d9-b4f1-a910ea06c3e0" providerId="ADAL" clId="{6D5E698A-EBC3-43BE-BA74-78552FE3AF9C}" dt="2022-09-21T09:25:27.865" v="2028" actId="6938"/>
        <pc:sldMasterMkLst>
          <pc:docMk/>
          <pc:sldMasterMk cId="1780123329" sldId="2147483660"/>
        </pc:sldMasterMkLst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2404233311" sldId="2147483661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511348310" sldId="2147483662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2421150411" sldId="2147483663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2443195066" sldId="2147483664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1231444444" sldId="2147483665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3808832354" sldId="2147483666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588321825" sldId="2147483667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1859509174" sldId="2147483668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266232698" sldId="2147483669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2708612695" sldId="2147483670"/>
          </pc:sldLayoutMkLst>
        </pc:sldLayoutChg>
        <pc:sldLayoutChg chg="new del replId">
          <pc:chgData name="/컴퓨터공학전공/학생" userId="51dbfeab-3e3b-46d9-b4f1-a910ea06c3e0" providerId="ADAL" clId="{6D5E698A-EBC3-43BE-BA74-78552FE3AF9C}" dt="2022-09-21T09:25:27.865" v="2028" actId="6938"/>
          <pc:sldLayoutMkLst>
            <pc:docMk/>
            <pc:sldMasterMk cId="1780123329" sldId="2147483660"/>
            <pc:sldLayoutMk cId="2045623336" sldId="2147483671"/>
          </pc:sldLayoutMkLst>
        </pc:sldLayoutChg>
      </pc:sldMasterChg>
    </pc:docChg>
  </pc:docChgLst>
  <pc:docChgLst>
    <pc:chgData name="/컴퓨터공학전공/학생" userId="51dbfeab-3e3b-46d9-b4f1-a910ea06c3e0" providerId="ADAL" clId="{4E741154-7E4E-474F-B89C-61326D40D10C}"/>
    <pc:docChg chg="undo custSel delSld modSld modMainMaster">
      <pc:chgData name="/컴퓨터공학전공/학생" userId="51dbfeab-3e3b-46d9-b4f1-a910ea06c3e0" providerId="ADAL" clId="{4E741154-7E4E-474F-B89C-61326D40D10C}" dt="2022-09-21T10:27:45.570" v="312" actId="700"/>
      <pc:docMkLst>
        <pc:docMk/>
      </pc:docMkLst>
      <pc:sldChg chg="addSp delSp modSp mod chgLayout">
        <pc:chgData name="/컴퓨터공학전공/학생" userId="51dbfeab-3e3b-46d9-b4f1-a910ea06c3e0" providerId="ADAL" clId="{4E741154-7E4E-474F-B89C-61326D40D10C}" dt="2022-09-21T10:27:45.570" v="312" actId="700"/>
        <pc:sldMkLst>
          <pc:docMk/>
          <pc:sldMk cId="4141483543" sldId="257"/>
        </pc:sldMkLst>
        <pc:spChg chg="add mod ord">
          <ac:chgData name="/컴퓨터공학전공/학생" userId="51dbfeab-3e3b-46d9-b4f1-a910ea06c3e0" providerId="ADAL" clId="{4E741154-7E4E-474F-B89C-61326D40D10C}" dt="2022-09-21T10:27:45.570" v="312" actId="700"/>
          <ac:spMkLst>
            <pc:docMk/>
            <pc:sldMk cId="4141483543" sldId="257"/>
            <ac:spMk id="2" creationId="{6B35FB60-1E2A-9B4E-5AC3-8789CD605D3A}"/>
          </ac:spMkLst>
        </pc:spChg>
        <pc:spChg chg="add mod ord">
          <ac:chgData name="/컴퓨터공학전공/학생" userId="51dbfeab-3e3b-46d9-b4f1-a910ea06c3e0" providerId="ADAL" clId="{4E741154-7E4E-474F-B89C-61326D40D10C}" dt="2022-09-21T10:27:45.570" v="312" actId="700"/>
          <ac:spMkLst>
            <pc:docMk/>
            <pc:sldMk cId="4141483543" sldId="257"/>
            <ac:spMk id="3" creationId="{F9D6B6B3-55AB-B604-92B5-2403CE736F5A}"/>
          </ac:spMkLst>
        </pc:spChg>
        <pc:spChg chg="del">
          <ac:chgData name="/컴퓨터공학전공/학생" userId="51dbfeab-3e3b-46d9-b4f1-a910ea06c3e0" providerId="ADAL" clId="{4E741154-7E4E-474F-B89C-61326D40D10C}" dt="2022-09-21T10:23:28.597" v="205" actId="700"/>
          <ac:spMkLst>
            <pc:docMk/>
            <pc:sldMk cId="4141483543" sldId="257"/>
            <ac:spMk id="4" creationId="{A170E79B-59FA-3488-DC2F-8454CBD59164}"/>
          </ac:spMkLst>
        </pc:spChg>
        <pc:spChg chg="add mod ord">
          <ac:chgData name="/컴퓨터공학전공/학생" userId="51dbfeab-3e3b-46d9-b4f1-a910ea06c3e0" providerId="ADAL" clId="{4E741154-7E4E-474F-B89C-61326D40D10C}" dt="2022-09-21T10:27:45.570" v="312" actId="700"/>
          <ac:spMkLst>
            <pc:docMk/>
            <pc:sldMk cId="4141483543" sldId="257"/>
            <ac:spMk id="5" creationId="{BC9B8615-6232-9D66-3ECA-CBDC659C0A29}"/>
          </ac:spMkLst>
        </pc:spChg>
        <pc:spChg chg="del">
          <ac:chgData name="/컴퓨터공학전공/학생" userId="51dbfeab-3e3b-46d9-b4f1-a910ea06c3e0" providerId="ADAL" clId="{4E741154-7E4E-474F-B89C-61326D40D10C}" dt="2022-09-21T10:23:28.597" v="205" actId="700"/>
          <ac:spMkLst>
            <pc:docMk/>
            <pc:sldMk cId="4141483543" sldId="257"/>
            <ac:spMk id="6" creationId="{F188CC9F-7A32-251F-883B-D0B04DF90A2E}"/>
          </ac:spMkLst>
        </pc:spChg>
        <pc:spChg chg="add mod ord">
          <ac:chgData name="/컴퓨터공학전공/학생" userId="51dbfeab-3e3b-46d9-b4f1-a910ea06c3e0" providerId="ADAL" clId="{4E741154-7E4E-474F-B89C-61326D40D10C}" dt="2022-09-21T10:27:45.570" v="312" actId="700"/>
          <ac:spMkLst>
            <pc:docMk/>
            <pc:sldMk cId="4141483543" sldId="257"/>
            <ac:spMk id="7" creationId="{B57A8CBC-0C3A-48D7-4470-D9DD12AF9047}"/>
          </ac:spMkLst>
        </pc:spChg>
        <pc:spChg chg="add mod ord">
          <ac:chgData name="/컴퓨터공학전공/학생" userId="51dbfeab-3e3b-46d9-b4f1-a910ea06c3e0" providerId="ADAL" clId="{4E741154-7E4E-474F-B89C-61326D40D10C}" dt="2022-09-21T10:27:45.570" v="312" actId="700"/>
          <ac:spMkLst>
            <pc:docMk/>
            <pc:sldMk cId="4141483543" sldId="257"/>
            <ac:spMk id="8" creationId="{2B478E42-F0C0-00DA-756A-F3D079660D34}"/>
          </ac:spMkLst>
        </pc:spChg>
        <pc:spChg chg="add del mod">
          <ac:chgData name="/컴퓨터공학전공/학생" userId="51dbfeab-3e3b-46d9-b4f1-a910ea06c3e0" providerId="ADAL" clId="{4E741154-7E4E-474F-B89C-61326D40D10C}" dt="2022-09-21T10:27:42.107" v="310"/>
          <ac:spMkLst>
            <pc:docMk/>
            <pc:sldMk cId="4141483543" sldId="257"/>
            <ac:spMk id="9" creationId="{7DA3C7A6-8470-A890-9078-1C48928374E5}"/>
          </ac:spMkLst>
        </pc:spChg>
        <pc:spChg chg="add del mod">
          <ac:chgData name="/컴퓨터공학전공/학생" userId="51dbfeab-3e3b-46d9-b4f1-a910ea06c3e0" providerId="ADAL" clId="{4E741154-7E4E-474F-B89C-61326D40D10C}" dt="2022-09-21T10:27:42.107" v="310"/>
          <ac:spMkLst>
            <pc:docMk/>
            <pc:sldMk cId="4141483543" sldId="257"/>
            <ac:spMk id="10" creationId="{FEF671CA-24E5-F10E-DE03-536935BC4593}"/>
          </ac:spMkLst>
        </pc:spChg>
        <pc:spChg chg="add del mod">
          <ac:chgData name="/컴퓨터공학전공/학생" userId="51dbfeab-3e3b-46d9-b4f1-a910ea06c3e0" providerId="ADAL" clId="{4E741154-7E4E-474F-B89C-61326D40D10C}" dt="2022-09-21T10:27:42.107" v="310"/>
          <ac:spMkLst>
            <pc:docMk/>
            <pc:sldMk cId="4141483543" sldId="257"/>
            <ac:spMk id="11" creationId="{A6239095-F4B7-98DF-A0A6-2B14A03C7BE9}"/>
          </ac:spMkLst>
        </pc:spChg>
        <pc:spChg chg="add del mod">
          <ac:chgData name="/컴퓨터공학전공/학생" userId="51dbfeab-3e3b-46d9-b4f1-a910ea06c3e0" providerId="ADAL" clId="{4E741154-7E4E-474F-B89C-61326D40D10C}" dt="2022-09-21T10:27:42.107" v="310"/>
          <ac:spMkLst>
            <pc:docMk/>
            <pc:sldMk cId="4141483543" sldId="257"/>
            <ac:spMk id="12" creationId="{45E2DFE9-1200-97A9-CCF7-B7B3DF65751A}"/>
          </ac:spMkLst>
        </pc:spChg>
        <pc:spChg chg="add del mod">
          <ac:chgData name="/컴퓨터공학전공/학생" userId="51dbfeab-3e3b-46d9-b4f1-a910ea06c3e0" providerId="ADAL" clId="{4E741154-7E4E-474F-B89C-61326D40D10C}" dt="2022-09-21T10:27:42.107" v="310"/>
          <ac:spMkLst>
            <pc:docMk/>
            <pc:sldMk cId="4141483543" sldId="257"/>
            <ac:spMk id="13" creationId="{9508BFE1-0DE2-86D1-0432-0CFA1E6BBF10}"/>
          </ac:spMkLst>
        </pc:spChg>
      </pc:sldChg>
      <pc:sldChg chg="del">
        <pc:chgData name="/컴퓨터공학전공/학생" userId="51dbfeab-3e3b-46d9-b4f1-a910ea06c3e0" providerId="ADAL" clId="{4E741154-7E4E-474F-B89C-61326D40D10C}" dt="2022-09-21T10:26:08.821" v="286" actId="47"/>
        <pc:sldMkLst>
          <pc:docMk/>
          <pc:sldMk cId="713089568" sldId="258"/>
        </pc:sldMkLst>
      </pc:sldChg>
      <pc:sldChg chg="setBg">
        <pc:chgData name="/컴퓨터공학전공/학생" userId="51dbfeab-3e3b-46d9-b4f1-a910ea06c3e0" providerId="ADAL" clId="{4E741154-7E4E-474F-B89C-61326D40D10C}" dt="2022-09-21T10:26:19.668" v="289"/>
        <pc:sldMkLst>
          <pc:docMk/>
          <pc:sldMk cId="2493256232" sldId="259"/>
        </pc:sldMkLst>
      </pc:sldChg>
      <pc:sldMasterChg chg="delSldLayout modSldLayout">
        <pc:chgData name="/컴퓨터공학전공/학생" userId="51dbfeab-3e3b-46d9-b4f1-a910ea06c3e0" providerId="ADAL" clId="{4E741154-7E4E-474F-B89C-61326D40D10C}" dt="2022-09-21T10:27:32.953" v="308" actId="404"/>
        <pc:sldMasterMkLst>
          <pc:docMk/>
          <pc:sldMasterMk cId="1875449713" sldId="2147483648"/>
        </pc:sldMasterMkLst>
        <pc:sldLayoutChg chg="addSp delSp modSp mod setBg">
          <pc:chgData name="/컴퓨터공학전공/학생" userId="51dbfeab-3e3b-46d9-b4f1-a910ea06c3e0" providerId="ADAL" clId="{4E741154-7E4E-474F-B89C-61326D40D10C}" dt="2022-09-21T10:27:32.953" v="308" actId="404"/>
          <pc:sldLayoutMkLst>
            <pc:docMk/>
            <pc:sldMasterMk cId="1875449713" sldId="2147483648"/>
            <pc:sldLayoutMk cId="1222194330" sldId="2147483649"/>
          </pc:sldLayoutMkLst>
          <pc:spChg chg="add del mod">
            <ac:chgData name="/컴퓨터공학전공/학생" userId="51dbfeab-3e3b-46d9-b4f1-a910ea06c3e0" providerId="ADAL" clId="{4E741154-7E4E-474F-B89C-61326D40D10C}" dt="2022-09-21T10:20:35.293" v="91" actId="478"/>
            <ac:spMkLst>
              <pc:docMk/>
              <pc:sldMasterMk cId="1875449713" sldId="2147483648"/>
              <pc:sldLayoutMk cId="1222194330" sldId="2147483649"/>
              <ac:spMk id="2" creationId="{1F16AE36-3BF5-C02A-AFDC-ACC89D7366B4}"/>
            </ac:spMkLst>
          </pc:spChg>
          <pc:spChg chg="mod">
            <ac:chgData name="/컴퓨터공학전공/학생" userId="51dbfeab-3e3b-46d9-b4f1-a910ea06c3e0" providerId="ADAL" clId="{4E741154-7E4E-474F-B89C-61326D40D10C}" dt="2022-09-21T10:24:54.226" v="255" actId="2711"/>
            <ac:spMkLst>
              <pc:docMk/>
              <pc:sldMasterMk cId="1875449713" sldId="2147483648"/>
              <pc:sldLayoutMk cId="1222194330" sldId="2147483649"/>
              <ac:spMk id="3" creationId="{D46510EB-D117-DE36-ACE9-D8CBD7A345C0}"/>
            </ac:spMkLst>
          </pc:spChg>
          <pc:spChg chg="del">
            <ac:chgData name="/컴퓨터공학전공/학생" userId="51dbfeab-3e3b-46d9-b4f1-a910ea06c3e0" providerId="ADAL" clId="{4E741154-7E4E-474F-B89C-61326D40D10C}" dt="2022-09-21T10:19:00.154" v="2" actId="478"/>
            <ac:spMkLst>
              <pc:docMk/>
              <pc:sldMasterMk cId="1875449713" sldId="2147483648"/>
              <pc:sldLayoutMk cId="1222194330" sldId="2147483649"/>
              <ac:spMk id="4" creationId="{D5678741-5625-72CE-C80E-CF5EE54504A8}"/>
            </ac:spMkLst>
          </pc:spChg>
          <pc:spChg chg="add del">
            <ac:chgData name="/컴퓨터공학전공/학생" userId="51dbfeab-3e3b-46d9-b4f1-a910ea06c3e0" providerId="ADAL" clId="{4E741154-7E4E-474F-B89C-61326D40D10C}" dt="2022-09-21T10:20:42.714" v="92" actId="11529"/>
            <ac:spMkLst>
              <pc:docMk/>
              <pc:sldMasterMk cId="1875449713" sldId="2147483648"/>
              <pc:sldLayoutMk cId="1222194330" sldId="2147483649"/>
              <ac:spMk id="5" creationId="{473C2738-C86E-8645-3BA3-8C32FA0D5203}"/>
            </ac:spMkLst>
          </pc:spChg>
          <pc:spChg chg="add mod">
            <ac:chgData name="/컴퓨터공학전공/학생" userId="51dbfeab-3e3b-46d9-b4f1-a910ea06c3e0" providerId="ADAL" clId="{4E741154-7E4E-474F-B89C-61326D40D10C}" dt="2022-09-21T10:27:32.953" v="308" actId="404"/>
            <ac:spMkLst>
              <pc:docMk/>
              <pc:sldMasterMk cId="1875449713" sldId="2147483648"/>
              <pc:sldLayoutMk cId="1222194330" sldId="2147483649"/>
              <ac:spMk id="6" creationId="{56CF8193-6C38-001E-F454-EFF7D2686189}"/>
            </ac:spMkLst>
          </pc:spChg>
          <pc:spChg chg="del">
            <ac:chgData name="/컴퓨터공학전공/학생" userId="51dbfeab-3e3b-46d9-b4f1-a910ea06c3e0" providerId="ADAL" clId="{4E741154-7E4E-474F-B89C-61326D40D10C}" dt="2022-09-21T10:19:01.991" v="3" actId="478"/>
            <ac:spMkLst>
              <pc:docMk/>
              <pc:sldMasterMk cId="1875449713" sldId="2147483648"/>
              <pc:sldLayoutMk cId="1222194330" sldId="2147483649"/>
              <ac:spMk id="7" creationId="{1F433914-1E3E-0A0C-EC2F-B7ED37EC9E5E}"/>
            </ac:spMkLst>
          </pc:spChg>
          <pc:spChg chg="add mod">
            <ac:chgData name="/컴퓨터공학전공/학생" userId="51dbfeab-3e3b-46d9-b4f1-a910ea06c3e0" providerId="ADAL" clId="{4E741154-7E4E-474F-B89C-61326D40D10C}" dt="2022-09-21T10:26:00.535" v="285" actId="1035"/>
            <ac:spMkLst>
              <pc:docMk/>
              <pc:sldMasterMk cId="1875449713" sldId="2147483648"/>
              <pc:sldLayoutMk cId="1222194330" sldId="2147483649"/>
              <ac:spMk id="8" creationId="{80907CE7-538A-0BA2-7D55-45DAFEB429BD}"/>
            </ac:spMkLst>
          </pc:spChg>
          <pc:spChg chg="add del">
            <ac:chgData name="/컴퓨터공학전공/학생" userId="51dbfeab-3e3b-46d9-b4f1-a910ea06c3e0" providerId="ADAL" clId="{4E741154-7E4E-474F-B89C-61326D40D10C}" dt="2022-09-21T10:21:54.420" v="140" actId="11529"/>
            <ac:spMkLst>
              <pc:docMk/>
              <pc:sldMasterMk cId="1875449713" sldId="2147483648"/>
              <pc:sldLayoutMk cId="1222194330" sldId="2147483649"/>
              <ac:spMk id="9" creationId="{02E608C6-C787-767E-2388-73F3F07663BA}"/>
            </ac:spMkLst>
          </pc:spChg>
          <pc:spChg chg="add mod">
            <ac:chgData name="/컴퓨터공학전공/학생" userId="51dbfeab-3e3b-46d9-b4f1-a910ea06c3e0" providerId="ADAL" clId="{4E741154-7E4E-474F-B89C-61326D40D10C}" dt="2022-09-21T10:26:00.535" v="285" actId="1035"/>
            <ac:spMkLst>
              <pc:docMk/>
              <pc:sldMasterMk cId="1875449713" sldId="2147483648"/>
              <pc:sldLayoutMk cId="1222194330" sldId="2147483649"/>
              <ac:spMk id="10" creationId="{FEF9AE89-739B-FCE3-AF1F-798D33E430DC}"/>
            </ac:spMkLst>
          </pc:spChg>
          <pc:spChg chg="mod">
            <ac:chgData name="/컴퓨터공학전공/학생" userId="51dbfeab-3e3b-46d9-b4f1-a910ea06c3e0" providerId="ADAL" clId="{4E741154-7E4E-474F-B89C-61326D40D10C}" dt="2022-09-21T10:27:31.175" v="307" actId="404"/>
            <ac:spMkLst>
              <pc:docMk/>
              <pc:sldMasterMk cId="1875449713" sldId="2147483648"/>
              <pc:sldLayoutMk cId="1222194330" sldId="2147483649"/>
              <ac:spMk id="12" creationId="{388FBAFE-0239-2AA8-8DC5-3271C06F6B14}"/>
            </ac:spMkLst>
          </pc:spChg>
          <pc:cxnChg chg="add mod">
            <ac:chgData name="/컴퓨터공학전공/학생" userId="51dbfeab-3e3b-46d9-b4f1-a910ea06c3e0" providerId="ADAL" clId="{4E741154-7E4E-474F-B89C-61326D40D10C}" dt="2022-09-21T10:26:00.535" v="285" actId="1035"/>
            <ac:cxnSpMkLst>
              <pc:docMk/>
              <pc:sldMasterMk cId="1875449713" sldId="2147483648"/>
              <pc:sldLayoutMk cId="1222194330" sldId="2147483649"/>
              <ac:cxnSpMk id="14" creationId="{78E83D70-B55A-92AA-895C-DD4546FB09F8}"/>
            </ac:cxnSpMkLst>
          </pc:cxnChg>
        </pc:sldLayoutChg>
        <pc:sldLayoutChg chg="del">
          <pc:chgData name="/컴퓨터공학전공/학생" userId="51dbfeab-3e3b-46d9-b4f1-a910ea06c3e0" providerId="ADAL" clId="{4E741154-7E4E-474F-B89C-61326D40D10C}" dt="2022-09-21T10:26:30.261" v="291" actId="2696"/>
          <pc:sldLayoutMkLst>
            <pc:docMk/>
            <pc:sldMasterMk cId="1875449713" sldId="2147483648"/>
            <pc:sldLayoutMk cId="2014442358" sldId="2147483650"/>
          </pc:sldLayoutMkLst>
        </pc:sldLayoutChg>
        <pc:sldLayoutChg chg="modSp setBg">
          <pc:chgData name="/컴퓨터공학전공/학생" userId="51dbfeab-3e3b-46d9-b4f1-a910ea06c3e0" providerId="ADAL" clId="{4E741154-7E4E-474F-B89C-61326D40D10C}" dt="2022-09-21T10:27:01.109" v="293" actId="2711"/>
          <pc:sldLayoutMkLst>
            <pc:docMk/>
            <pc:sldMasterMk cId="1875449713" sldId="2147483648"/>
            <pc:sldLayoutMk cId="2646588016" sldId="2147483660"/>
          </pc:sldLayoutMkLst>
          <pc:spChg chg="mod">
            <ac:chgData name="/컴퓨터공학전공/학생" userId="51dbfeab-3e3b-46d9-b4f1-a910ea06c3e0" providerId="ADAL" clId="{4E741154-7E4E-474F-B89C-61326D40D10C}" dt="2022-09-21T10:26:47.836" v="292" actId="2711"/>
            <ac:spMkLst>
              <pc:docMk/>
              <pc:sldMasterMk cId="1875449713" sldId="2147483648"/>
              <pc:sldLayoutMk cId="2646588016" sldId="2147483660"/>
              <ac:spMk id="2" creationId="{79086E90-FD4B-44DC-196F-8A3B871F389B}"/>
            </ac:spMkLst>
          </pc:spChg>
          <pc:spChg chg="mod">
            <ac:chgData name="/컴퓨터공학전공/학생" userId="51dbfeab-3e3b-46d9-b4f1-a910ea06c3e0" providerId="ADAL" clId="{4E741154-7E4E-474F-B89C-61326D40D10C}" dt="2022-09-21T10:27:01.109" v="293" actId="2711"/>
            <ac:spMkLst>
              <pc:docMk/>
              <pc:sldMasterMk cId="1875449713" sldId="2147483648"/>
              <pc:sldLayoutMk cId="2646588016" sldId="2147483660"/>
              <ac:spMk id="3" creationId="{B316C40A-86A0-644A-C9BA-F87068CCA48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B342E01-0E27-D9DB-4969-DF0C04DFB4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81727"/>
            <a:ext cx="775662" cy="363742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88FBAFE-0239-2AA8-8DC5-3271C06F6B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981963"/>
            <a:ext cx="12192000" cy="1131680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논문제목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A431B62-0827-EF0C-9245-110D3AAC73C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frame">
            <a:avLst>
              <a:gd name="adj1" fmla="val 1805"/>
            </a:avLst>
          </a:prstGeom>
          <a:gradFill flip="none" rotWithShape="1">
            <a:gsLst>
              <a:gs pos="70000">
                <a:schemeClr val="bg1">
                  <a:alpha val="70000"/>
                  <a:lumMod val="100000"/>
                </a:schemeClr>
              </a:gs>
              <a:gs pos="35000">
                <a:schemeClr val="bg1">
                  <a:alpha val="70000"/>
                </a:schemeClr>
              </a:gs>
              <a:gs pos="8000">
                <a:srgbClr val="221F32">
                  <a:alpha val="82000"/>
                </a:srgbClr>
              </a:gs>
              <a:gs pos="96000">
                <a:srgbClr val="70151C">
                  <a:alpha val="86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510EB-D117-DE36-ACE9-D8CBD7A345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743450"/>
            <a:ext cx="12191999" cy="795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Malgun Gothic Semilight" panose="020B0502040204020203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 err="1"/>
              <a:t>김탱탱</a:t>
            </a:r>
            <a:br>
              <a:rPr lang="en-US" altLang="ko-KR" dirty="0"/>
            </a:br>
            <a:r>
              <a:rPr lang="en-US" altLang="ko-KR" dirty="0"/>
              <a:t>2022.00.00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6CF8193-6C38-001E-F454-EFF7D26861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192118"/>
            <a:ext cx="12192000" cy="46423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Noto Sans KR" panose="020B0500000000000000" pitchFamily="34" charset="-127"/>
                <a:ea typeface="Noto Sans KR" panose="020B0500000000000000" pitchFamily="34" charset="-127"/>
                <a:cs typeface="Noto Sans" panose="020B050204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ko-KR" dirty="0"/>
              <a:t>English Title</a:t>
            </a:r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0907CE7-538A-0BA2-7D55-45DAFEB4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745599"/>
            <a:ext cx="12192000" cy="4215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0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저자명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EF9AE89-739B-FCE3-AF1F-798D33E430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206081"/>
            <a:ext cx="12192000" cy="2825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i="1"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/>
              <a:t>저널명</a:t>
            </a:r>
            <a:r>
              <a:rPr lang="en-US" altLang="ko-KR" dirty="0"/>
              <a:t>(</a:t>
            </a:r>
            <a:r>
              <a:rPr lang="ko-KR" altLang="en-US" dirty="0" err="1"/>
              <a:t>발행년도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8E83D70-B55A-92AA-895C-DD4546FB09F8}"/>
              </a:ext>
            </a:extLst>
          </p:cNvPr>
          <p:cNvCxnSpPr/>
          <p:nvPr userDrawn="1"/>
        </p:nvCxnSpPr>
        <p:spPr>
          <a:xfrm>
            <a:off x="3924300" y="4552950"/>
            <a:ext cx="43910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9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FA775-10CD-7FAD-B22C-78F9AC03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561D4-5E31-851A-93B2-0BFAA93D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628952-8AAC-D4E9-CB6A-107BC17F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1B626-D127-C722-F1AB-02DF2BF6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FF5797-D348-3F92-3F47-35A0F1ED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1ACA76-6A54-C694-B549-7741A503D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5DAF5-B39B-59BE-9F46-C104C3089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4B4B8-1D10-95BC-3C95-2E2C965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7A841-752B-3711-AD7A-03C33C42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4F54A-BB89-9BC5-0231-1732ABE7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86E90-FD4B-44DC-196F-8A3B871F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525"/>
            <a:ext cx="11544300" cy="606425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6C40A-86A0-644A-C9BA-F87068CC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1189034"/>
            <a:ext cx="11150600" cy="4813300"/>
          </a:xfrm>
        </p:spPr>
        <p:txBody>
          <a:bodyPr/>
          <a:lstStyle>
            <a:lvl1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1pPr>
            <a:lvl2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2pPr>
            <a:lvl3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3pPr>
            <a:lvl4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4pPr>
            <a:lvl5pPr>
              <a:defRPr>
                <a:latin typeface="Noto Sans KR" panose="020B0500000000000000" pitchFamily="34" charset="-127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615B1C-8E6A-1A81-B3C4-812212744AD3}"/>
              </a:ext>
            </a:extLst>
          </p:cNvPr>
          <p:cNvSpPr/>
          <p:nvPr userDrawn="1"/>
        </p:nvSpPr>
        <p:spPr>
          <a:xfrm>
            <a:off x="133350" y="758513"/>
            <a:ext cx="11925300" cy="45719"/>
          </a:xfrm>
          <a:prstGeom prst="rect">
            <a:avLst/>
          </a:prstGeom>
          <a:gradFill flip="none" rotWithShape="1">
            <a:gsLst>
              <a:gs pos="0">
                <a:srgbClr val="221F32"/>
              </a:gs>
              <a:gs pos="39000">
                <a:schemeClr val="bg1"/>
              </a:gs>
              <a:gs pos="67000">
                <a:schemeClr val="bg1"/>
              </a:gs>
              <a:gs pos="100000">
                <a:srgbClr val="70151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202AE2-82AF-0A85-0A93-318CC3E8B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69" y="6176963"/>
            <a:ext cx="775662" cy="36374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19C5E05-0AEF-4A8A-A2E6-417DA75D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9700" y="6176963"/>
            <a:ext cx="2743200" cy="365125"/>
          </a:xfrm>
        </p:spPr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58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8A2A-4975-FBB0-02D9-654ADC6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DF376D-5FB0-2609-DAEB-66DB852AF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15998-F947-602F-6859-F7AC975E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9289C-A7CC-2417-6029-EC811E24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8CB99-249E-B44D-03A1-B4C2627A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2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4031F-850C-B368-0435-390CC9B6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4827A-6A6D-9C1D-3881-AEBD46CD1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A85DBE-6186-3329-71E6-5226EF0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14FD17-D4B5-373C-8E9E-AC2BE8C5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626CD3-129E-F93A-9814-0E25FB9F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731E9-5C28-AFE0-0619-CDD5F411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3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557AE-3D3A-7F8D-BE56-AD9C4621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3EEBB-0179-2872-C941-2D999BB2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0944DA-8F75-981E-9572-FF4B409F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E84369-08E6-3330-3924-834945F8C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1D59A0-127D-EACE-A6D2-8894AB8D7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B2DA7A-E3BA-1943-1808-84878BB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1EF55F-FC90-C3AB-4095-C88B7588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BA4510-4035-9234-180F-B8C42C4B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39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ACE5-20C5-55B8-A632-1808A1C4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9137CC-A1BD-D529-118F-A8070A03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EDACCA-7604-9F2B-24D0-882AB333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20FDD9-E11C-8810-A89B-D13CBBC4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4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58B2C3-8183-DA08-AFE4-48047F8E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8C2C6-0D47-938A-F984-08E4A826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BB2E27-314B-9D6F-B6C8-B188EEDD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70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0C319-10CC-F4F7-089A-3097771A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7D790-9F7A-8CB9-3FE1-96C57B87A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452D4B-0797-4CC7-F98D-A30A8076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782039-11B8-B9D2-A9BB-4D9A4515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017D4-0AA4-FC9E-204A-A2C6BF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918B62-373F-3B60-A9C8-9ED13CED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7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FF609-CD21-46BA-1538-062043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2E5D5D-BB2C-7CBA-70D1-95B242FFC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F13C93-541A-304D-16D5-8837C92D5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2A024-DAAA-2CFE-FEDE-B0C89472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7A941-9A4A-33C2-CF96-AA77D2BB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4DCD2-8890-F2E1-B718-03174C65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B063C-D73D-A8D0-B991-0A43F1F0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9744B-BCBB-7074-517D-2FD743D9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69ED-A909-6745-B45E-A69988276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5AABB-70F1-4960-BB90-F30CCA443D4E}" type="datetimeFigureOut">
              <a:rPr lang="ko-KR" altLang="en-US" smtClean="0"/>
              <a:t>2024. 8. 12.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B3612-90A5-8B3A-6675-20DC14733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28E8B-BFAD-0918-8AC5-42065340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33A7-7AE7-418A-9A8E-ECE5C0F27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44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3649902.365564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33040E-4DCA-B70B-D264-9A42A8E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시선 추정을 위한 데스크탑 </a:t>
            </a:r>
            <a:r>
              <a:rPr lang="ko-KR" altLang="en-US" dirty="0" err="1"/>
              <a:t>웹캠</a:t>
            </a:r>
            <a:r>
              <a:rPr lang="ko-KR" altLang="en-US" dirty="0"/>
              <a:t> 데이터셋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D96356BD-7DC4-F79E-AE72-864391B44B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황시훈</a:t>
            </a:r>
            <a:endParaRPr lang="en-US" altLang="ko-KR" dirty="0"/>
          </a:p>
          <a:p>
            <a:r>
              <a:rPr lang="en-US" altLang="ko-KR" dirty="0"/>
              <a:t>2024.08.14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496F15E-C8B0-33DD-BF48-B926796D3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WEyeDS</a:t>
            </a:r>
            <a:r>
              <a:rPr lang="en-US" altLang="ko-KR" dirty="0"/>
              <a:t>: A desktop webcam dataset for gaze estimation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FCEA4FB-E009-152D-FEAF-1CA956B37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Anatolii</a:t>
            </a:r>
            <a:r>
              <a:rPr lang="en-US" altLang="ko-KR" dirty="0"/>
              <a:t> Evdokimov, Catherine </a:t>
            </a:r>
            <a:r>
              <a:rPr lang="en-US" altLang="ko-KR" dirty="0" err="1"/>
              <a:t>Finegan-Dollak</a:t>
            </a:r>
            <a:r>
              <a:rPr lang="en-US" altLang="ko-KR" dirty="0"/>
              <a:t>, Arryn Robbins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A5F5E343-75C3-E5B8-745E-4E5B84180D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0F0F0"/>
                </a:highlight>
                <a:latin typeface=""/>
              </a:rPr>
              <a:t>Association for Computing Machinery, New York, NY, USA, Article 52, 1–2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0F0F0"/>
                </a:highlight>
                <a:latin typeface="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highlight>
                  <a:srgbClr val="F0F0F0"/>
                </a:highlight>
                <a:latin typeface=""/>
              </a:rPr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highlight>
                  <a:srgbClr val="F0F0F0"/>
                </a:highlight>
                <a:latin typeface=""/>
              </a:rPr>
              <a:t>2024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0F0F0"/>
                </a:highlight>
                <a:latin typeface=""/>
              </a:rPr>
              <a:t>, </a:t>
            </a:r>
            <a:r>
              <a:rPr lang="en" altLang="ko-KR" b="1" i="0" dirty="0">
                <a:solidFill>
                  <a:srgbClr val="333333"/>
                </a:solidFill>
                <a:effectLst/>
                <a:highlight>
                  <a:srgbClr val="F0F0F0"/>
                </a:highlight>
                <a:latin typeface=""/>
              </a:rPr>
              <a:t>DOI:</a:t>
            </a:r>
            <a:r>
              <a:rPr lang="en" altLang="ko-KR" b="0" i="0" dirty="0">
                <a:solidFill>
                  <a:srgbClr val="333333"/>
                </a:solidFill>
                <a:effectLst/>
                <a:highlight>
                  <a:srgbClr val="F0F0F0"/>
                </a:highlight>
                <a:latin typeface=""/>
              </a:rPr>
              <a:t> </a:t>
            </a:r>
            <a:r>
              <a:rPr lang="en" altLang="ko-KR" b="0" i="0" u="sng" dirty="0">
                <a:solidFill>
                  <a:srgbClr val="333333"/>
                </a:solidFill>
                <a:effectLst/>
                <a:highlight>
                  <a:srgbClr val="F0F0F0"/>
                </a:highlight>
                <a:latin typeface=""/>
                <a:hlinkClick r:id="rId2"/>
              </a:rPr>
              <a:t>https://doi.org/10.1145/3649902.3655646</a:t>
            </a:r>
            <a:endParaRPr lang="ko-KR" altLang="en-US" u="sng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49325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5400F-58D6-4EE4-D8BD-D6A50B7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DA4DF-255E-B085-7515-A063569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데스크탑 및 노트북에서 </a:t>
            </a:r>
            <a:r>
              <a:rPr lang="en-US" altLang="ko-KR" dirty="0"/>
              <a:t>Prosaccade</a:t>
            </a:r>
            <a:r>
              <a:rPr lang="ko-KR" altLang="en-US" dirty="0"/>
              <a:t> 작업으로 수집된 이미지 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  데이터셋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38</a:t>
            </a:r>
            <a:r>
              <a:rPr lang="ko-KR" altLang="en-US" dirty="0"/>
              <a:t>명의 참가자로부터 수집되었다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CNN</a:t>
            </a:r>
            <a:r>
              <a:rPr lang="ko-KR" altLang="en-US" dirty="0"/>
              <a:t>을 사용해 데이터셋을 벤치마킹했다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벤치마크 모델의 결과로 장치 간 가변성과 작은 샘플 크기로 인해 정확도에 몇 가지 문제가 있었다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이에 향후 작업으로 참가자 수와 프레임 수를 확대할 것이다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40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5400F-58D6-4EE4-D8BD-D6A50B7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DA4DF-255E-B085-7515-A063569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기존 시선 추적 기술은 다양한 연구에 유용하지만 기존 실험실 기반의         고정 장비로는 접근성 및 다양성 문제에 직면해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실험실 기반 기술은 지역적이고 동질적인 샘플에 의존해 참가자의 다양성이  제한될 수 있다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웹캠</a:t>
            </a:r>
            <a:r>
              <a:rPr lang="ko-KR" altLang="en-US" sz="2400" dirty="0"/>
              <a:t> 시선 추적을 위해서는 높은 가변성을 갖는 데이터셋이 필요하다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223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5400F-58D6-4EE4-D8BD-D6A50B7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DA4DF-255E-B085-7515-A063569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데이터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38</a:t>
            </a:r>
            <a:r>
              <a:rPr lang="ko-KR" altLang="en-US" dirty="0"/>
              <a:t>명의 참가자들은 </a:t>
            </a:r>
            <a:r>
              <a:rPr lang="ko-KR" altLang="en-US" dirty="0" err="1"/>
              <a:t>웹캠으로</a:t>
            </a:r>
            <a:r>
              <a:rPr lang="ko-KR" altLang="en-US" dirty="0"/>
              <a:t> 얼굴을 녹화하는 동안 온라인으로 </a:t>
            </a:r>
            <a:r>
              <a:rPr lang="en-US" altLang="ko-KR" dirty="0"/>
              <a:t>Prosaccade</a:t>
            </a:r>
            <a:r>
              <a:rPr lang="ko-KR" altLang="en-US" dirty="0"/>
              <a:t> 작업을 완료했다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실험 중에 참가자들이 검은색을 점을 보고 점이 녹색으로 바뀌면 스페이스 바를 눌러 점이 고정되었는지 확인했다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점의 위치는 무작위로 생성해 얻었다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점 위치를 생성하기 위해 </a:t>
            </a:r>
            <a:r>
              <a:rPr lang="en-US" altLang="ko-KR" dirty="0"/>
              <a:t>50</a:t>
            </a:r>
            <a:r>
              <a:rPr lang="ko-KR" altLang="en-US" dirty="0"/>
              <a:t>개의 셀 각각에서 좌표를 지정했다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너비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높이 </a:t>
            </a:r>
            <a:r>
              <a:rPr lang="en-US" altLang="ko-KR" dirty="0"/>
              <a:t>5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총 </a:t>
            </a:r>
            <a:r>
              <a:rPr lang="en-US" altLang="ko-KR" dirty="0"/>
              <a:t>100</a:t>
            </a:r>
            <a:r>
              <a:rPr lang="ko-KR" altLang="en-US" dirty="0"/>
              <a:t> 번의 시험을 완료했다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508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5400F-58D6-4EE4-D8BD-D6A50B7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DA4DF-255E-B085-7515-A063569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800" b="1" dirty="0" err="1"/>
              <a:t>json</a:t>
            </a:r>
            <a:r>
              <a:rPr lang="en" altLang="ko-KR" sz="1800" b="1" dirty="0"/>
              <a:t>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Screen_Width</a:t>
            </a:r>
            <a:r>
              <a:rPr lang="en" altLang="ko-KR" sz="1300" dirty="0"/>
              <a:t> : </a:t>
            </a:r>
            <a:r>
              <a:rPr lang="ko-KR" altLang="en-US" sz="1300" dirty="0"/>
              <a:t>컴퓨터 스크린의 너비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Screen_Height</a:t>
            </a:r>
            <a:r>
              <a:rPr lang="en" altLang="ko-KR" sz="1300" dirty="0"/>
              <a:t> : </a:t>
            </a:r>
            <a:r>
              <a:rPr lang="ko-KR" altLang="en-US" sz="1300" dirty="0"/>
              <a:t>컴퓨터 스크린의 높이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Scroll_Width</a:t>
            </a:r>
            <a:r>
              <a:rPr lang="en" altLang="ko-KR" sz="1300" dirty="0"/>
              <a:t> : </a:t>
            </a:r>
            <a:r>
              <a:rPr lang="ko-KR" altLang="en-US" sz="1300" dirty="0"/>
              <a:t>스크롤이 가능한 영역의 너비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Scroll_Height</a:t>
            </a:r>
            <a:r>
              <a:rPr lang="en" altLang="ko-KR" sz="1300" dirty="0"/>
              <a:t> : </a:t>
            </a:r>
            <a:r>
              <a:rPr lang="ko-KR" altLang="en-US" sz="1300" dirty="0"/>
              <a:t>스크롤이 가능한 영역의 높이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Window_Inner_Width</a:t>
            </a:r>
            <a:r>
              <a:rPr lang="en" altLang="ko-KR" sz="1300" dirty="0"/>
              <a:t> : </a:t>
            </a:r>
            <a:r>
              <a:rPr lang="ko-KR" altLang="en-US" sz="1300" dirty="0"/>
              <a:t>브라우저 </a:t>
            </a:r>
            <a:r>
              <a:rPr lang="ko-KR" altLang="en-US" sz="1300" dirty="0" err="1"/>
              <a:t>뷰포트의</a:t>
            </a:r>
            <a:r>
              <a:rPr lang="ko-KR" altLang="en-US" sz="1300" dirty="0"/>
              <a:t> 너비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Window_Inner_Height</a:t>
            </a:r>
            <a:r>
              <a:rPr lang="en" altLang="ko-KR" sz="1300" dirty="0"/>
              <a:t> : </a:t>
            </a:r>
            <a:r>
              <a:rPr lang="ko-KR" altLang="en-US" sz="1300" dirty="0"/>
              <a:t>브라우저 </a:t>
            </a:r>
            <a:r>
              <a:rPr lang="ko-KR" altLang="en-US" sz="1300" dirty="0" err="1"/>
              <a:t>뷰포트의</a:t>
            </a:r>
            <a:r>
              <a:rPr lang="ko-KR" altLang="en-US" sz="1300" dirty="0"/>
              <a:t> 높이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File_Name_Right</a:t>
            </a:r>
            <a:r>
              <a:rPr lang="en" altLang="ko-KR" sz="1300" dirty="0"/>
              <a:t> : </a:t>
            </a:r>
            <a:r>
              <a:rPr lang="ko-KR" altLang="en-US" sz="1300" dirty="0"/>
              <a:t>오른쪽 눈 </a:t>
            </a:r>
            <a:r>
              <a:rPr lang="ko-KR" altLang="en-US" sz="1300" dirty="0" err="1"/>
              <a:t>크롭</a:t>
            </a:r>
            <a:r>
              <a:rPr lang="ko-KR" altLang="en-US" sz="1300" dirty="0"/>
              <a:t> 이미지에 대한 파일명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File_Name_Left</a:t>
            </a:r>
            <a:r>
              <a:rPr lang="en" altLang="ko-KR" sz="1300" dirty="0"/>
              <a:t> : </a:t>
            </a:r>
            <a:r>
              <a:rPr lang="ko-KR" altLang="en-US" sz="1300" dirty="0"/>
              <a:t>왼쪽 눈 </a:t>
            </a:r>
            <a:r>
              <a:rPr lang="ko-KR" altLang="en-US" sz="1300" dirty="0" err="1"/>
              <a:t>크롭</a:t>
            </a:r>
            <a:r>
              <a:rPr lang="ko-KR" altLang="en-US" sz="1300" dirty="0"/>
              <a:t> 이미지에 대한 파일명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File_Name_Full</a:t>
            </a:r>
            <a:r>
              <a:rPr lang="en" altLang="ko-KR" sz="1300" dirty="0"/>
              <a:t> : </a:t>
            </a:r>
            <a:r>
              <a:rPr lang="ko-KR" altLang="en-US" sz="1300" dirty="0"/>
              <a:t>전체 사진</a:t>
            </a:r>
            <a:r>
              <a:rPr lang="en-US" altLang="ko-KR" sz="1300" dirty="0"/>
              <a:t>(</a:t>
            </a:r>
            <a:r>
              <a:rPr lang="ko-KR" altLang="en-US" sz="1300" dirty="0"/>
              <a:t>일반 </a:t>
            </a:r>
            <a:r>
              <a:rPr lang="ko-KR" altLang="en-US" sz="1300" dirty="0" err="1"/>
              <a:t>웹캠에서의</a:t>
            </a:r>
            <a:r>
              <a:rPr lang="ko-KR" altLang="en-US" sz="1300" dirty="0"/>
              <a:t> 사진</a:t>
            </a:r>
            <a:r>
              <a:rPr lang="en-US" altLang="ko-KR" sz="1300" dirty="0"/>
              <a:t>)</a:t>
            </a:r>
            <a:r>
              <a:rPr lang="ko-KR" altLang="en-US" sz="1300" dirty="0" err="1"/>
              <a:t>에</a:t>
            </a:r>
            <a:r>
              <a:rPr lang="ko-KR" altLang="en-US" sz="1300" dirty="0"/>
              <a:t> 대한 파일명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Right_LandMarks</a:t>
            </a:r>
            <a:r>
              <a:rPr lang="en" altLang="ko-KR" sz="1300" dirty="0"/>
              <a:t> : </a:t>
            </a:r>
            <a:r>
              <a:rPr lang="ko-KR" altLang="en-US" sz="1300" dirty="0"/>
              <a:t>배열 </a:t>
            </a:r>
            <a:r>
              <a:rPr lang="en-US" altLang="ko-KR" sz="1300" dirty="0"/>
              <a:t>[</a:t>
            </a:r>
            <a:r>
              <a:rPr lang="en" altLang="ko-KR" sz="1300" dirty="0"/>
              <a:t>X, Y], [X, Y] </a:t>
            </a:r>
            <a:r>
              <a:rPr lang="ko-KR" altLang="en-US" sz="1300" dirty="0"/>
              <a:t>오른쪽 눈에 대한 눈 모서리 랜드마크의 좌표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 err="1"/>
              <a:t>Left_LandMarks</a:t>
            </a:r>
            <a:r>
              <a:rPr lang="en" altLang="ko-KR" sz="1300" dirty="0"/>
              <a:t> : </a:t>
            </a:r>
            <a:r>
              <a:rPr lang="ko-KR" altLang="en-US" sz="1300" dirty="0"/>
              <a:t>배열 </a:t>
            </a:r>
            <a:r>
              <a:rPr lang="en-US" altLang="ko-KR" sz="1300" dirty="0"/>
              <a:t>[</a:t>
            </a:r>
            <a:r>
              <a:rPr lang="en" altLang="ko-KR" sz="1300" dirty="0"/>
              <a:t>X, Y], [X, Y] </a:t>
            </a:r>
            <a:r>
              <a:rPr lang="ko-KR" altLang="en-US" sz="1300" dirty="0"/>
              <a:t>왼쪽 눈에 대한 눈 모서리 랜드마크의 좌표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 dirty="0"/>
              <a:t>Label : </a:t>
            </a:r>
            <a:r>
              <a:rPr lang="ko-KR" altLang="en-US" sz="1300" dirty="0"/>
              <a:t>배열 </a:t>
            </a:r>
            <a:r>
              <a:rPr lang="en-US" altLang="ko-KR" sz="1300" dirty="0"/>
              <a:t>[</a:t>
            </a:r>
            <a:r>
              <a:rPr lang="en" altLang="ko-KR" sz="1300" dirty="0"/>
              <a:t>x, y], [x, y] </a:t>
            </a:r>
            <a:r>
              <a:rPr lang="ko-KR" altLang="en-US" sz="1300" dirty="0" err="1"/>
              <a:t>뷰포트의</a:t>
            </a:r>
            <a:r>
              <a:rPr lang="ko-KR" altLang="en-US" sz="1300" dirty="0"/>
              <a:t> 비율로서 점 위치</a:t>
            </a:r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pPr marL="0" indent="0">
              <a:buNone/>
            </a:pPr>
            <a:endParaRPr lang="ko-KR" altLang="en-US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966150-C842-399C-1493-B58CC9D0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519" y="1022350"/>
            <a:ext cx="5057522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2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5400F-58D6-4EE4-D8BD-D6A50B7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DA4DF-255E-B085-7515-A063569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Model</a:t>
            </a:r>
          </a:p>
          <a:p>
            <a:r>
              <a:rPr lang="ko-KR" altLang="en-US" sz="1400" dirty="0"/>
              <a:t>이미지 입력을 위한 </a:t>
            </a:r>
            <a:r>
              <a:rPr lang="en-US" altLang="ko-KR" sz="1400" dirty="0"/>
              <a:t>2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컨벌루션</a:t>
            </a:r>
            <a:r>
              <a:rPr lang="ko-KR" altLang="en-US" sz="1400" dirty="0"/>
              <a:t> 네트워크</a:t>
            </a:r>
            <a:endParaRPr lang="en-US" altLang="ko-KR" sz="1400" dirty="0"/>
          </a:p>
          <a:p>
            <a:r>
              <a:rPr lang="ko-KR" altLang="en-US" sz="1400" dirty="0"/>
              <a:t>랜드마크 처리를 위한 </a:t>
            </a:r>
            <a:r>
              <a:rPr lang="en-US" altLang="ko-KR" sz="1400" dirty="0"/>
              <a:t>3</a:t>
            </a:r>
            <a:r>
              <a:rPr lang="ko-KR" altLang="en-US" sz="1400" dirty="0"/>
              <a:t>개의 완전 연결 레이어로 구성</a:t>
            </a:r>
            <a:endParaRPr lang="en-US" altLang="ko-KR" sz="1400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9379A3-3A36-41F4-36F7-C62348B0E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392" y="991070"/>
            <a:ext cx="6780452" cy="507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5400F-58D6-4EE4-D8BD-D6A50B7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74504AE-EA13-D8AD-A242-5D6D2CC7E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467595"/>
            <a:ext cx="3930086" cy="32084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DEA5573-9E8A-3AFB-57A2-F07DDA855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846" y="1467595"/>
            <a:ext cx="3218759" cy="32084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6C77EC-199F-44C9-531B-805F983FB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465" y="1467595"/>
            <a:ext cx="3248745" cy="32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5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5400F-58D6-4EE4-D8BD-D6A50B7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0DA4DF-255E-B085-7515-A0635696A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훈련의 결과로 전체 거리 손실은 </a:t>
            </a:r>
            <a:r>
              <a:rPr lang="en-US" altLang="ko-KR" sz="2000" dirty="0"/>
              <a:t>0.293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올바른 좌표에서 평균 너비의 약 </a:t>
            </a:r>
            <a:r>
              <a:rPr lang="en-US" altLang="ko-KR" sz="2000" dirty="0"/>
              <a:t>29.3%</a:t>
            </a:r>
            <a:r>
              <a:rPr lang="ko-KR" altLang="en-US" sz="2000" dirty="0"/>
              <a:t> 떨어져   있음을 의미한다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화면 영역 전체의 손실을 평균해 이 결과를 세분화 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이 결과로 대상이 모서리에 비해 화면 중앙에 위치할 때 모델이 가장 잘 작동한다는 것을 알 수 있다</a:t>
            </a:r>
            <a:r>
              <a:rPr lang="en-US" altLang="ko-KR" sz="2000" dirty="0"/>
              <a:t>.</a:t>
            </a:r>
            <a:r>
              <a:rPr lang="ko-KR" altLang="en-US" sz="2000" dirty="0"/>
              <a:t> 이는 참가자가 화면에서 더 멀리 있는 위치를 볼 때 눈 모양이 더 다양하기 때문이라고 생각한다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364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5400F-58D6-4EE4-D8BD-D6A50B70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pic>
        <p:nvPicPr>
          <p:cNvPr id="11" name="내용 개체 틀 3">
            <a:extLst>
              <a:ext uri="{FF2B5EF4-FFF2-40B4-BE49-F238E27FC236}">
                <a16:creationId xmlns:a16="http://schemas.microsoft.com/office/drawing/2014/main" id="{5F9A0FCB-910F-8058-11A4-5FEEB85A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624" y="1189038"/>
            <a:ext cx="5336851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438</Words>
  <Application>Microsoft Macintosh PowerPoint</Application>
  <PresentationFormat>와이드스크린</PresentationFormat>
  <Paragraphs>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Noto Sans KR</vt:lpstr>
      <vt:lpstr>Arial</vt:lpstr>
      <vt:lpstr>Office 테마</vt:lpstr>
      <vt:lpstr>시선 추정을 위한 데스크탑 웹캠 데이터셋</vt:lpstr>
      <vt:lpstr>Abstract</vt:lpstr>
      <vt:lpstr>Introduction</vt:lpstr>
      <vt:lpstr>Method</vt:lpstr>
      <vt:lpstr>Method</vt:lpstr>
      <vt:lpstr>Method</vt:lpstr>
      <vt:lpstr>Method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/컴퓨터공학전공/학생</dc:creator>
  <cp:lastModifiedBy>황시훈(2023240043)</cp:lastModifiedBy>
  <cp:revision>16</cp:revision>
  <dcterms:created xsi:type="dcterms:W3CDTF">2022-09-21T08:07:24Z</dcterms:created>
  <dcterms:modified xsi:type="dcterms:W3CDTF">2024-08-12T08:12:08Z</dcterms:modified>
</cp:coreProperties>
</file>