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2" r:id="rId3"/>
    <p:sldId id="271" r:id="rId4"/>
    <p:sldId id="278" r:id="rId5"/>
    <p:sldId id="281" r:id="rId6"/>
    <p:sldId id="285" r:id="rId7"/>
    <p:sldId id="287" r:id="rId8"/>
    <p:sldId id="29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01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192" y="23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2024. 9. 26.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Webcam based pupil direction estimation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김상규</a:t>
            </a:r>
            <a:r>
              <a:rPr lang="en-US" altLang="ko-KR" dirty="0"/>
              <a:t>, </a:t>
            </a:r>
            <a:r>
              <a:rPr lang="ko-KR" altLang="en-US" u="sng" dirty="0" err="1"/>
              <a:t>황시훈</a:t>
            </a:r>
            <a:endParaRPr lang="en-US" altLang="ko-KR" u="sng" dirty="0"/>
          </a:p>
          <a:p>
            <a:r>
              <a:rPr lang="en-US" altLang="ko-KR" dirty="0"/>
              <a:t>2024.09.27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DC9C-4704-09F3-447C-DC007302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BE340-0B46-1A14-CD49-73D0951A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1854E-9814-110E-68C1-1D93995E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000" dirty="0"/>
              <a:t>딥러닝 기반의 </a:t>
            </a:r>
            <a:r>
              <a:rPr lang="ko-KR" altLang="en-US" sz="2000" dirty="0" err="1"/>
              <a:t>웹캠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아이트래커</a:t>
            </a:r>
            <a:r>
              <a:rPr lang="ko-KR" altLang="en-US" sz="2000" dirty="0"/>
              <a:t> 개발을 위해 딥러닝 기반의 얼굴 방향 추정 모델을 우선적으로 개발하려고 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앞서 진행했던 눈의 이미지만을 사용한 시선 추적 모델은 범용적으로 사용하기에 너무나도 큰 오차를 가지고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결론적으로 이전 연구의 방법에서 랜드마크 좌표</a:t>
            </a:r>
            <a:r>
              <a:rPr lang="en-US" altLang="ko-KR" sz="2000" dirty="0"/>
              <a:t>(</a:t>
            </a:r>
            <a:r>
              <a:rPr lang="ko-KR" altLang="en-US" sz="2000" dirty="0"/>
              <a:t>양쪽 눈 끝</a:t>
            </a:r>
            <a:r>
              <a:rPr lang="en-US" altLang="ko-KR" sz="2000" dirty="0"/>
              <a:t>)</a:t>
            </a:r>
            <a:r>
              <a:rPr lang="ko-KR" altLang="en-US" sz="2000" dirty="0"/>
              <a:t>과 눈의 이미지로 학습이 되지 않음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그러므로 얼굴의 동공을 기반으로 방향을 분류하려고 함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방향 </a:t>
            </a:r>
            <a:r>
              <a:rPr lang="en-US" altLang="ko-KR" sz="2000" dirty="0"/>
              <a:t>:</a:t>
            </a:r>
            <a:r>
              <a:rPr lang="ko-KR" altLang="en-US" sz="2000" dirty="0"/>
              <a:t> 상</a:t>
            </a:r>
            <a:r>
              <a:rPr lang="en-US" altLang="ko-KR" sz="2000" dirty="0"/>
              <a:t>,</a:t>
            </a:r>
            <a:r>
              <a:rPr lang="ko-KR" altLang="en-US" sz="2000" dirty="0"/>
              <a:t> 하</a:t>
            </a:r>
            <a:r>
              <a:rPr lang="en-US" altLang="ko-KR" sz="2000" dirty="0"/>
              <a:t>,</a:t>
            </a:r>
            <a:r>
              <a:rPr lang="ko-KR" altLang="en-US" sz="2000" dirty="0"/>
              <a:t> 좌</a:t>
            </a:r>
            <a:r>
              <a:rPr lang="en-US" altLang="ko-KR" sz="2000" dirty="0"/>
              <a:t>,</a:t>
            </a:r>
            <a:r>
              <a:rPr lang="ko-KR" altLang="en-US" sz="2000" dirty="0"/>
              <a:t> 우</a:t>
            </a:r>
            <a:r>
              <a:rPr lang="en-US" altLang="ko-KR" sz="2000" dirty="0"/>
              <a:t>,</a:t>
            </a:r>
            <a:r>
              <a:rPr lang="ko-KR" altLang="en-US" sz="2000" dirty="0"/>
              <a:t> 정면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0FA76-B1B8-075B-58DB-EEDFC147EEEF}"/>
              </a:ext>
            </a:extLst>
          </p:cNvPr>
          <p:cNvSpPr txBox="1"/>
          <p:nvPr/>
        </p:nvSpPr>
        <p:spPr>
          <a:xfrm>
            <a:off x="10305288" y="1417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34CC9-0CB1-AF95-A103-91E0770DD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89690-EAC6-AA8D-A85B-7174B491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06AFC-9794-F18C-B149-5A284466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000" dirty="0"/>
              <a:t>딥러닝 기반의 </a:t>
            </a:r>
            <a:r>
              <a:rPr lang="ko-KR" altLang="en-US" sz="2000" dirty="0" err="1"/>
              <a:t>웹캠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아이트래커</a:t>
            </a:r>
            <a:r>
              <a:rPr lang="ko-KR" altLang="en-US" sz="2000" dirty="0"/>
              <a:t> 개발을 위해 딥러닝 기반의 얼굴 방향 추정 모델을 우선적으로 개발하려고 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앞서 진행했던 눈의 이미지만을 사용한 시선 추적 모델은 범용적으로 사용하기에 너무나도 큰 오차를 가지고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결론적으로 이전 연구의 방법에서 랜드마크 좌표</a:t>
            </a:r>
            <a:r>
              <a:rPr lang="en-US" altLang="ko-KR" sz="2000" dirty="0"/>
              <a:t>(</a:t>
            </a:r>
            <a:r>
              <a:rPr lang="ko-KR" altLang="en-US" sz="2000" dirty="0"/>
              <a:t>양쪽 눈 끝</a:t>
            </a:r>
            <a:r>
              <a:rPr lang="en-US" altLang="ko-KR" sz="2000" dirty="0"/>
              <a:t>)</a:t>
            </a:r>
            <a:r>
              <a:rPr lang="ko-KR" altLang="en-US" sz="2000" dirty="0"/>
              <a:t>과 눈의 이미지로 학습이 되지 않음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그러므로 처음으로 얼굴의 랜드마크를 기반으로 얼굴의 방향을 분류하려고 함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방향 </a:t>
            </a:r>
            <a:r>
              <a:rPr lang="en-US" altLang="ko-KR" sz="2000" dirty="0"/>
              <a:t>:</a:t>
            </a:r>
            <a:r>
              <a:rPr lang="ko-KR" altLang="en-US" sz="2000" dirty="0"/>
              <a:t> 상</a:t>
            </a:r>
            <a:r>
              <a:rPr lang="en-US" altLang="ko-KR" sz="2000" dirty="0"/>
              <a:t>,</a:t>
            </a:r>
            <a:r>
              <a:rPr lang="ko-KR" altLang="en-US" sz="2000" dirty="0"/>
              <a:t> 하</a:t>
            </a:r>
            <a:r>
              <a:rPr lang="en-US" altLang="ko-KR" sz="2000" dirty="0"/>
              <a:t>,</a:t>
            </a:r>
            <a:r>
              <a:rPr lang="ko-KR" altLang="en-US" sz="2000" dirty="0"/>
              <a:t> 좌</a:t>
            </a:r>
            <a:r>
              <a:rPr lang="en-US" altLang="ko-KR" sz="2000" dirty="0"/>
              <a:t>,</a:t>
            </a:r>
            <a:r>
              <a:rPr lang="ko-KR" altLang="en-US" sz="2000" dirty="0"/>
              <a:t> 우</a:t>
            </a:r>
            <a:r>
              <a:rPr lang="en-US" altLang="ko-KR" sz="2000" dirty="0"/>
              <a:t>,</a:t>
            </a:r>
            <a:r>
              <a:rPr lang="ko-KR" altLang="en-US" sz="2000" dirty="0"/>
              <a:t> 정면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9F6C3-5FE8-3EAE-ECC0-E101F366FAF2}"/>
              </a:ext>
            </a:extLst>
          </p:cNvPr>
          <p:cNvSpPr txBox="1"/>
          <p:nvPr/>
        </p:nvSpPr>
        <p:spPr>
          <a:xfrm>
            <a:off x="10305288" y="1417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7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671E8-38C1-F50F-387E-1EC16AF67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69C92-9716-7789-50EF-925B09AC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0FF7D-9FA7-D4C0-0559-A58C43EF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844731"/>
            <a:ext cx="11150600" cy="553865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200" dirty="0"/>
              <a:t>랜드마크 좌표</a:t>
            </a:r>
            <a:r>
              <a:rPr lang="en-US" altLang="ko-KR" sz="2200" dirty="0"/>
              <a:t>(</a:t>
            </a:r>
            <a:r>
              <a:rPr lang="ko-KR" altLang="en-US" sz="2200" dirty="0"/>
              <a:t>양쪽 동공</a:t>
            </a:r>
            <a:r>
              <a:rPr lang="en-US" altLang="ko-KR" sz="2200" dirty="0"/>
              <a:t>,</a:t>
            </a:r>
            <a:r>
              <a:rPr lang="ko-KR" altLang="en-US" sz="2200" dirty="0"/>
              <a:t> 양쪽 눈 끝</a:t>
            </a:r>
            <a:r>
              <a:rPr lang="en-US" altLang="ko-KR" sz="2200" dirty="0"/>
              <a:t>,</a:t>
            </a:r>
            <a:r>
              <a:rPr lang="ko-KR" altLang="en-US" sz="2200" dirty="0"/>
              <a:t> 코 끝</a:t>
            </a:r>
            <a:r>
              <a:rPr lang="en-US" altLang="ko-KR" sz="2200" dirty="0"/>
              <a:t>,</a:t>
            </a:r>
            <a:r>
              <a:rPr lang="ko-KR" altLang="en-US" sz="2200" dirty="0"/>
              <a:t> 턱 끝</a:t>
            </a:r>
            <a:r>
              <a:rPr lang="en-US" altLang="ko-KR" sz="2200" dirty="0"/>
              <a:t>)</a:t>
            </a:r>
            <a:r>
              <a:rPr lang="ko-KR" altLang="en-US" sz="2200" dirty="0"/>
              <a:t> 총 </a:t>
            </a:r>
            <a:r>
              <a:rPr lang="en-US" altLang="ko-KR" sz="2200" dirty="0"/>
              <a:t>6</a:t>
            </a:r>
            <a:r>
              <a:rPr lang="ko-KR" altLang="en-US" sz="2200" dirty="0"/>
              <a:t>개의 점 이용함</a:t>
            </a:r>
            <a:endParaRPr lang="en-US" altLang="ko-KR" sz="2200" dirty="0"/>
          </a:p>
          <a:p>
            <a:pPr lvl="1">
              <a:buFontTx/>
              <a:buChar char="-"/>
            </a:pPr>
            <a:r>
              <a:rPr lang="ko-KR" altLang="en-US" sz="1800" dirty="0"/>
              <a:t>랜드마크는 영상처리 기술을 사용하여 획득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2200" dirty="0"/>
          </a:p>
          <a:p>
            <a:pPr>
              <a:buFontTx/>
              <a:buChar char="-"/>
            </a:pPr>
            <a:r>
              <a:rPr lang="ko-KR" altLang="en-US" sz="2200" dirty="0"/>
              <a:t>총 </a:t>
            </a:r>
            <a:r>
              <a:rPr lang="en-US" altLang="ko-KR" sz="2200" dirty="0"/>
              <a:t>5</a:t>
            </a:r>
            <a:r>
              <a:rPr lang="ko-KR" altLang="en-US" sz="2200" dirty="0"/>
              <a:t>개의 방향</a:t>
            </a:r>
            <a:r>
              <a:rPr lang="en-US" altLang="ko-KR" sz="2200" dirty="0"/>
              <a:t>(</a:t>
            </a:r>
            <a:r>
              <a:rPr lang="ko-KR" altLang="en-US" sz="2200" dirty="0"/>
              <a:t>상</a:t>
            </a:r>
            <a:r>
              <a:rPr lang="en-US" altLang="ko-KR" sz="2200" dirty="0"/>
              <a:t>,</a:t>
            </a:r>
            <a:r>
              <a:rPr lang="ko-KR" altLang="en-US" sz="2200" dirty="0"/>
              <a:t> 하</a:t>
            </a:r>
            <a:r>
              <a:rPr lang="en-US" altLang="ko-KR" sz="2200" dirty="0"/>
              <a:t>,</a:t>
            </a:r>
            <a:r>
              <a:rPr lang="ko-KR" altLang="en-US" sz="2200" dirty="0"/>
              <a:t> 좌</a:t>
            </a:r>
            <a:r>
              <a:rPr lang="en-US" altLang="ko-KR" sz="2200" dirty="0"/>
              <a:t>,</a:t>
            </a:r>
            <a:r>
              <a:rPr lang="ko-KR" altLang="en-US" sz="2200" dirty="0"/>
              <a:t> 우</a:t>
            </a:r>
            <a:r>
              <a:rPr lang="en-US" altLang="ko-KR" sz="2200" dirty="0"/>
              <a:t>,</a:t>
            </a:r>
            <a:r>
              <a:rPr lang="ko-KR" altLang="en-US" sz="2200" dirty="0"/>
              <a:t> 정면</a:t>
            </a:r>
            <a:r>
              <a:rPr lang="en-US" altLang="ko-KR" sz="2200" dirty="0"/>
              <a:t>)</a:t>
            </a:r>
            <a:r>
              <a:rPr lang="ko-KR" altLang="en-US" sz="2200" dirty="0"/>
              <a:t> 데이터를 </a:t>
            </a:r>
            <a:r>
              <a:rPr lang="en-US" altLang="ko-KR" sz="2200" dirty="0"/>
              <a:t>1000</a:t>
            </a:r>
            <a:r>
              <a:rPr lang="ko-KR" altLang="en-US" sz="2200" dirty="0"/>
              <a:t>개 씩 수집함</a:t>
            </a:r>
            <a:endParaRPr lang="en-US" altLang="ko-KR" sz="2200" dirty="0"/>
          </a:p>
          <a:p>
            <a:pPr>
              <a:buFontTx/>
              <a:buChar char="-"/>
            </a:pPr>
            <a:endParaRPr lang="en-US" altLang="ko-KR" sz="2200" dirty="0"/>
          </a:p>
          <a:p>
            <a:pPr>
              <a:buFontTx/>
              <a:buChar char="-"/>
            </a:pPr>
            <a:r>
              <a:rPr lang="ko-KR" altLang="en-US" sz="2200" dirty="0" err="1"/>
              <a:t>웹캠과</a:t>
            </a:r>
            <a:r>
              <a:rPr lang="ko-KR" altLang="en-US" sz="2200" dirty="0"/>
              <a:t> 얼굴과의 거리는 약 </a:t>
            </a:r>
            <a:r>
              <a:rPr lang="en-US" altLang="ko-KR" sz="2200" dirty="0"/>
              <a:t>50cm</a:t>
            </a:r>
            <a:r>
              <a:rPr lang="ko-KR" altLang="en-US" sz="2200" dirty="0"/>
              <a:t>로 제한함</a:t>
            </a:r>
            <a:endParaRPr lang="en-US" altLang="ko-KR" sz="2200" dirty="0"/>
          </a:p>
          <a:p>
            <a:pPr>
              <a:buFontTx/>
              <a:buChar char="-"/>
            </a:pPr>
            <a:endParaRPr lang="en-US" altLang="ko-KR" sz="2200" dirty="0"/>
          </a:p>
          <a:p>
            <a:pPr>
              <a:buFontTx/>
              <a:buChar char="-"/>
            </a:pP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24B72-12A0-22F8-91C4-3E6E3358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56" y="2554303"/>
            <a:ext cx="5313005" cy="3575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CEB1F4-9D66-4C04-EBBA-AF69E519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05" y="4645969"/>
            <a:ext cx="4791466" cy="356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97EE42-8FCF-FD95-1A50-D1B719E7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2" y="3516130"/>
            <a:ext cx="4811272" cy="376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D8CB4-104E-CBE1-8674-BB62FF8DE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08" y="5061234"/>
            <a:ext cx="4791466" cy="3563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B485E5-65F1-1DFC-223B-7EEF91F0A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02" y="3892320"/>
            <a:ext cx="4771666" cy="356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74C0C2-F7E5-EED6-76A5-81B8037ED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02" y="4248710"/>
            <a:ext cx="4771666" cy="3563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F0AD42-2651-4D26-FAA2-76F7E2995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902" y="5419213"/>
            <a:ext cx="4791472" cy="33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1A6A8-8279-9792-BD51-376C231FC1BA}"/>
              </a:ext>
            </a:extLst>
          </p:cNvPr>
          <p:cNvSpPr txBox="1"/>
          <p:nvPr/>
        </p:nvSpPr>
        <p:spPr>
          <a:xfrm>
            <a:off x="2212724" y="5807362"/>
            <a:ext cx="20634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수집한 랜드마크 종류 </a:t>
            </a:r>
          </a:p>
        </p:txBody>
      </p:sp>
    </p:spTree>
    <p:extLst>
      <p:ext uri="{BB962C8B-B14F-4D97-AF65-F5344CB8AC3E}">
        <p14:creationId xmlns:p14="http://schemas.microsoft.com/office/powerpoint/2010/main" val="26935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314A-73E1-AAAD-8039-42DF5BBC4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011DD-E949-FB7A-BF53-3E2D2421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B83E0-1FB2-CFFD-2F2C-E2C21375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간단한 </a:t>
            </a:r>
            <a:r>
              <a:rPr lang="en-US" altLang="ko-KR" sz="2600" dirty="0"/>
              <a:t>MLP(Multi-Layer Perceptron)</a:t>
            </a:r>
            <a:r>
              <a:rPr lang="ko-KR" altLang="en-US" sz="2600" dirty="0"/>
              <a:t>모델로 구현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우선</a:t>
            </a:r>
            <a:r>
              <a:rPr lang="en-US" altLang="ko-KR" sz="2600" dirty="0"/>
              <a:t>,</a:t>
            </a:r>
            <a:r>
              <a:rPr lang="ko-KR" altLang="en-US" sz="2600" dirty="0"/>
              <a:t> 정면을 뺀 </a:t>
            </a:r>
            <a:r>
              <a:rPr lang="en-US" altLang="ko-KR" sz="2600" dirty="0"/>
              <a:t>4</a:t>
            </a:r>
            <a:r>
              <a:rPr lang="ko-KR" altLang="en-US" sz="2600" dirty="0"/>
              <a:t>방향</a:t>
            </a:r>
            <a:r>
              <a:rPr lang="en-US" altLang="ko-KR" sz="2600" dirty="0"/>
              <a:t>(</a:t>
            </a:r>
            <a:r>
              <a:rPr lang="ko-KR" altLang="en-US" sz="2600" dirty="0"/>
              <a:t>상</a:t>
            </a:r>
            <a:r>
              <a:rPr lang="en-US" altLang="ko-KR" sz="2600" dirty="0"/>
              <a:t>,</a:t>
            </a:r>
            <a:r>
              <a:rPr lang="ko-KR" altLang="en-US" sz="2600" dirty="0"/>
              <a:t> 하</a:t>
            </a:r>
            <a:r>
              <a:rPr lang="en-US" altLang="ko-KR" sz="2600" dirty="0"/>
              <a:t>,</a:t>
            </a:r>
            <a:r>
              <a:rPr lang="ko-KR" altLang="en-US" sz="2600" dirty="0"/>
              <a:t> 좌</a:t>
            </a:r>
            <a:r>
              <a:rPr lang="en-US" altLang="ko-KR" sz="2600" dirty="0"/>
              <a:t>,</a:t>
            </a:r>
            <a:r>
              <a:rPr lang="ko-KR" altLang="en-US" sz="2600" dirty="0"/>
              <a:t> 우</a:t>
            </a:r>
            <a:r>
              <a:rPr lang="en-US" altLang="ko-KR" sz="2600" dirty="0"/>
              <a:t>)</a:t>
            </a:r>
            <a:r>
              <a:rPr lang="ko-KR" altLang="en-US" sz="2600" dirty="0"/>
              <a:t>에서의 분류 결과로 </a:t>
            </a:r>
            <a:r>
              <a:rPr lang="en-US" altLang="ko-KR" sz="2600" dirty="0"/>
              <a:t>100%</a:t>
            </a:r>
            <a:r>
              <a:rPr lang="ko-KR" altLang="en-US" sz="2600" dirty="0"/>
              <a:t>의 정확도를 보임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그러나 정면을 포함한 </a:t>
            </a:r>
            <a:r>
              <a:rPr lang="en-US" altLang="ko-KR" sz="2600" dirty="0"/>
              <a:t>5</a:t>
            </a:r>
            <a:r>
              <a:rPr lang="ko-KR" altLang="en-US" sz="2600" dirty="0"/>
              <a:t>방향에서는 모델의 계층을 늘려도 </a:t>
            </a:r>
            <a:r>
              <a:rPr lang="en-US" altLang="ko-KR" sz="2600" dirty="0"/>
              <a:t>82.3%</a:t>
            </a:r>
            <a:r>
              <a:rPr lang="ko-KR" altLang="en-US" sz="2600" dirty="0"/>
              <a:t>의      정확도로 </a:t>
            </a:r>
            <a:r>
              <a:rPr lang="ko-KR" altLang="en-US" sz="2600" dirty="0">
                <a:solidFill>
                  <a:srgbClr val="FF0000"/>
                </a:solidFill>
              </a:rPr>
              <a:t>정면</a:t>
            </a:r>
            <a:r>
              <a:rPr lang="ko-KR" altLang="en-US" sz="2600" dirty="0"/>
              <a:t>을 다른 방향으로 분류함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95890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0F419-761A-B914-CC1C-E3C82BA2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2653-2115-4210-4958-D16A7517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08C72-F3D5-7310-1D6F-0039EF6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정면을 제대로 분류 하지 못해 최근 연구 동향을 찾아보니 랜드마크 점 위치의 차이가 있었음</a:t>
            </a:r>
            <a:endParaRPr lang="en-US" altLang="ko-KR" sz="26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최근 연구의 경우 </a:t>
            </a:r>
            <a:r>
              <a:rPr lang="ko-KR" altLang="en-US" sz="2200" dirty="0">
                <a:solidFill>
                  <a:srgbClr val="FF0000"/>
                </a:solidFill>
              </a:rPr>
              <a:t>입 양 끝점</a:t>
            </a:r>
            <a:r>
              <a:rPr lang="ko-KR" altLang="en-US" sz="2200" dirty="0"/>
              <a:t>의 랜드마크 좌표가 있음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0C151-0645-9DBC-9100-C4E8C4D1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57" y="3041772"/>
            <a:ext cx="2275775" cy="28476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07F45C-FB83-ED26-D226-786322CBE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88" y="3041772"/>
            <a:ext cx="4008823" cy="28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8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FCFE8-4A0C-88B7-53BF-DA78A1BD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DFFF-9A16-2100-8851-4E0D8D08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097C8-39F4-181B-40EA-C389BCA3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입 양 끝점의 랜드마크 좌표를 추가하고 다시 분류를 진행한 결과 </a:t>
            </a:r>
            <a:r>
              <a:rPr lang="en-US" altLang="ko-KR" sz="2400" dirty="0"/>
              <a:t>100%</a:t>
            </a:r>
            <a:r>
              <a:rPr lang="ko-KR" altLang="en-US" sz="2400" dirty="0"/>
              <a:t>로     </a:t>
            </a:r>
            <a:r>
              <a:rPr lang="en-US" altLang="ko-KR" sz="2400" dirty="0"/>
              <a:t>5</a:t>
            </a:r>
            <a:r>
              <a:rPr lang="ko-KR" altLang="en-US" sz="2400" dirty="0"/>
              <a:t> 방향에 대한 분류가 됨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DF479-0EDF-2A79-A8C6-E4DF6D74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666171"/>
            <a:ext cx="4518573" cy="3195454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40FE71A-D37E-3AF7-3951-0E91BD83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09" y="2666172"/>
            <a:ext cx="3748134" cy="3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1CBC-E73E-5FC3-97FB-FC951B9B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F8D5-4ED2-A1B2-55BC-75FAE5A8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Conclusion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1E6CD0-98DA-E443-F7A9-05B14F48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 err="1"/>
              <a:t>딥러닝을</a:t>
            </a:r>
            <a:r>
              <a:rPr lang="ko-KR" altLang="en-US" sz="2600" dirty="0"/>
              <a:t> 통해 얼굴의 방향을 완벽하게 추정할 수 있다는 것을 알아냄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다음으로 동공의 위치만을 사용하여 </a:t>
            </a:r>
            <a:r>
              <a:rPr lang="ko-KR" altLang="en-US" sz="2600" dirty="0" err="1"/>
              <a:t>딥러닝을</a:t>
            </a:r>
            <a:r>
              <a:rPr lang="ko-KR" altLang="en-US" sz="2600" dirty="0"/>
              <a:t> 통해 방향을 추정할 수 있는지 알아볼 것임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/>
              <a:t>동공의 위치 정보를 통해 방향을 추정할 수 있다면</a:t>
            </a:r>
            <a:r>
              <a:rPr lang="en-US" altLang="ko-KR" sz="2600" dirty="0"/>
              <a:t>, </a:t>
            </a:r>
            <a:r>
              <a:rPr lang="ko-KR" altLang="en-US" sz="2600" dirty="0"/>
              <a:t>이전 얼굴 방향 정보와 함께 보다 정확한 시선 추적 모델을 개발할 수 있을 것임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414684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337</Words>
  <Application>Microsoft Macintosh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Noto Sans KR</vt:lpstr>
      <vt:lpstr>Arial</vt:lpstr>
      <vt:lpstr>Office 테마</vt:lpstr>
      <vt:lpstr>Webcam based pupil direction estimation</vt:lpstr>
      <vt:lpstr>Introduction</vt:lpstr>
      <vt:lpstr>Introduction</vt:lpstr>
      <vt:lpstr>Method</vt:lpstr>
      <vt:lpstr>Method</vt:lpstr>
      <vt:lpstr>Method</vt:lpstr>
      <vt:lpstr>Method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황시훈(2023240043)</cp:lastModifiedBy>
  <cp:revision>26</cp:revision>
  <dcterms:created xsi:type="dcterms:W3CDTF">2022-09-21T08:07:24Z</dcterms:created>
  <dcterms:modified xsi:type="dcterms:W3CDTF">2024-09-26T08:48:25Z</dcterms:modified>
</cp:coreProperties>
</file>