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6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5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4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1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9B08-36E5-430B-9C50-CB58F78CA43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3550-2F79-4EE5-8439-10239137B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447674"/>
            <a:ext cx="9469952" cy="6086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0739" y="15049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패키지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r>
              <a:rPr lang="ko-KR" altLang="en-US" smtClean="0">
                <a:solidFill>
                  <a:srgbClr val="FF0000"/>
                </a:solidFill>
              </a:rPr>
              <a:t>자바파일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0863" y="2095500"/>
            <a:ext cx="585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위에서 가리키는 자바파일에 모든 변수에 </a:t>
            </a:r>
            <a:r>
              <a:rPr lang="en-US" altLang="ko-KR" smtClean="0">
                <a:solidFill>
                  <a:srgbClr val="FF0000"/>
                </a:solidFill>
              </a:rPr>
              <a:t>set</a:t>
            </a:r>
            <a:r>
              <a:rPr lang="ko-KR" altLang="en-US" smtClean="0">
                <a:solidFill>
                  <a:srgbClr val="FF0000"/>
                </a:solidFill>
              </a:rPr>
              <a:t>하겠다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5463" y="2686050"/>
            <a:ext cx="269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자바파일에 메소드 선언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4800600" y="2247900"/>
            <a:ext cx="1374507" cy="43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6100" y="5905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자바파일에 있는 변수 가져오기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3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01074309809</dc:creator>
  <cp:lastModifiedBy>01074309809</cp:lastModifiedBy>
  <cp:revision>1</cp:revision>
  <dcterms:created xsi:type="dcterms:W3CDTF">2021-05-20T01:38:47Z</dcterms:created>
  <dcterms:modified xsi:type="dcterms:W3CDTF">2021-05-20T01:40:26Z</dcterms:modified>
</cp:coreProperties>
</file>