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-84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4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7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7268-4F5C-49C5-BF5C-79AB9902DA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B05A-7FB2-40BA-AE34-9AE483C0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59" y="0"/>
            <a:ext cx="5730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8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4762"/>
            <a:ext cx="6067425" cy="68484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7551" y="6252736"/>
            <a:ext cx="1017435" cy="51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00" y="-92765"/>
            <a:ext cx="6724650" cy="7086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4368" y="5139553"/>
            <a:ext cx="3447684" cy="51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303026" y="583095"/>
            <a:ext cx="314324" cy="30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91" y="1284234"/>
            <a:ext cx="3859559" cy="332865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cxnSp>
        <p:nvCxnSpPr>
          <p:cNvPr id="5" name="직선 화살표 연결선 4"/>
          <p:cNvCxnSpPr/>
          <p:nvPr/>
        </p:nvCxnSpPr>
        <p:spPr>
          <a:xfrm flipV="1">
            <a:off x="8795657" y="949696"/>
            <a:ext cx="507369" cy="6083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86600" y="3743325"/>
            <a:ext cx="2530750" cy="210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738210" y="4038600"/>
            <a:ext cx="51044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8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55" y="0"/>
            <a:ext cx="67056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74857" y="5507597"/>
            <a:ext cx="1488029" cy="50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22345" y="6159946"/>
            <a:ext cx="3681110" cy="356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904" y="2269831"/>
            <a:ext cx="1541039" cy="463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3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28" y="0"/>
            <a:ext cx="706755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15290" y="5455949"/>
            <a:ext cx="3381423" cy="330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3528" y="3837452"/>
            <a:ext cx="2080592" cy="302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2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0" y="0"/>
            <a:ext cx="6861618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99942" y="1901842"/>
            <a:ext cx="2217906" cy="478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1384" y="-1"/>
            <a:ext cx="4698844" cy="66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4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0"/>
            <a:ext cx="6795841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6601" y="5377067"/>
            <a:ext cx="1098895" cy="320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667537" y="5377067"/>
            <a:ext cx="715617" cy="3203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5195" y="5377067"/>
            <a:ext cx="2436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제목</a:t>
            </a:r>
            <a:r>
              <a:rPr lang="en-US" altLang="ko-KR" smtClean="0">
                <a:solidFill>
                  <a:srgbClr val="FF0000"/>
                </a:solidFill>
              </a:rPr>
              <a:t>.html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2510" y="6255657"/>
            <a:ext cx="1439182" cy="60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8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0910"/>
            <a:ext cx="9048750" cy="6372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76795" y="220910"/>
            <a:ext cx="5391179" cy="204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1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43037"/>
            <a:ext cx="10213218" cy="33004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48100" y="2070223"/>
            <a:ext cx="590550" cy="520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1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19075"/>
            <a:ext cx="5372100" cy="64198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09950" y="514351"/>
            <a:ext cx="952500" cy="6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3700" y="6032500"/>
            <a:ext cx="4191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3105834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위와 같이 나오면 테스트 성공</a:t>
            </a:r>
            <a:r>
              <a:rPr lang="en-US" altLang="ko-KR" smtClean="0">
                <a:solidFill>
                  <a:srgbClr val="FF0000"/>
                </a:solidFill>
              </a:rPr>
              <a:t>~~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아래에 빨간 버튼을 누르면 서버 연결 중지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1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982662"/>
            <a:ext cx="6396379" cy="4287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388" y="5042585"/>
            <a:ext cx="5363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예시로 구글 크롬을 사용했습니다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디폴트 브라우저를 하고 열리지 않는다면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이미 전에 실행을 해서 서버가 열려있을 가능성이 있어서 작동이 안될수도 있습니다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35" y="0"/>
            <a:ext cx="43434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30" y="-1"/>
            <a:ext cx="7340462" cy="18600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930" y="1860078"/>
            <a:ext cx="7340462" cy="2521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930" y="4381500"/>
            <a:ext cx="7340462" cy="2476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99722" y="1099919"/>
            <a:ext cx="2809458" cy="686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9722" y="2777549"/>
            <a:ext cx="2809458" cy="686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9722" y="5619750"/>
            <a:ext cx="4132608" cy="686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1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5855" y="3874185"/>
            <a:ext cx="53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다시 </a:t>
            </a:r>
            <a:r>
              <a:rPr lang="en-US" altLang="ko-KR" smtClean="0">
                <a:solidFill>
                  <a:srgbClr val="FF0000"/>
                </a:solidFill>
              </a:rPr>
              <a:t>Run</a:t>
            </a:r>
            <a:r>
              <a:rPr lang="ko-KR" altLang="en-US" smtClean="0">
                <a:solidFill>
                  <a:srgbClr val="FF0000"/>
                </a:solidFill>
              </a:rPr>
              <a:t>을 해보면 이클립스 내부가 아닌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브라우저에서 열리는 것을 확인 할 수 있습니다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2" y="1495425"/>
            <a:ext cx="62388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3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35" y="0"/>
            <a:ext cx="74009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99" y="0"/>
            <a:ext cx="6739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99" y="0"/>
            <a:ext cx="6067425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999177" y="966619"/>
            <a:ext cx="2809458" cy="51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40699" y="2228021"/>
            <a:ext cx="1017435" cy="51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37" y="0"/>
            <a:ext cx="6439675" cy="6858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368803" y="6343638"/>
            <a:ext cx="1256542" cy="514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03" y="0"/>
            <a:ext cx="6437425" cy="690263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510086" y="2114997"/>
            <a:ext cx="1967741" cy="49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72" y="0"/>
            <a:ext cx="8820150" cy="6858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192118" y="1664141"/>
            <a:ext cx="5879657" cy="376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7361" y="6349365"/>
            <a:ext cx="960781" cy="508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76914" y="4905829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다운로드 받은 </a:t>
            </a:r>
            <a:r>
              <a:rPr lang="en-US" altLang="ko-KR" smtClean="0">
                <a:solidFill>
                  <a:srgbClr val="FF0000"/>
                </a:solidFill>
              </a:rPr>
              <a:t>apache-tomcat </a:t>
            </a:r>
            <a:r>
              <a:rPr lang="ko-KR" altLang="en-US" smtClean="0">
                <a:solidFill>
                  <a:srgbClr val="FF0000"/>
                </a:solidFill>
              </a:rPr>
              <a:t>파일을 선택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34" y="0"/>
            <a:ext cx="6401080" cy="68682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8753" y="6236728"/>
            <a:ext cx="1273517" cy="489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6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와이드스크린</PresentationFormat>
  <Paragraphs>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01074309809</dc:creator>
  <cp:lastModifiedBy>01074309809</cp:lastModifiedBy>
  <cp:revision>12</cp:revision>
  <dcterms:created xsi:type="dcterms:W3CDTF">2021-05-17T10:26:35Z</dcterms:created>
  <dcterms:modified xsi:type="dcterms:W3CDTF">2021-05-18T08:46:10Z</dcterms:modified>
</cp:coreProperties>
</file>