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6" r:id="rId5"/>
    <p:sldId id="285" r:id="rId6"/>
    <p:sldId id="287" r:id="rId7"/>
    <p:sldId id="288" r:id="rId8"/>
    <p:sldId id="289" r:id="rId9"/>
    <p:sldId id="29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97" r:id="rId20"/>
    <p:sldId id="29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>
        <p:scale>
          <a:sx n="66" d="100"/>
          <a:sy n="66" d="100"/>
        </p:scale>
        <p:origin x="-70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2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2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8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3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6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6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0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2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6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0B3CB-E7A2-4B98-AC29-8E532AFB777C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8486"/>
          <a:stretch/>
        </p:blipFill>
        <p:spPr>
          <a:xfrm>
            <a:off x="508488" y="1180398"/>
            <a:ext cx="9384323" cy="42686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8488" y="1180398"/>
            <a:ext cx="9187962" cy="16961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7829550" y="2600324"/>
            <a:ext cx="1123950" cy="14287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08488" y="4329111"/>
            <a:ext cx="9187962" cy="8905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" r="42163"/>
          <a:stretch/>
        </p:blipFill>
        <p:spPr>
          <a:xfrm>
            <a:off x="508488" y="5642777"/>
            <a:ext cx="10121412" cy="110162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7486650" y="2600324"/>
            <a:ext cx="146540" cy="35932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8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71800" y="318135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</a:rPr>
              <a:t>자바 이클립스로 이동</a:t>
            </a:r>
            <a:endParaRPr lang="ko-KR" altLang="en-US" sz="44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0650" y="438150"/>
            <a:ext cx="10153650" cy="561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45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4"/>
            <a:ext cx="11898507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8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09" y="-396603"/>
            <a:ext cx="7186613" cy="84870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38109" y="2305050"/>
            <a:ext cx="1252991" cy="1009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38108" y="5105896"/>
            <a:ext cx="3253241" cy="5966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19725" y="2305050"/>
            <a:ext cx="3666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</a:rPr>
              <a:t>대문자로 시작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300" y="7493768"/>
            <a:ext cx="1653041" cy="5966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6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8857"/>
          <a:stretch/>
        </p:blipFill>
        <p:spPr>
          <a:xfrm>
            <a:off x="1119187" y="704850"/>
            <a:ext cx="9753972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1" y="438150"/>
            <a:ext cx="11209429" cy="51577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96535" y="1053876"/>
            <a:ext cx="1524000" cy="723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20249" y="2171700"/>
            <a:ext cx="2038351" cy="419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3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58486"/>
          <a:stretch/>
        </p:blipFill>
        <p:spPr>
          <a:xfrm>
            <a:off x="744040" y="186015"/>
            <a:ext cx="9384323" cy="42686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4040" y="186015"/>
            <a:ext cx="9187962" cy="9760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174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05165"/>
            <a:ext cx="9647658" cy="65674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77050" y="4552950"/>
            <a:ext cx="3985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FF0000"/>
                </a:solidFill>
              </a:rPr>
              <a:t>위에 예시 </a:t>
            </a:r>
            <a:endParaRPr lang="en-US" altLang="ko-KR" sz="6000" smtClean="0">
              <a:solidFill>
                <a:srgbClr val="FF0000"/>
              </a:solidFill>
            </a:endParaRPr>
          </a:p>
          <a:p>
            <a:r>
              <a:rPr lang="ko-KR" altLang="en-US" sz="6000" smtClean="0">
                <a:solidFill>
                  <a:srgbClr val="FF0000"/>
                </a:solidFill>
              </a:rPr>
              <a:t>코드 복붙</a:t>
            </a:r>
            <a:endParaRPr lang="ko-KR" altLang="en-US" sz="600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734050" y="742950"/>
            <a:ext cx="1333500" cy="2038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67549" y="533400"/>
            <a:ext cx="3642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</a:rPr>
              <a:t>모든 권리를 가지고 있는 </a:t>
            </a:r>
            <a:endParaRPr lang="en-US" altLang="ko-KR" sz="2400">
              <a:solidFill>
                <a:srgbClr val="FF0000"/>
              </a:solidFill>
            </a:endParaRPr>
          </a:p>
          <a:p>
            <a:r>
              <a:rPr lang="en-US" altLang="ko-KR" sz="2400" smtClean="0">
                <a:solidFill>
                  <a:srgbClr val="FF0000"/>
                </a:solidFill>
              </a:rPr>
              <a:t>system </a:t>
            </a:r>
            <a:r>
              <a:rPr lang="ko-KR" altLang="en-US" sz="2400" smtClean="0">
                <a:solidFill>
                  <a:srgbClr val="FF0000"/>
                </a:solidFill>
              </a:rPr>
              <a:t>이라고만 </a:t>
            </a:r>
            <a:endParaRPr lang="en-US" altLang="ko-KR" sz="2400" smtClean="0">
              <a:solidFill>
                <a:srgbClr val="FF0000"/>
              </a:solidFill>
            </a:endParaRPr>
          </a:p>
          <a:p>
            <a:r>
              <a:rPr lang="ko-KR" altLang="en-US" sz="2400" smtClean="0">
                <a:solidFill>
                  <a:srgbClr val="FF0000"/>
                </a:solidFill>
              </a:rPr>
              <a:t>입력 </a:t>
            </a:r>
            <a:r>
              <a:rPr lang="en-US" altLang="ko-KR" sz="2400" smtClean="0">
                <a:solidFill>
                  <a:srgbClr val="FF0000"/>
                </a:solidFill>
              </a:rPr>
              <a:t>(c##</a:t>
            </a:r>
            <a:r>
              <a:rPr lang="ko-KR" altLang="en-US" sz="2400" smtClean="0">
                <a:solidFill>
                  <a:srgbClr val="FF0000"/>
                </a:solidFill>
              </a:rPr>
              <a:t>제외</a:t>
            </a:r>
            <a:r>
              <a:rPr lang="en-US" altLang="ko-KR" sz="2400" smtClean="0">
                <a:solidFill>
                  <a:srgbClr val="FF0000"/>
                </a:solidFill>
              </a:rPr>
              <a:t>)</a:t>
            </a:r>
            <a:endParaRPr lang="ko-KR" altLang="en-US" sz="240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267450" y="3209535"/>
            <a:ext cx="1104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4750" y="2978702"/>
            <a:ext cx="333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</a:rPr>
              <a:t>1234</a:t>
            </a:r>
            <a:r>
              <a:rPr lang="ko-KR" altLang="en-US" sz="2400" smtClean="0">
                <a:solidFill>
                  <a:srgbClr val="FF0000"/>
                </a:solidFill>
              </a:rPr>
              <a:t> 설치하면서 설정</a:t>
            </a:r>
            <a:endParaRPr lang="ko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18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1264" y="580256"/>
            <a:ext cx="16116761" cy="540758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76335" y="4371054"/>
            <a:ext cx="7669162" cy="723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22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-663490"/>
            <a:ext cx="7458075" cy="78834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24050" y="6496050"/>
            <a:ext cx="1314450" cy="723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6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71800" y="318135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</a:rPr>
              <a:t>2</a:t>
            </a:r>
            <a:r>
              <a:rPr lang="ko-KR" altLang="en-US" sz="4400" smtClean="0">
                <a:solidFill>
                  <a:srgbClr val="FF0000"/>
                </a:solidFill>
              </a:rPr>
              <a:t>번째 예제코드 복붙</a:t>
            </a:r>
            <a:endParaRPr lang="ko-KR" altLang="en-US" sz="44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0650" y="438150"/>
            <a:ext cx="10153650" cy="561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43050" y="590550"/>
            <a:ext cx="10153650" cy="561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9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8637" r="58078"/>
          <a:stretch/>
        </p:blipFill>
        <p:spPr>
          <a:xfrm>
            <a:off x="1201983" y="728380"/>
            <a:ext cx="9491129" cy="52723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01983" y="2600324"/>
            <a:ext cx="9187962" cy="8905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63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96" y="0"/>
            <a:ext cx="5277303" cy="68123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28067" y="5886450"/>
            <a:ext cx="1314450" cy="9258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1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440531"/>
            <a:ext cx="7894163" cy="61007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6100" y="43053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</a:rPr>
              <a:t>1234 </a:t>
            </a:r>
            <a:r>
              <a:rPr lang="ko-KR" altLang="en-US" sz="2800" smtClean="0">
                <a:solidFill>
                  <a:srgbClr val="FF0000"/>
                </a:solidFill>
              </a:rPr>
              <a:t>추천</a:t>
            </a:r>
            <a:endParaRPr lang="en-US" altLang="ko-KR" sz="2800" smtClean="0">
              <a:solidFill>
                <a:srgbClr val="FF0000"/>
              </a:solidFill>
            </a:endParaRPr>
          </a:p>
          <a:p>
            <a:r>
              <a:rPr lang="ko-KR" altLang="en-US" sz="2800" smtClean="0">
                <a:solidFill>
                  <a:srgbClr val="FF0000"/>
                </a:solidFill>
              </a:rPr>
              <a:t>나중에 다시 바꿀 수 있습니다</a:t>
            </a:r>
            <a:r>
              <a:rPr lang="en-US" altLang="ko-KR" sz="2800" smtClean="0">
                <a:solidFill>
                  <a:srgbClr val="FF0000"/>
                </a:solidFill>
              </a:rPr>
              <a:t>.</a:t>
            </a:r>
            <a:endParaRPr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27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440531"/>
            <a:ext cx="7894163" cy="6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440531"/>
            <a:ext cx="7894163" cy="6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5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04787"/>
            <a:ext cx="8285424" cy="63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2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1" r="43436"/>
          <a:stretch/>
        </p:blipFill>
        <p:spPr>
          <a:xfrm>
            <a:off x="410306" y="5342343"/>
            <a:ext cx="9855429" cy="11296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8486"/>
          <a:stretch/>
        </p:blipFill>
        <p:spPr>
          <a:xfrm>
            <a:off x="744040" y="186015"/>
            <a:ext cx="9384323" cy="42686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44040" y="186015"/>
            <a:ext cx="9187962" cy="16961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753350" y="4038600"/>
            <a:ext cx="457200" cy="16392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44040" y="3334728"/>
            <a:ext cx="9187962" cy="8905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44167" y="4368332"/>
            <a:ext cx="392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</a:rPr>
              <a:t>필수 설치 </a:t>
            </a:r>
            <a:r>
              <a:rPr lang="en-US" altLang="ko-KR" sz="4800" smtClean="0">
                <a:solidFill>
                  <a:srgbClr val="FF0000"/>
                </a:solidFill>
              </a:rPr>
              <a:t>X</a:t>
            </a:r>
            <a:endParaRPr lang="ko-KR" altLang="en-US" sz="4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0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66713"/>
            <a:ext cx="7974358" cy="5995987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7182817" y="1535905"/>
            <a:ext cx="1123950" cy="14287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65738" y="1090611"/>
            <a:ext cx="7130562" cy="8905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82467" y="4419600"/>
            <a:ext cx="392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</a:rPr>
              <a:t>필수 설치 </a:t>
            </a:r>
            <a:r>
              <a:rPr lang="en-US" altLang="ko-KR" sz="4800" smtClean="0">
                <a:solidFill>
                  <a:srgbClr val="FF0000"/>
                </a:solidFill>
              </a:rPr>
              <a:t>X</a:t>
            </a:r>
            <a:endParaRPr lang="ko-KR" altLang="en-US" sz="4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9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0"/>
            <a:ext cx="9877425" cy="6688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7886" y="4267200"/>
            <a:ext cx="392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</a:rPr>
              <a:t>필수 설치 </a:t>
            </a:r>
            <a:r>
              <a:rPr lang="en-US" altLang="ko-KR" sz="4800" smtClean="0">
                <a:solidFill>
                  <a:srgbClr val="FF0000"/>
                </a:solidFill>
              </a:rPr>
              <a:t>X</a:t>
            </a:r>
            <a:endParaRPr lang="ko-KR" altLang="en-US" sz="4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5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45</Words>
  <Application>Microsoft Office PowerPoint</Application>
  <PresentationFormat>와이드스크린</PresentationFormat>
  <Paragraphs>14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01074309809</dc:creator>
  <cp:lastModifiedBy>01074309809</cp:lastModifiedBy>
  <cp:revision>28</cp:revision>
  <dcterms:created xsi:type="dcterms:W3CDTF">2021-05-18T01:58:01Z</dcterms:created>
  <dcterms:modified xsi:type="dcterms:W3CDTF">2021-05-19T07:41:25Z</dcterms:modified>
</cp:coreProperties>
</file>