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3" autoAdjust="0"/>
    <p:restoredTop sz="94660"/>
  </p:normalViewPr>
  <p:slideViewPr>
    <p:cSldViewPr snapToGrid="0">
      <p:cViewPr varScale="1">
        <p:scale>
          <a:sx n="51" d="100"/>
          <a:sy n="51" d="100"/>
        </p:scale>
        <p:origin x="114" y="12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0B3CB-E7A2-4B98-AC29-8E532AFB777C}" type="datetimeFigureOut">
              <a:rPr lang="ko-KR" altLang="en-US" smtClean="0"/>
              <a:t>2021-05-18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F21EA-E357-4F64-9A3A-DD3541029A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7928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0B3CB-E7A2-4B98-AC29-8E532AFB777C}" type="datetimeFigureOut">
              <a:rPr lang="ko-KR" altLang="en-US" smtClean="0"/>
              <a:t>2021-05-18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F21EA-E357-4F64-9A3A-DD3541029A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2123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0B3CB-E7A2-4B98-AC29-8E532AFB777C}" type="datetimeFigureOut">
              <a:rPr lang="ko-KR" altLang="en-US" smtClean="0"/>
              <a:t>2021-05-18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F21EA-E357-4F64-9A3A-DD3541029A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3780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0B3CB-E7A2-4B98-AC29-8E532AFB777C}" type="datetimeFigureOut">
              <a:rPr lang="ko-KR" altLang="en-US" smtClean="0"/>
              <a:t>2021-05-18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F21EA-E357-4F64-9A3A-DD3541029A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8232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0B3CB-E7A2-4B98-AC29-8E532AFB777C}" type="datetimeFigureOut">
              <a:rPr lang="ko-KR" altLang="en-US" smtClean="0"/>
              <a:t>2021-05-18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F21EA-E357-4F64-9A3A-DD3541029A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335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0B3CB-E7A2-4B98-AC29-8E532AFB777C}" type="datetimeFigureOut">
              <a:rPr lang="ko-KR" altLang="en-US" smtClean="0"/>
              <a:t>2021-05-18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F21EA-E357-4F64-9A3A-DD3541029A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4963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0B3CB-E7A2-4B98-AC29-8E532AFB777C}" type="datetimeFigureOut">
              <a:rPr lang="ko-KR" altLang="en-US" smtClean="0"/>
              <a:t>2021-05-18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F21EA-E357-4F64-9A3A-DD3541029A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3266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0B3CB-E7A2-4B98-AC29-8E532AFB777C}" type="datetimeFigureOut">
              <a:rPr lang="ko-KR" altLang="en-US" smtClean="0"/>
              <a:t>2021-05-18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F21EA-E357-4F64-9A3A-DD3541029A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7300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0B3CB-E7A2-4B98-AC29-8E532AFB777C}" type="datetimeFigureOut">
              <a:rPr lang="ko-KR" altLang="en-US" smtClean="0"/>
              <a:t>2021-05-18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F21EA-E357-4F64-9A3A-DD3541029A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2329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0B3CB-E7A2-4B98-AC29-8E532AFB777C}" type="datetimeFigureOut">
              <a:rPr lang="ko-KR" altLang="en-US" smtClean="0"/>
              <a:t>2021-05-18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F21EA-E357-4F64-9A3A-DD3541029A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4669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0B3CB-E7A2-4B98-AC29-8E532AFB777C}" type="datetimeFigureOut">
              <a:rPr lang="ko-KR" altLang="en-US" smtClean="0"/>
              <a:t>2021-05-18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F21EA-E357-4F64-9A3A-DD3541029A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1884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80B3CB-E7A2-4B98-AC29-8E532AFB777C}" type="datetimeFigureOut">
              <a:rPr lang="ko-KR" altLang="en-US" smtClean="0"/>
              <a:t>2021-05-18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EF21EA-E357-4F64-9A3A-DD3541029A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4839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066" y="1238250"/>
            <a:ext cx="11569472" cy="4262437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351066" y="2772696"/>
            <a:ext cx="11193234" cy="54200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/>
          <p:nvPr/>
        </p:nvCxnSpPr>
        <p:spPr>
          <a:xfrm flipH="1" flipV="1">
            <a:off x="5200650" y="3067051"/>
            <a:ext cx="1123950" cy="142874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88878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0300" y="657225"/>
            <a:ext cx="7391400" cy="554355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7950200" y="5810250"/>
            <a:ext cx="939800" cy="36671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969000" y="2406650"/>
            <a:ext cx="1981200" cy="36671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94809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5062" y="657225"/>
            <a:ext cx="7381875" cy="554355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7950200" y="5810250"/>
            <a:ext cx="939800" cy="36671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85049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2175" y="557212"/>
            <a:ext cx="7410450" cy="561975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4508500" y="4203700"/>
            <a:ext cx="2451100" cy="9779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7708900" y="5715000"/>
            <a:ext cx="990600" cy="4445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353300" y="4812268"/>
            <a:ext cx="2473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rgbClr val="FF0000"/>
                </a:solidFill>
              </a:rPr>
              <a:t>아까 입력한 비밀번호</a:t>
            </a:r>
            <a:endParaRPr lang="ko-KR" altLang="en-US">
              <a:solidFill>
                <a:srgbClr val="FF0000"/>
              </a:solidFill>
            </a:endParaRPr>
          </a:p>
        </p:txBody>
      </p:sp>
      <p:cxnSp>
        <p:nvCxnSpPr>
          <p:cNvPr id="9" name="직선 화살표 연결선 8"/>
          <p:cNvCxnSpPr>
            <a:stCxn id="7" idx="1"/>
          </p:cNvCxnSpPr>
          <p:nvPr/>
        </p:nvCxnSpPr>
        <p:spPr>
          <a:xfrm flipH="1" flipV="1">
            <a:off x="6311900" y="4692650"/>
            <a:ext cx="1041400" cy="30428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08825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0300" y="633412"/>
            <a:ext cx="7391400" cy="559117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8818563" y="5780087"/>
            <a:ext cx="990600" cy="4445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45453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7154" y="723900"/>
            <a:ext cx="7970133" cy="544353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991100" y="4216400"/>
            <a:ext cx="421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solidFill>
                  <a:srgbClr val="FF0000"/>
                </a:solidFill>
              </a:rPr>
              <a:t>MySQL Workbench </a:t>
            </a:r>
            <a:r>
              <a:rPr lang="ko-KR" altLang="en-US" smtClean="0">
                <a:solidFill>
                  <a:srgbClr val="FF0000"/>
                </a:solidFill>
              </a:rPr>
              <a:t>실행</a:t>
            </a:r>
            <a:endParaRPr lang="en-US" altLang="ko-KR" smtClean="0">
              <a:solidFill>
                <a:srgbClr val="FF0000"/>
              </a:solidFill>
            </a:endParaRPr>
          </a:p>
          <a:p>
            <a:r>
              <a:rPr lang="en-US" altLang="ko-KR" smtClean="0">
                <a:solidFill>
                  <a:srgbClr val="FF0000"/>
                </a:solidFill>
              </a:rPr>
              <a:t>(</a:t>
            </a:r>
            <a:r>
              <a:rPr lang="ko-KR" altLang="en-US" smtClean="0">
                <a:solidFill>
                  <a:srgbClr val="FF0000"/>
                </a:solidFill>
              </a:rPr>
              <a:t>설치 후 체크되있으면 자동 실행</a:t>
            </a:r>
            <a:r>
              <a:rPr lang="en-US" altLang="ko-KR" smtClean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747962" y="3994149"/>
            <a:ext cx="1912937" cy="86858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68419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212" y="1228725"/>
            <a:ext cx="9553575" cy="440055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303712" y="2254250"/>
            <a:ext cx="4224337" cy="23495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34467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0731" y="671512"/>
            <a:ext cx="8620125" cy="551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4669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7717" y="636360"/>
            <a:ext cx="8477250" cy="535305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2467428" y="5602514"/>
            <a:ext cx="754743" cy="38689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850743" y="2815771"/>
            <a:ext cx="3324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solidFill>
                  <a:srgbClr val="FF0000"/>
                </a:solidFill>
              </a:rPr>
              <a:t>Ctrl + Enter : </a:t>
            </a:r>
            <a:r>
              <a:rPr lang="ko-KR" altLang="en-US" smtClean="0">
                <a:solidFill>
                  <a:srgbClr val="FF0000"/>
                </a:solidFill>
              </a:rPr>
              <a:t>한줄 실행</a:t>
            </a:r>
            <a:endParaRPr lang="en-US" altLang="ko-KR" smtClean="0">
              <a:solidFill>
                <a:srgbClr val="FF0000"/>
              </a:solidFill>
            </a:endParaRPr>
          </a:p>
          <a:p>
            <a:r>
              <a:rPr lang="en-US" altLang="ko-KR" smtClean="0">
                <a:solidFill>
                  <a:srgbClr val="FF0000"/>
                </a:solidFill>
              </a:rPr>
              <a:t>Ctrl + Shift + Enter </a:t>
            </a:r>
            <a:r>
              <a:rPr lang="ko-KR" altLang="en-US" smtClean="0">
                <a:solidFill>
                  <a:srgbClr val="FF0000"/>
                </a:solidFill>
              </a:rPr>
              <a:t>전부실행</a:t>
            </a:r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03202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3810" y="781276"/>
            <a:ext cx="8515350" cy="5324475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2409372" y="4187372"/>
            <a:ext cx="1117599" cy="37737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722916" y="4187371"/>
            <a:ext cx="892628" cy="86359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65917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971800" y="3181350"/>
            <a:ext cx="7620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smtClean="0">
                <a:solidFill>
                  <a:srgbClr val="FF0000"/>
                </a:solidFill>
              </a:rPr>
              <a:t>자바 이클립스로 이동</a:t>
            </a:r>
            <a:endParaRPr lang="ko-KR" altLang="en-US" sz="4400">
              <a:solidFill>
                <a:srgbClr val="FF00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390650" y="438150"/>
            <a:ext cx="10153650" cy="5619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1454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3150" y="590550"/>
            <a:ext cx="7505700" cy="56769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4552950" y="4610100"/>
            <a:ext cx="2339066" cy="89535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17860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09624"/>
            <a:ext cx="11898507" cy="505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6833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409" y="-396603"/>
            <a:ext cx="7186613" cy="8487047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3738109" y="2305050"/>
            <a:ext cx="1252991" cy="100965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738108" y="5105896"/>
            <a:ext cx="3253241" cy="59667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419725" y="2305050"/>
            <a:ext cx="36666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smtClean="0">
                <a:solidFill>
                  <a:srgbClr val="FF0000"/>
                </a:solidFill>
              </a:rPr>
              <a:t>대문자로 시작</a:t>
            </a:r>
            <a:endParaRPr lang="ko-KR" altLang="en-US" sz="3200">
              <a:solidFill>
                <a:srgbClr val="FF000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591300" y="7493768"/>
            <a:ext cx="1653041" cy="59667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53650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b="48857"/>
          <a:stretch/>
        </p:blipFill>
        <p:spPr>
          <a:xfrm>
            <a:off x="1119187" y="704850"/>
            <a:ext cx="9753972" cy="531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4249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171" y="438150"/>
            <a:ext cx="11209429" cy="5157787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4396535" y="1053876"/>
            <a:ext cx="1524000" cy="7239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9620249" y="2171700"/>
            <a:ext cx="2038351" cy="4191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85368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90513" y="845343"/>
            <a:ext cx="12628565" cy="3071813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0" y="1155905"/>
            <a:ext cx="12192000" cy="7239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71744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19214" y="-2477730"/>
            <a:ext cx="14897295" cy="1085481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030064" y="5043948"/>
            <a:ext cx="51619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200" smtClean="0">
                <a:solidFill>
                  <a:srgbClr val="FF0000"/>
                </a:solidFill>
              </a:rPr>
              <a:t>위에 예시 코드 복붙</a:t>
            </a:r>
            <a:endParaRPr lang="ko-KR" altLang="en-US" sz="7200">
              <a:solidFill>
                <a:srgbClr val="FF0000"/>
              </a:solidFill>
            </a:endParaRPr>
          </a:p>
        </p:txBody>
      </p:sp>
      <p:cxnSp>
        <p:nvCxnSpPr>
          <p:cNvPr id="5" name="직선 화살표 연결선 4"/>
          <p:cNvCxnSpPr/>
          <p:nvPr/>
        </p:nvCxnSpPr>
        <p:spPr>
          <a:xfrm flipH="1">
            <a:off x="10028903" y="1179871"/>
            <a:ext cx="943897" cy="165181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9611032" y="533540"/>
            <a:ext cx="31561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mtClean="0">
                <a:solidFill>
                  <a:srgbClr val="FF0000"/>
                </a:solidFill>
              </a:rPr>
              <a:t>데이터베이스 이름</a:t>
            </a:r>
            <a:endParaRPr lang="ko-KR" altLang="en-US" sz="36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32189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371264" y="580256"/>
            <a:ext cx="16116761" cy="5407589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6076335" y="4371054"/>
            <a:ext cx="7669162" cy="7239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52278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691" y="-343361"/>
            <a:ext cx="11427288" cy="7747052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" y="6496050"/>
            <a:ext cx="1681316" cy="7239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2662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2408" y="198332"/>
            <a:ext cx="8210550" cy="6659668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552700" y="2689966"/>
            <a:ext cx="3105150" cy="79618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552700" y="3699616"/>
            <a:ext cx="3105150" cy="75808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804354" y="3466862"/>
            <a:ext cx="337458" cy="46550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0337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3583" y="301998"/>
            <a:ext cx="7188200" cy="6025403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679700" y="3810001"/>
            <a:ext cx="3035300" cy="67944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749812" y="3416300"/>
            <a:ext cx="395741" cy="39370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3257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2525" y="65545"/>
            <a:ext cx="6864350" cy="670151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659063" y="3276600"/>
            <a:ext cx="2992437" cy="80644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486400" y="2768600"/>
            <a:ext cx="548141" cy="3556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921500" y="6335255"/>
            <a:ext cx="1219200" cy="4318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0029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814387"/>
            <a:ext cx="7315200" cy="522922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7950200" y="5676900"/>
            <a:ext cx="939800" cy="36671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0149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9350" y="762000"/>
            <a:ext cx="7353300" cy="53340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7950200" y="5676900"/>
            <a:ext cx="939800" cy="36671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97200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0775" y="681037"/>
            <a:ext cx="7410450" cy="549592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7950200" y="5810250"/>
            <a:ext cx="939800" cy="36671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405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5537" y="661987"/>
            <a:ext cx="7400925" cy="553402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7950200" y="5810250"/>
            <a:ext cx="939800" cy="36671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051800" y="1924050"/>
            <a:ext cx="939800" cy="36671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813300" y="2578100"/>
            <a:ext cx="49831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rgbClr val="FF0000"/>
                </a:solidFill>
              </a:rPr>
              <a:t>비번 </a:t>
            </a:r>
            <a:r>
              <a:rPr lang="en-US" altLang="ko-KR" smtClean="0">
                <a:solidFill>
                  <a:srgbClr val="FF0000"/>
                </a:solidFill>
              </a:rPr>
              <a:t>1234 </a:t>
            </a:r>
            <a:r>
              <a:rPr lang="ko-KR" altLang="en-US" smtClean="0">
                <a:solidFill>
                  <a:srgbClr val="FF0000"/>
                </a:solidFill>
              </a:rPr>
              <a:t>하려고 했는데</a:t>
            </a:r>
            <a:endParaRPr lang="en-US" altLang="ko-KR" smtClean="0">
              <a:solidFill>
                <a:srgbClr val="FF0000"/>
              </a:solidFill>
            </a:endParaRPr>
          </a:p>
          <a:p>
            <a:r>
              <a:rPr lang="ko-KR" altLang="en-US" smtClean="0">
                <a:solidFill>
                  <a:srgbClr val="FF0000"/>
                </a:solidFill>
              </a:rPr>
              <a:t>기존에 이미 깔려있어서 저는 개인적인 비번을</a:t>
            </a:r>
            <a:endParaRPr lang="en-US" altLang="ko-KR" smtClean="0">
              <a:solidFill>
                <a:srgbClr val="FF0000"/>
              </a:solidFill>
            </a:endParaRPr>
          </a:p>
          <a:p>
            <a:r>
              <a:rPr lang="ko-KR" altLang="en-US" smtClean="0">
                <a:solidFill>
                  <a:srgbClr val="FF0000"/>
                </a:solidFill>
              </a:rPr>
              <a:t>사용하였습니다</a:t>
            </a:r>
            <a:r>
              <a:rPr lang="en-US" altLang="ko-KR" smtClean="0">
                <a:solidFill>
                  <a:srgbClr val="FF0000"/>
                </a:solidFill>
              </a:rPr>
              <a:t>.</a:t>
            </a:r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8825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</TotalTime>
  <Words>48</Words>
  <Application>Microsoft Office PowerPoint</Application>
  <PresentationFormat>와이드스크린</PresentationFormat>
  <Paragraphs>12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01074309809</dc:creator>
  <cp:lastModifiedBy>01074309809</cp:lastModifiedBy>
  <cp:revision>17</cp:revision>
  <dcterms:created xsi:type="dcterms:W3CDTF">2021-05-18T01:58:01Z</dcterms:created>
  <dcterms:modified xsi:type="dcterms:W3CDTF">2021-05-18T13:59:21Z</dcterms:modified>
</cp:coreProperties>
</file>