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>
        <p:scale>
          <a:sx n="33" d="100"/>
          <a:sy n="33" d="100"/>
        </p:scale>
        <p:origin x="798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92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2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8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3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6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26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30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32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6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B3CB-E7A2-4B98-AC29-8E532AFB777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8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0B3CB-E7A2-4B98-AC29-8E532AFB777C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F21EA-E357-4F64-9A3A-DD3541029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3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66" y="1238250"/>
            <a:ext cx="11569472" cy="426243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1066" y="2772696"/>
            <a:ext cx="11193234" cy="5420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5200650" y="3067051"/>
            <a:ext cx="1123950" cy="14287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8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657225"/>
            <a:ext cx="7391400" cy="55435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50200" y="5810250"/>
            <a:ext cx="939800" cy="3667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69000" y="2406650"/>
            <a:ext cx="1981200" cy="3667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8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657225"/>
            <a:ext cx="7381875" cy="55435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50200" y="5810250"/>
            <a:ext cx="939800" cy="3667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0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557212"/>
            <a:ext cx="7410450" cy="5619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08500" y="4203700"/>
            <a:ext cx="2451100" cy="977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08900" y="5715000"/>
            <a:ext cx="990600" cy="4445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53300" y="4812268"/>
            <a:ext cx="247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아까 입력한 비밀번호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 flipV="1">
            <a:off x="6311900" y="4692650"/>
            <a:ext cx="1041400" cy="3042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88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633412"/>
            <a:ext cx="7391400" cy="5591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818563" y="5780087"/>
            <a:ext cx="990600" cy="4445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4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54" y="723900"/>
            <a:ext cx="7970133" cy="5443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91100" y="4216400"/>
            <a:ext cx="42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MySQL Workbench </a:t>
            </a:r>
            <a:r>
              <a:rPr lang="ko-KR" altLang="en-US" smtClean="0">
                <a:solidFill>
                  <a:srgbClr val="FF0000"/>
                </a:solidFill>
              </a:rPr>
              <a:t>실행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en-US" altLang="ko-KR" smtClean="0">
                <a:solidFill>
                  <a:srgbClr val="FF0000"/>
                </a:solidFill>
              </a:rPr>
              <a:t>(</a:t>
            </a:r>
            <a:r>
              <a:rPr lang="ko-KR" altLang="en-US" smtClean="0">
                <a:solidFill>
                  <a:srgbClr val="FF0000"/>
                </a:solidFill>
              </a:rPr>
              <a:t>설치 후 체크되있으면 자동 실행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47962" y="3994149"/>
            <a:ext cx="1912937" cy="8685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84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228725"/>
            <a:ext cx="9553575" cy="44005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03712" y="2254250"/>
            <a:ext cx="4224337" cy="23495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4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31" y="671512"/>
            <a:ext cx="862012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66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17" y="636360"/>
            <a:ext cx="8477250" cy="53530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67428" y="5602514"/>
            <a:ext cx="754743" cy="3868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50743" y="2815771"/>
            <a:ext cx="332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Ctrl + Enter : </a:t>
            </a:r>
            <a:r>
              <a:rPr lang="ko-KR" altLang="en-US" smtClean="0">
                <a:solidFill>
                  <a:srgbClr val="FF0000"/>
                </a:solidFill>
              </a:rPr>
              <a:t>한줄 실행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en-US" altLang="ko-KR" smtClean="0">
                <a:solidFill>
                  <a:srgbClr val="FF0000"/>
                </a:solidFill>
              </a:rPr>
              <a:t>Ctrl + Shift + Enter </a:t>
            </a:r>
            <a:r>
              <a:rPr lang="ko-KR" altLang="en-US" smtClean="0">
                <a:solidFill>
                  <a:srgbClr val="FF0000"/>
                </a:solidFill>
              </a:rPr>
              <a:t>전부실행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320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10" y="781276"/>
            <a:ext cx="8515350" cy="53244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09372" y="4187372"/>
            <a:ext cx="1117599" cy="3773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22916" y="4187371"/>
            <a:ext cx="892628" cy="8635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91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71800" y="318135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FF0000"/>
                </a:solidFill>
              </a:rPr>
              <a:t>자바 이클립스로 이동</a:t>
            </a:r>
            <a:endParaRPr lang="ko-KR" altLang="en-US" sz="44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90650" y="438150"/>
            <a:ext cx="10153650" cy="561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45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590550"/>
            <a:ext cx="7505700" cy="56769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52950" y="4610100"/>
            <a:ext cx="2339066" cy="8953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86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624"/>
            <a:ext cx="11898507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83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09" y="-396603"/>
            <a:ext cx="7186613" cy="84870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38109" y="2305050"/>
            <a:ext cx="1252991" cy="1009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38108" y="5105896"/>
            <a:ext cx="3253241" cy="5966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19725" y="2305050"/>
            <a:ext cx="3666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</a:rPr>
              <a:t>대문자로 시작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91300" y="7493768"/>
            <a:ext cx="1653041" cy="5966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365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48857"/>
          <a:stretch/>
        </p:blipFill>
        <p:spPr>
          <a:xfrm>
            <a:off x="1119187" y="704850"/>
            <a:ext cx="9753972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24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1" y="438150"/>
            <a:ext cx="11209429" cy="515778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96535" y="1053876"/>
            <a:ext cx="1524000" cy="723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620249" y="2171700"/>
            <a:ext cx="2038351" cy="419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36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0513" y="845343"/>
            <a:ext cx="12628565" cy="30718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155905"/>
            <a:ext cx="12192000" cy="723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174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9214" y="-2477730"/>
            <a:ext cx="14897295" cy="108548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30064" y="5043948"/>
            <a:ext cx="5161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mtClean="0">
                <a:solidFill>
                  <a:srgbClr val="FF0000"/>
                </a:solidFill>
              </a:rPr>
              <a:t>위에 예시 코드 </a:t>
            </a:r>
            <a:r>
              <a:rPr lang="ko-KR" altLang="en-US" sz="7200" smtClean="0">
                <a:solidFill>
                  <a:srgbClr val="FF0000"/>
                </a:solidFill>
              </a:rPr>
              <a:t>복붙</a:t>
            </a:r>
            <a:endParaRPr lang="ko-KR" altLang="en-US" sz="720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10028903" y="1179871"/>
            <a:ext cx="943897" cy="16518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11032" y="533540"/>
            <a:ext cx="3156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</a:rPr>
              <a:t>데이터베이스 이름</a:t>
            </a:r>
            <a:endParaRPr lang="ko-KR" alt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218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1264" y="580256"/>
            <a:ext cx="16116761" cy="540758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76335" y="4371054"/>
            <a:ext cx="7669162" cy="723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227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91" y="-343361"/>
            <a:ext cx="11427288" cy="774705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" y="6496050"/>
            <a:ext cx="1681316" cy="723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66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08" y="198332"/>
            <a:ext cx="8210550" cy="66596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52700" y="2689966"/>
            <a:ext cx="3105150" cy="7961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52700" y="3699616"/>
            <a:ext cx="3105150" cy="7580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4354" y="3466862"/>
            <a:ext cx="337458" cy="46550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33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583" y="301998"/>
            <a:ext cx="7188200" cy="60254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79700" y="3810001"/>
            <a:ext cx="3035300" cy="6794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49812" y="3416300"/>
            <a:ext cx="395741" cy="3937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5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25" y="65545"/>
            <a:ext cx="6864350" cy="67015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59063" y="3276600"/>
            <a:ext cx="2992437" cy="8064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86400" y="2768600"/>
            <a:ext cx="548141" cy="355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21500" y="6335255"/>
            <a:ext cx="1219200" cy="431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2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814387"/>
            <a:ext cx="7315200" cy="52292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50200" y="5676900"/>
            <a:ext cx="939800" cy="3667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4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762000"/>
            <a:ext cx="7353300" cy="5334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50200" y="5676900"/>
            <a:ext cx="939800" cy="3667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2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681037"/>
            <a:ext cx="7410450" cy="54959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50200" y="5810250"/>
            <a:ext cx="939800" cy="3667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0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661987"/>
            <a:ext cx="7400925" cy="55340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50200" y="5810250"/>
            <a:ext cx="939800" cy="3667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51800" y="1924050"/>
            <a:ext cx="939800" cy="3667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13300" y="2578100"/>
            <a:ext cx="4983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비번 </a:t>
            </a:r>
            <a:r>
              <a:rPr lang="en-US" altLang="ko-KR" smtClean="0">
                <a:solidFill>
                  <a:srgbClr val="FF0000"/>
                </a:solidFill>
              </a:rPr>
              <a:t>1234 </a:t>
            </a:r>
            <a:r>
              <a:rPr lang="ko-KR" altLang="en-US" smtClean="0">
                <a:solidFill>
                  <a:srgbClr val="FF0000"/>
                </a:solidFill>
              </a:rPr>
              <a:t>하려고 했는데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ko-KR" altLang="en-US" smtClean="0">
                <a:solidFill>
                  <a:srgbClr val="FF0000"/>
                </a:solidFill>
              </a:rPr>
              <a:t>기존에 이미 깔려있어서 저는 개인적인 비번을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ko-KR" altLang="en-US" smtClean="0">
                <a:solidFill>
                  <a:srgbClr val="FF0000"/>
                </a:solidFill>
              </a:rPr>
              <a:t>사용하였습니다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48</Words>
  <Application>Microsoft Office PowerPoint</Application>
  <PresentationFormat>와이드스크린</PresentationFormat>
  <Paragraphs>12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01074309809</dc:creator>
  <cp:lastModifiedBy>01074309809</cp:lastModifiedBy>
  <cp:revision>17</cp:revision>
  <dcterms:created xsi:type="dcterms:W3CDTF">2021-05-18T01:58:01Z</dcterms:created>
  <dcterms:modified xsi:type="dcterms:W3CDTF">2021-05-18T12:14:25Z</dcterms:modified>
</cp:coreProperties>
</file>