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78" r:id="rId13"/>
    <p:sldId id="279" r:id="rId14"/>
    <p:sldId id="267" r:id="rId15"/>
    <p:sldId id="268" r:id="rId16"/>
    <p:sldId id="269" r:id="rId17"/>
    <p:sldId id="272" r:id="rId18"/>
    <p:sldId id="274" r:id="rId19"/>
    <p:sldId id="275" r:id="rId20"/>
    <p:sldId id="280" r:id="rId21"/>
    <p:sldId id="277" r:id="rId22"/>
    <p:sldId id="276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wan" initials="s" lastIdx="20" clrIdx="0">
    <p:extLst>
      <p:ext uri="{19B8F6BF-5375-455C-9EA6-DF929625EA0E}">
        <p15:presenceInfo xmlns:p15="http://schemas.microsoft.com/office/powerpoint/2012/main" userId="soo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7T21:00:51.148" idx="3">
    <p:pos x="670" y="339"/>
    <p:text>로고 이미지 삽입</p:text>
    <p:extLst>
      <p:ext uri="{C676402C-5697-4E1C-873F-D02D1690AC5C}">
        <p15:threadingInfo xmlns:p15="http://schemas.microsoft.com/office/powerpoint/2012/main" timeZoneBias="-540"/>
      </p:ext>
    </p:extLst>
  </p:cm>
  <p:cm authorId="1" dt="2014-10-07T21:01:51.645" idx="5">
    <p:pos x="5492" y="336"/>
    <p:text>윈투시스템-&gt;인사말, 연혁, 오시는길
- 사업분야 : CCTV, LED, 기타제품
- 제품소개 : CCTV, LED, 기타제품
- 고객센터 : 자료실, Q&amp;A, 공지사항</p:text>
    <p:extLst mod="1">
      <p:ext uri="{C676402C-5697-4E1C-873F-D02D1690AC5C}">
        <p15:threadingInfo xmlns:p15="http://schemas.microsoft.com/office/powerpoint/2012/main" timeZoneBias="-540"/>
      </p:ext>
    </p:extLst>
  </p:cm>
  <p:cm authorId="1" dt="2014-10-07T21:05:08.167" idx="6">
    <p:pos x="3525" y="1356"/>
    <p:text>제품이미지 3장 정도를 애니메이션 효과를 적용하여 로테이션으로 표출.
- 오른쪽 왼쪽에 있는 화살표를 클릭하면 다음 이미지로 이동
- 이미지는 따뜻한 느낌으로 되도록이면 표현. 
사이트 전체가 차분하고 편안한 느낌의 색감으로 처리</p:text>
    <p:extLst>
      <p:ext uri="{C676402C-5697-4E1C-873F-D02D1690AC5C}">
        <p15:threadingInfo xmlns:p15="http://schemas.microsoft.com/office/powerpoint/2012/main" timeZoneBias="-540"/>
      </p:ext>
    </p:extLst>
  </p:cm>
  <p:cm authorId="1" dt="2014-10-07T21:08:20.350" idx="7">
    <p:pos x="7380" y="1450"/>
    <p:text>배경색은 모니터 해상도가 큰 화면에서 볼 경우 사진은 전체 화면으로 출력이 되지 않더라도 배경색은 전체 화면으로 늘어나서 출력 될 수 있게 처리.
- 배경색도 차분하고 따뜻한 느낌으로 처리.</p:text>
    <p:extLst>
      <p:ext uri="{C676402C-5697-4E1C-873F-D02D1690AC5C}">
        <p15:threadingInfo xmlns:p15="http://schemas.microsoft.com/office/powerpoint/2012/main" timeZoneBias="-540"/>
      </p:ext>
    </p:extLst>
  </p:cm>
  <p:cm authorId="1" dt="2014-10-07T21:10:42.389" idx="8">
    <p:pos x="539" y="2355"/>
    <p:text>- 관리자가 입력한 공지사항이 표출.
- 더보기를 선택할 경우 공지사항 리스트 화면으로 이동
- 내용을 클릭할 경우 해당 글로 이동</p:text>
    <p:extLst>
      <p:ext uri="{C676402C-5697-4E1C-873F-D02D1690AC5C}">
        <p15:threadingInfo xmlns:p15="http://schemas.microsoft.com/office/powerpoint/2012/main" timeZoneBias="-540"/>
      </p:ext>
    </p:extLst>
  </p:cm>
  <p:cm authorId="1" dt="2014-10-07T21:11:41.013" idx="9">
    <p:pos x="5365" y="2420"/>
    <p:text>- 대표 제품 이미지를 표출( 이미지는 고정)
- 대표 제품 이미지가 없을 경우 일반적인 회사 건물등의 이미지를 표출하여 회사 소개와 같은 내용을 표출.</p:text>
    <p:extLst>
      <p:ext uri="{C676402C-5697-4E1C-873F-D02D1690AC5C}">
        <p15:threadingInfo xmlns:p15="http://schemas.microsoft.com/office/powerpoint/2012/main" timeZoneBias="-540"/>
      </p:ext>
    </p:extLst>
  </p:cm>
  <p:cm authorId="1" dt="2014-10-12T07:45:26.712" idx="12">
    <p:pos x="7312" y="388"/>
    <p:text>로그인은 미리 등록된 마스터 관리자가 새로운 관리자를 가잆킬수 있게 구성. 등록된 관리자는 고객센터 메뉴에서 작성 기능을 사용할 수 있음.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12T07:48:57.964" idx="14">
    <p:pos x="3862" y="1082"/>
    <p:text>메인 페이지 보다 축소된 크기이며 메인페이지와 다른 이미지 표출.</p:text>
    <p:extLst>
      <p:ext uri="{C676402C-5697-4E1C-873F-D02D1690AC5C}">
        <p15:threadingInfo xmlns:p15="http://schemas.microsoft.com/office/powerpoint/2012/main" timeZoneBias="-540"/>
      </p:ext>
    </p:extLst>
  </p:cm>
  <p:cm authorId="1" dt="2014-10-12T07:49:36.915" idx="15">
    <p:pos x="4064" y="2094"/>
    <p:text>이 부분의( 이후 페이지도 포한) 내용은 기획서대로 작성을 하지만 디자인 구성이나 사용되는 이미지 그리고 기타 아이콘 또는 폰트(크기,색깔, 글꼴)등의 UI관련 부분은 디자이너가 화면 구성을 고려하여 변경.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8T21:26:02.926" idx="10">
    <p:pos x="4319" y="2554"/>
    <p:text>네이버, 다음, 구글 지도 삽입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12T07:58:56.684" idx="17">
    <p:pos x="2370" y="2408"/>
    <p:text>임의로 제가 작성한 내용 입니다.
수정 사항이 있으시면 수정해서 주시면 반영하겠습니다.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09T22:13:42.419" idx="11">
    <p:pos x="1924" y="1876"/>
    <p:text>선택하면 다음 페이지 표출
제품 관련 정보를 보내 주셔야 합니다.</p:text>
    <p:extLst mod="1">
      <p:ext uri="{C676402C-5697-4E1C-873F-D02D1690AC5C}">
        <p15:threadingInfo xmlns:p15="http://schemas.microsoft.com/office/powerpoint/2012/main" timeZoneBias="-540"/>
      </p:ext>
    </p:extLst>
  </p:cm>
  <p:cm authorId="1" dt="2014-10-12T08:04:59.344" idx="18">
    <p:pos x="1924" y="2012"/>
    <p:text/>
    <p:extLst>
      <p:ext uri="{C676402C-5697-4E1C-873F-D02D1690AC5C}">
        <p15:threadingInfo xmlns:p15="http://schemas.microsoft.com/office/powerpoint/2012/main" timeZoneBias="-540">
          <p15:parentCm authorId="1" idx="1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12T08:12:53.541" idx="19">
    <p:pos x="4113" y="2417"/>
    <p:text>Q&amp;A는 답변 글을 읽거나 질문 글을 읽기 위해서는 작성시 등록했던 비밀번호를 입력해야만 확인할 수 있게 처리.
단, 등록된 관리자는 비밀번호 없이 읽고 쓰는 기능이 가능.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0-12T08:15:16.851" idx="20">
    <p:pos x="3967" y="2333"/>
    <p:text>우측 상단에 로그인을 선택하면 출력하는 화면으로 등록된 관리자만 사용 가능함.
등록된 관리자는 고객센터에서 작성 기능과 같이 고객센터 내용을 관리할 수 있음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6F0D-B9E7-4C2F-89DB-22B4D235FC6B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D56F-1D0A-4C86-8F19-0EE5DFA4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5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24924" y="579190"/>
            <a:ext cx="11945155" cy="535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1192" y="68737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윈투스시스템 </a:t>
            </a:r>
            <a:r>
              <a:rPr lang="ko-KR" altLang="en-US" sz="1000" b="1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303242" y="7237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원투스시스템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67899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372177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파트너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28384" y="723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54345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744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57930" y="469363"/>
            <a:ext cx="12075759" cy="632105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2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4923" y="6453051"/>
            <a:ext cx="11945155" cy="26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하단 메뉴는 앞페이지과 동일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3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D8BC-ACAF-47AB-9DAE-9439D2786A2D}" type="datetimeFigureOut">
              <a:rPr lang="ko-KR" altLang="en-US" smtClean="0"/>
              <a:t>2014-10-12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3A4F-AF89-433B-9EE3-3688AE6D8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7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24925" y="1160617"/>
            <a:ext cx="11945154" cy="24996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930" y="469363"/>
            <a:ext cx="12075759" cy="632105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2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25" y="22314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1000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4310" y="1155635"/>
            <a:ext cx="10702966" cy="249318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 이미지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슬라이드 효과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923" y="21709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97276" y="2146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951487" y="3708208"/>
            <a:ext cx="2118591" cy="9687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제품 이미지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4923" y="3708208"/>
            <a:ext cx="2777303" cy="29674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4924" y="4022521"/>
            <a:ext cx="2777302" cy="234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홈페이지가 </a:t>
            </a:r>
            <a:r>
              <a:rPr lang="ko-KR" altLang="en-US" sz="1000" err="1">
                <a:solidFill>
                  <a:schemeClr val="tx1"/>
                </a:solidFill>
              </a:rPr>
              <a:t>오픈되었습니다</a:t>
            </a:r>
            <a:r>
              <a:rPr lang="en-US" altLang="ko-KR" sz="1000">
                <a:solidFill>
                  <a:schemeClr val="tx1"/>
                </a:solidFill>
              </a:rPr>
              <a:t>.~~~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4924" y="4257199"/>
            <a:ext cx="2777302" cy="234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홈페이지가 </a:t>
            </a:r>
            <a:r>
              <a:rPr lang="ko-KR" altLang="en-US" sz="1000" err="1">
                <a:solidFill>
                  <a:schemeClr val="tx1"/>
                </a:solidFill>
              </a:rPr>
              <a:t>오픈되었습니다</a:t>
            </a:r>
            <a:r>
              <a:rPr lang="en-US" altLang="ko-KR" sz="1000">
                <a:solidFill>
                  <a:schemeClr val="tx1"/>
                </a:solidFill>
              </a:rPr>
              <a:t>.~~~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4924" y="4492057"/>
            <a:ext cx="2777302" cy="234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홈페이지가 </a:t>
            </a:r>
            <a:r>
              <a:rPr lang="ko-KR" altLang="en-US" sz="1000" err="1">
                <a:solidFill>
                  <a:schemeClr val="tx1"/>
                </a:solidFill>
              </a:rPr>
              <a:t>오픈되었습니다</a:t>
            </a:r>
            <a:r>
              <a:rPr lang="en-US" altLang="ko-KR" sz="1000">
                <a:solidFill>
                  <a:schemeClr val="tx1"/>
                </a:solidFill>
              </a:rPr>
              <a:t>.~~~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4924" y="4726555"/>
            <a:ext cx="2777302" cy="2346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>
                <a:solidFill>
                  <a:schemeClr val="tx1"/>
                </a:solidFill>
              </a:rPr>
              <a:t>- </a:t>
            </a:r>
            <a:r>
              <a:rPr lang="ko-KR" altLang="en-US" sz="1000">
                <a:solidFill>
                  <a:schemeClr val="tx1"/>
                </a:solidFill>
              </a:rPr>
              <a:t>홈페이지가 </a:t>
            </a:r>
            <a:r>
              <a:rPr lang="ko-KR" altLang="en-US" sz="1000" err="1">
                <a:solidFill>
                  <a:schemeClr val="tx1"/>
                </a:solidFill>
              </a:rPr>
              <a:t>오픈되었습니다</a:t>
            </a:r>
            <a:r>
              <a:rPr lang="en-US" altLang="ko-KR" sz="1000">
                <a:solidFill>
                  <a:schemeClr val="tx1"/>
                </a:solidFill>
              </a:rPr>
              <a:t>.~~~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32839" y="3747404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 smtClean="0">
                <a:solidFill>
                  <a:schemeClr val="bg1"/>
                </a:solidFill>
              </a:rPr>
              <a:t>더보기</a:t>
            </a:r>
            <a:r>
              <a:rPr lang="en-US" altLang="ko-KR" sz="1000" b="1" smtClean="0">
                <a:solidFill>
                  <a:schemeClr val="bg1"/>
                </a:solidFill>
              </a:rPr>
              <a:t>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51487" y="4719473"/>
            <a:ext cx="2118591" cy="9687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제품 이미지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4922" y="5007663"/>
            <a:ext cx="2777303" cy="67224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105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전화문의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평일 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09:00 ~ 18:00 /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주말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공휴일은 휴무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팩스문의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02-1111-1111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18265" y="3755185"/>
            <a:ext cx="2118591" cy="8977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79560" y="4330185"/>
            <a:ext cx="1059401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err="1" smtClean="0">
                <a:solidFill>
                  <a:schemeClr val="bg1"/>
                </a:solidFill>
              </a:rPr>
              <a:t>더보기</a:t>
            </a:r>
            <a:r>
              <a:rPr lang="en-US" altLang="ko-KR" sz="1000" b="1" smtClean="0">
                <a:solidFill>
                  <a:schemeClr val="bg1"/>
                </a:solidFill>
              </a:rPr>
              <a:t>…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11239" y="3735419"/>
            <a:ext cx="1932643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</a:t>
            </a:r>
          </a:p>
          <a:p>
            <a:pPr algn="ctr"/>
            <a:r>
              <a:rPr lang="ko-KR" altLang="en-US" sz="10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윈투스가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보유하고 있는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제품을 보시려면 클릭</a:t>
            </a:r>
          </a:p>
          <a:p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40181" y="3714759"/>
            <a:ext cx="4413555" cy="196514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22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84194" y="3755185"/>
            <a:ext cx="2118591" cy="8977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45489" y="4330185"/>
            <a:ext cx="1059401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err="1" smtClean="0">
                <a:solidFill>
                  <a:schemeClr val="bg1"/>
                </a:solidFill>
              </a:rPr>
              <a:t>더보기</a:t>
            </a:r>
            <a:r>
              <a:rPr lang="en-US" altLang="ko-KR" sz="1000" b="1" smtClean="0">
                <a:solidFill>
                  <a:schemeClr val="bg1"/>
                </a:solidFill>
              </a:rPr>
              <a:t>…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7168" y="3735419"/>
            <a:ext cx="1932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윈투스가 어떤 회사인지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궁금하시면 클릭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218265" y="4731911"/>
            <a:ext cx="2118591" cy="8977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79560" y="5306911"/>
            <a:ext cx="1059401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err="1" smtClean="0">
                <a:solidFill>
                  <a:schemeClr val="bg1"/>
                </a:solidFill>
              </a:rPr>
              <a:t>더보기</a:t>
            </a:r>
            <a:r>
              <a:rPr lang="en-US" altLang="ko-KR" sz="1000" b="1" smtClean="0">
                <a:solidFill>
                  <a:schemeClr val="bg1"/>
                </a:solidFill>
              </a:rPr>
              <a:t>…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11239" y="4712145"/>
            <a:ext cx="1932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윈투스에 궁금한 사항이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있으시면 클릭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84194" y="4731911"/>
            <a:ext cx="2118591" cy="8977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5489" y="5306911"/>
            <a:ext cx="1059401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err="1" smtClean="0">
                <a:solidFill>
                  <a:schemeClr val="bg1"/>
                </a:solidFill>
              </a:rPr>
              <a:t>더보기</a:t>
            </a:r>
            <a:r>
              <a:rPr lang="en-US" altLang="ko-KR" sz="1000" b="1" smtClean="0">
                <a:solidFill>
                  <a:schemeClr val="bg1"/>
                </a:solidFill>
              </a:rPr>
              <a:t>…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7168" y="4712145"/>
            <a:ext cx="1932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PARTNERSHIP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윈투스의 동반자를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보시려면 클릭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50" name="직사각형 49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52" name="직사각형 51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56" name="직사각형 55"/>
          <p:cNvSpPr/>
          <p:nvPr/>
        </p:nvSpPr>
        <p:spPr>
          <a:xfrm>
            <a:off x="7781945" y="3708208"/>
            <a:ext cx="2118591" cy="9687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제품 이미지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81945" y="4719473"/>
            <a:ext cx="2118591" cy="9687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제품 이미지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032524" y="226995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&gt;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3071" y="226995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bg1"/>
                </a:solidFill>
              </a:rPr>
              <a:t>&lt;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4923" y="6035041"/>
            <a:ext cx="11945155" cy="6823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1192" y="625310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윈투스시스템 </a:t>
            </a:r>
            <a:r>
              <a:rPr lang="ko-KR" altLang="en-US" sz="1000" b="1">
                <a:solidFill>
                  <a:schemeClr val="bg1"/>
                </a:solidFill>
              </a:rPr>
              <a:t>로고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478943" y="6180079"/>
            <a:ext cx="0" cy="450712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48097" y="5992575"/>
            <a:ext cx="3129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㈜</a:t>
            </a:r>
            <a:r>
              <a:rPr lang="ko-KR" altLang="en-US" sz="800" b="1" err="1" smtClean="0">
                <a:solidFill>
                  <a:schemeClr val="bg1"/>
                </a:solidFill>
              </a:rPr>
              <a:t>윈투스시스템</a:t>
            </a:r>
            <a:r>
              <a:rPr lang="ko-KR" altLang="en-US" sz="800" b="1" smtClean="0">
                <a:solidFill>
                  <a:schemeClr val="bg1"/>
                </a:solidFill>
              </a:rPr>
              <a:t> </a:t>
            </a:r>
            <a:r>
              <a:rPr lang="ko-KR" altLang="en-US" sz="800" b="1" err="1" smtClean="0">
                <a:solidFill>
                  <a:schemeClr val="bg1"/>
                </a:solidFill>
              </a:rPr>
              <a:t>대표명</a:t>
            </a:r>
            <a:r>
              <a:rPr lang="ko-KR" altLang="en-US" sz="800" b="1" smtClean="0">
                <a:solidFill>
                  <a:schemeClr val="bg1"/>
                </a:solidFill>
              </a:rPr>
              <a:t> </a:t>
            </a:r>
            <a:r>
              <a:rPr lang="en-US" altLang="ko-KR" sz="800" b="1" smtClean="0">
                <a:solidFill>
                  <a:schemeClr val="bg1"/>
                </a:solidFill>
              </a:rPr>
              <a:t>: </a:t>
            </a:r>
            <a:r>
              <a:rPr lang="ko-KR" altLang="en-US" sz="800" b="1" smtClean="0">
                <a:solidFill>
                  <a:schemeClr val="bg1"/>
                </a:solidFill>
              </a:rPr>
              <a:t>신경익 사업자등록번호 </a:t>
            </a:r>
            <a:r>
              <a:rPr lang="en-US" altLang="ko-KR" sz="800" b="1" smtClean="0">
                <a:solidFill>
                  <a:schemeClr val="bg1"/>
                </a:solidFill>
              </a:rPr>
              <a:t>: 111-11-1111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48097" y="6165657"/>
            <a:ext cx="59330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본사 </a:t>
            </a:r>
            <a:r>
              <a:rPr lang="en-US" altLang="ko-KR" sz="800" b="1" smtClean="0">
                <a:solidFill>
                  <a:schemeClr val="bg1"/>
                </a:solidFill>
              </a:rPr>
              <a:t>: </a:t>
            </a:r>
            <a:r>
              <a:rPr lang="ko-KR" altLang="en-US" sz="800" b="1" smtClean="0">
                <a:solidFill>
                  <a:schemeClr val="bg1"/>
                </a:solidFill>
              </a:rPr>
              <a:t>서울시 성동구 성수동 </a:t>
            </a:r>
            <a:r>
              <a:rPr lang="en-US" altLang="ko-KR" sz="800" b="1" smtClean="0">
                <a:solidFill>
                  <a:schemeClr val="bg1"/>
                </a:solidFill>
              </a:rPr>
              <a:t>2</a:t>
            </a:r>
            <a:r>
              <a:rPr lang="ko-KR" altLang="en-US" sz="800" b="1" smtClean="0">
                <a:solidFill>
                  <a:schemeClr val="bg1"/>
                </a:solidFill>
              </a:rPr>
              <a:t>가 </a:t>
            </a:r>
            <a:r>
              <a:rPr lang="en-US" altLang="ko-KR" sz="800" b="1" smtClean="0">
                <a:solidFill>
                  <a:schemeClr val="bg1"/>
                </a:solidFill>
              </a:rPr>
              <a:t>333-15 </a:t>
            </a:r>
            <a:r>
              <a:rPr lang="ko-KR" altLang="en-US" sz="800" b="1" smtClean="0">
                <a:solidFill>
                  <a:schemeClr val="bg1"/>
                </a:solidFill>
              </a:rPr>
              <a:t>서울숲 한라시그마벨리</a:t>
            </a:r>
            <a:r>
              <a:rPr lang="en-US" altLang="ko-KR" sz="800" b="1" smtClean="0">
                <a:solidFill>
                  <a:schemeClr val="bg1"/>
                </a:solidFill>
              </a:rPr>
              <a:t>2 9</a:t>
            </a:r>
            <a:r>
              <a:rPr lang="ko-KR" altLang="en-US" sz="800" b="1" smtClean="0">
                <a:solidFill>
                  <a:schemeClr val="bg1"/>
                </a:solidFill>
              </a:rPr>
              <a:t>층 </a:t>
            </a:r>
            <a:r>
              <a:rPr lang="en-US" altLang="ko-KR" sz="800" b="1" smtClean="0">
                <a:solidFill>
                  <a:schemeClr val="bg1"/>
                </a:solidFill>
              </a:rPr>
              <a:t>905</a:t>
            </a:r>
            <a:r>
              <a:rPr lang="ko-KR" altLang="en-US" sz="800" b="1" smtClean="0">
                <a:solidFill>
                  <a:schemeClr val="bg1"/>
                </a:solidFill>
              </a:rPr>
              <a:t>호   </a:t>
            </a:r>
            <a:r>
              <a:rPr lang="en-US" altLang="ko-KR" sz="800" b="1" smtClean="0">
                <a:solidFill>
                  <a:schemeClr val="bg1"/>
                </a:solidFill>
              </a:rPr>
              <a:t>TEL : 070-7798-3698  FAX : 02-6455-3698 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8097" y="6532080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solidFill>
                  <a:schemeClr val="bg1"/>
                </a:solidFill>
              </a:rPr>
              <a:t>COPYRIGHT 2014 </a:t>
            </a:r>
            <a:r>
              <a:rPr lang="ko-KR" altLang="en-US" sz="800" b="1" smtClean="0">
                <a:solidFill>
                  <a:schemeClr val="bg1"/>
                </a:solidFill>
              </a:rPr>
              <a:t>㈜</a:t>
            </a:r>
            <a:r>
              <a:rPr lang="ko-KR" altLang="en-US" sz="800" b="1" err="1" smtClean="0">
                <a:solidFill>
                  <a:schemeClr val="bg1"/>
                </a:solidFill>
              </a:rPr>
              <a:t>윈투스시스템</a:t>
            </a:r>
            <a:r>
              <a:rPr lang="ko-KR" altLang="en-US" sz="800" b="1" smtClean="0">
                <a:solidFill>
                  <a:schemeClr val="bg1"/>
                </a:solidFill>
              </a:rPr>
              <a:t> </a:t>
            </a:r>
            <a:r>
              <a:rPr lang="en-US" altLang="ko-KR" sz="800" b="1" smtClean="0">
                <a:solidFill>
                  <a:schemeClr val="bg1"/>
                </a:solidFill>
              </a:rPr>
              <a:t>ALL RIGHTS RESERVED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4923" y="5756743"/>
            <a:ext cx="11945155" cy="26671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54782" y="5788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16810" y="5788100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개인정보취급방침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189206" y="5788100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무단 수집 거부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48097" y="6352336"/>
            <a:ext cx="2061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공장 </a:t>
            </a:r>
            <a:r>
              <a:rPr lang="en-US" altLang="ko-KR" sz="800" b="1" smtClean="0">
                <a:solidFill>
                  <a:schemeClr val="bg1"/>
                </a:solidFill>
              </a:rPr>
              <a:t>: </a:t>
            </a:r>
            <a:r>
              <a:rPr lang="ko-KR" altLang="en-US" sz="800" b="1" smtClean="0">
                <a:solidFill>
                  <a:schemeClr val="bg1"/>
                </a:solidFill>
              </a:rPr>
              <a:t>서울시 성동구 성수동 </a:t>
            </a:r>
            <a:r>
              <a:rPr lang="en-US" altLang="ko-KR" sz="800" b="1" smtClean="0">
                <a:solidFill>
                  <a:schemeClr val="bg1"/>
                </a:solidFill>
              </a:rPr>
              <a:t>2</a:t>
            </a:r>
            <a:r>
              <a:rPr lang="ko-KR" altLang="en-US" sz="800" b="1" smtClean="0">
                <a:solidFill>
                  <a:schemeClr val="bg1"/>
                </a:solidFill>
              </a:rPr>
              <a:t>가 </a:t>
            </a:r>
            <a:r>
              <a:rPr lang="en-US" altLang="ko-KR" sz="800" b="1" smtClean="0">
                <a:solidFill>
                  <a:schemeClr val="bg1"/>
                </a:solidFill>
              </a:rPr>
              <a:t>263-10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24924" y="579190"/>
            <a:ext cx="11945155" cy="53567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1192" y="68737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윈투스시스템 </a:t>
            </a:r>
            <a:r>
              <a:rPr lang="ko-KR" altLang="en-US" sz="1000" b="1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303242" y="7237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원투스시스템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67899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372177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파트너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828384" y="723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54345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410744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85553" y="898563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bg1"/>
                </a:solidFill>
              </a:rPr>
              <a:t>인사말   연혁   오시는길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75043" y="578810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사이트맵</a:t>
            </a:r>
            <a:endParaRPr lang="ko-KR" altLang="en-US" sz="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4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LED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1586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1760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411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52949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3123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2774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4312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4486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4137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35675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65849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05500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61586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1760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31411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52949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3123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22774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44312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4486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14137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35675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65849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05500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7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LED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61" y="2221659"/>
            <a:ext cx="4403312" cy="18652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24040" y="4621277"/>
            <a:ext cx="1143060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90331" y="2221660"/>
            <a:ext cx="4682183" cy="18843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1693" y="438541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6710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제품특징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1016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제품사양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4040" y="4883831"/>
            <a:ext cx="9348474" cy="14961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1586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1760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411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52949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3123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22774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4312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74486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4137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35675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65849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05500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61586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1760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31411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52949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3123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22774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44312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74486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14137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35675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65849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05500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5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61" y="2221659"/>
            <a:ext cx="4403312" cy="18652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24040" y="4621277"/>
            <a:ext cx="1143060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90331" y="2221660"/>
            <a:ext cx="4682183" cy="18843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1693" y="438541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6710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제품특징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1016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제품사양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4040" y="4883831"/>
            <a:ext cx="9348474" cy="14961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5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파트너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00418" y="179420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61" y="2221659"/>
            <a:ext cx="9021416" cy="402129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 내용 추가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925" y="22314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0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45" name="직사각형 44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1693" y="1822936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72177" y="179420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48385" y="2553649"/>
            <a:ext cx="65801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순번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75078" y="2553649"/>
            <a:ext cx="3695700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470778" y="2553649"/>
            <a:ext cx="1590675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첨부일자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61453" y="2553649"/>
            <a:ext cx="730533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다운로드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06402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모델명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48385" y="291660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75078" y="291660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470778" y="291660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061453" y="291660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06402" y="291660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348881" y="2976803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848385" y="327909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775078" y="327909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470778" y="327909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061453" y="327909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06402" y="327909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348881" y="3339299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48385" y="3641593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75078" y="3641593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70778" y="3641593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061453" y="3641593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06402" y="3641593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48881" y="3701795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2848385" y="400345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775078" y="400345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470778" y="400345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061453" y="400345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6402" y="400345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348881" y="4063659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848385" y="436532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75078" y="436532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470778" y="436532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061453" y="436532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06402" y="436532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348881" y="4425523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2848385" y="47271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75078" y="47271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470778" y="47271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061453" y="4727185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06402" y="47271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0348881" y="4787387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2848385" y="50865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75078" y="50865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470778" y="50865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061453" y="5086585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06402" y="50865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0348881" y="5146787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848385" y="5450264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75078" y="5450264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470778" y="5450264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061453" y="5450264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06402" y="5450264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CCTV-001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0348881" y="5510466"/>
            <a:ext cx="218838" cy="226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045793" y="590898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 1 2 3 4 5 &gt;&gt;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061453" y="5847348"/>
            <a:ext cx="720990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5879" y="3008795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5879" y="3459363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첨부파일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4562" y="3908041"/>
            <a:ext cx="7061138" cy="1862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5879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모델명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75879" y="3908041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내용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54562" y="2553649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54562" y="3013245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54562" y="3460480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310275" y="3459363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찾기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754022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91338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428654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65970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5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45" name="직사각형 44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124923" y="1759225"/>
            <a:ext cx="2039779" cy="133800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1693" y="1822936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48385" y="2553649"/>
            <a:ext cx="65801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순번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75078" y="2553649"/>
            <a:ext cx="3695700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470778" y="2553649"/>
            <a:ext cx="1590675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작성일자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61453" y="2553649"/>
            <a:ext cx="730533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조회수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06402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48385" y="291660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75078" y="291660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470778" y="291660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061453" y="291660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06402" y="291660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48385" y="327909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775078" y="327909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470778" y="327909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061453" y="327909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06402" y="327909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48385" y="3641593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75078" y="3641593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70778" y="3641593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061453" y="3641593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06402" y="3641593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48385" y="400345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775078" y="400345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470778" y="400345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061453" y="400345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6402" y="400345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48385" y="436532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75078" y="436532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470778" y="436532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061453" y="436532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06402" y="436532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848385" y="47271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75078" y="47271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470778" y="47271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061453" y="4727185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06402" y="47271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848385" y="50865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75078" y="50865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470778" y="50865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061453" y="5111569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06402" y="50865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848385" y="5450264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75078" y="5450264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470778" y="5450264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061453" y="5450264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06402" y="5450264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5793" y="590898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 1 2 3 4 5 &gt;&gt;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061453" y="5847348"/>
            <a:ext cx="720990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4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5879" y="3008795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5879" y="3459363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4562" y="3908041"/>
            <a:ext cx="7061138" cy="18624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5879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75879" y="3908041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내용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54562" y="2553649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54562" y="3013245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54562" y="3460480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754022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91338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428654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65970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3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45" name="직사각형 44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31693" y="1822936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Q&amp;A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72177" y="1794200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Q&amp;A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48385" y="2553649"/>
            <a:ext cx="65801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순번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775078" y="2553649"/>
            <a:ext cx="3695700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470778" y="2553649"/>
            <a:ext cx="1590675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작성일자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61453" y="2553649"/>
            <a:ext cx="730533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조회수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06402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48385" y="291660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75078" y="291660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오픈하였습니까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470778" y="291660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0061453" y="291660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06402" y="291660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48385" y="327909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775078" y="327909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답변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470778" y="327909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061453" y="327909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06402" y="327909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48385" y="3641593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775078" y="3641593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오픈하였습니까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470778" y="3641593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061453" y="3641593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06402" y="3641593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48385" y="4003457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775078" y="4003457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답변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470778" y="4003457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061453" y="4003457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6402" y="4003457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848385" y="4365321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75078" y="4365321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오픈하였습니까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470778" y="4365321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061453" y="4365321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06402" y="4365321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848385" y="47271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75078" y="47271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답변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470778" y="47271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061453" y="4727185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506402" y="47271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2848385" y="5086585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775078" y="5086585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오픈하였습니까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470778" y="5086585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061453" y="5111569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506402" y="5086585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848385" y="5450264"/>
            <a:ext cx="65801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75078" y="5450264"/>
            <a:ext cx="369570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답변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홈페이지를 오픈하였습니다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470778" y="5450264"/>
            <a:ext cx="1590675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2014-01-01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061453" y="5450264"/>
            <a:ext cx="730533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506402" y="5450264"/>
            <a:ext cx="1259857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45793" y="590898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 1 2 3 4 5 &gt;&gt;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0061453" y="5847348"/>
            <a:ext cx="720990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925" y="223142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5" y="1160617"/>
            <a:ext cx="11945154" cy="1890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4310" y="1160617"/>
            <a:ext cx="10702966" cy="189049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 이미지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923" y="21709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97276" y="2146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22" name="직사각형 21"/>
          <p:cNvSpPr/>
          <p:nvPr/>
        </p:nvSpPr>
        <p:spPr>
          <a:xfrm>
            <a:off x="124923" y="3092727"/>
            <a:ext cx="2039779" cy="1723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4922" y="30927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회사소개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4922" y="368084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4922" y="4055076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4922" y="443570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오시는길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1693" y="31742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37710" y="4353601"/>
            <a:ext cx="530786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 시스템은 언제나 고객 여러분들을 최우선으로 생각하겠습니다</a:t>
            </a:r>
            <a:r>
              <a:rPr lang="en-US" altLang="ko-KR" sz="11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윈투스 시스템은 지난 수 년간의 노력과 시행착오를 통해 여러 분야로 많은 분야로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성장하였습니다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업계의 경쟁이 점점 더 격화되고 있는 상황에서도 직원들의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노력과 고객 여러분들의 격려와 성원에 힘입어 많은 성장을 이뤄냈습니다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저희 기업은 더 나아가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세기에 적합한 기업으로 성장할 것이며 고객 여러분의 성원에도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더욱더 보답하는 기업이 되도록 노력하겠습니다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언제나 고객 여러분들의 안전을 지켜 드릴 수 있도록 더욱도 노력하겠으며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더욱더 많은 분야에서도 새로운 기술을 도입하여 어제보다는 오늘이 오늘보다는 내일이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더욱더 발전된 기업이 되도록 노력하겠습니다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저희 홈페이지를 방문해 주신 고객 여러분들께 깊은 감사의 말씀을 드립니다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37711" y="343666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변화를 지향하고 혁신적인 생각을 창조하는 기업</a:t>
            </a:r>
            <a:endParaRPr lang="en-US" altLang="ko-KR" sz="12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80771" y="313390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회사소개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37710" y="3717267"/>
            <a:ext cx="31486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시민의 안전과 밝은 미래를 꿈꾸는 기업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02472" y="397609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윈투스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61603" y="3411196"/>
            <a:ext cx="4305060" cy="29399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 관련 이미지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CCTV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r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조합 </a:t>
            </a:r>
            <a:r>
              <a:rPr lang="en-US" altLang="ko-KR" sz="105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192" y="68737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윈투스시스템 </a:t>
            </a:r>
            <a:r>
              <a:rPr lang="ko-KR" altLang="en-US" sz="1000" b="1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03242" y="7237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원투스시스템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67899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72177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파트너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828384" y="723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54345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410744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1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1693" y="1822936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Q&amp;A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비밀번호확인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72177" y="1794200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Q&amp;A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52888" y="349945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61708" y="3762012"/>
            <a:ext cx="5006483" cy="9381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10737" y="4112626"/>
            <a:ext cx="1143060" cy="264278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비밀번호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08340" y="4112626"/>
            <a:ext cx="2488275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15441" y="3894150"/>
            <a:ext cx="838450" cy="66238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확인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고객센터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Q&amp;A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Q&amp;A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5879" y="3008795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5879" y="3459363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4562" y="4279842"/>
            <a:ext cx="7061138" cy="14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75879" y="2553649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작성자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75879" y="4278725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내용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254562" y="2553649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54562" y="3013245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54562" y="3460480"/>
            <a:ext cx="5000846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754022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91338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428654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765970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03286" y="5847348"/>
            <a:ext cx="561678" cy="33869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답변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75879" y="3869044"/>
            <a:ext cx="1259857" cy="33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비밀번호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54562" y="3870161"/>
            <a:ext cx="1092690" cy="33869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3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92916" y="179420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510737" y="3894150"/>
            <a:ext cx="1143060" cy="264278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아이디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352888" y="349945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로그인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61708" y="3762012"/>
            <a:ext cx="5006483" cy="12585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510737" y="4294613"/>
            <a:ext cx="1143060" cy="264278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비밀번호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708340" y="4294613"/>
            <a:ext cx="2488275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708340" y="3894150"/>
            <a:ext cx="2488275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415441" y="3894150"/>
            <a:ext cx="838450" cy="662386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08340" y="4645915"/>
            <a:ext cx="1199356" cy="2874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신규관리자등록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97259" y="4645915"/>
            <a:ext cx="1199356" cy="28742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61708" y="5095379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일반 사용자는 사용할 수 없습니다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7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3297" y="2300756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1495" y="23094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76723" y="2300756"/>
            <a:ext cx="869559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중복확인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3298" y="2564436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특수문자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한글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공백을 포함할 수 있으며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소문자를 처리합니다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.( 6 ~ 10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 사이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3297" y="3064974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1495" y="30737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3298" y="332865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특수문자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한글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공백을 포함할 수 있으며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모든 소문자를 처리합니다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.( 6 ~ 10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 사이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3297" y="3758079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1495" y="376680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비밀번호확인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3297" y="4224585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1495" y="42333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3297" y="4691091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1495" y="4699821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이메일주소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73297" y="5129529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1495" y="51382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73297" y="5559432"/>
            <a:ext cx="2635533" cy="2636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1495" y="556816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휴대폰번호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14445" y="5933694"/>
            <a:ext cx="869559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취소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53460" y="5933694"/>
            <a:ext cx="869559" cy="24329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회원가입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35" name="직사각형 34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37" name="직사각형 36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92916" y="179420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83528" y="2242586"/>
            <a:ext cx="9487905" cy="40404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3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925" y="1160617"/>
            <a:ext cx="11945154" cy="1890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310" y="1160617"/>
            <a:ext cx="10702966" cy="189049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 이미지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3" y="21709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7276" y="2146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15" name="직사각형 14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124923" y="3092727"/>
            <a:ext cx="2039779" cy="1723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4922" y="30927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회사소개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4922" y="368084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922" y="4055076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922" y="443570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오시는길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1693" y="31742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28658" y="313390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회사소개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7709" y="3756206"/>
            <a:ext cx="361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rgbClr val="FF0000"/>
                </a:solidFill>
              </a:rPr>
              <a:t>연혁</a:t>
            </a:r>
            <a:r>
              <a:rPr lang="en-US" altLang="ko-KR" sz="1000" smtClean="0">
                <a:solidFill>
                  <a:srgbClr val="FF0000"/>
                </a:solidFill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</a:rPr>
              <a:t>관련 정보를 주시면 내용을 추가하겠습니다</a:t>
            </a:r>
            <a:r>
              <a:rPr lang="en-US" altLang="ko-KR" sz="100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1192" y="68737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윈투스시스템 </a:t>
            </a:r>
            <a:r>
              <a:rPr lang="ko-KR" altLang="en-US" sz="1000" b="1">
                <a:solidFill>
                  <a:schemeClr val="bg1"/>
                </a:solidFill>
              </a:rPr>
              <a:t>로고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03242" y="72375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원투스시스템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67899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72177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파트너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828384" y="7237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54345" y="7192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410744" y="7237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로그인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0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오시는길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925" y="1160617"/>
            <a:ext cx="11945154" cy="1890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310" y="1160617"/>
            <a:ext cx="10702966" cy="189049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 이미지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3" y="21709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7276" y="21468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15" name="직사각형 14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124923" y="3092727"/>
            <a:ext cx="2039779" cy="17236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4922" y="30927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회사소개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4922" y="368084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인사말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922" y="4055076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연혁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922" y="4435701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오시는길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1693" y="31742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 길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27293" y="3133909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회사소개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오시는 길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60141" y="3590009"/>
            <a:ext cx="9037135" cy="18486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60141" y="5540565"/>
            <a:ext cx="9037135" cy="75706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50256" y="5578264"/>
            <a:ext cx="4810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본사주소 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성동구 성수동 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333-15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서울숲 한라시그마벨리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2 9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905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50256" y="5819283"/>
            <a:ext cx="3254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연락처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070-7798-3698    </a:t>
            </a:r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FAX : 02-6455-3698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50256" y="6060317"/>
            <a:ext cx="2702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krgundary@wintussystem.com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925" y="1160618"/>
            <a:ext cx="11945154" cy="110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109080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2029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7276" y="20052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2301927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4922" y="23019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922" y="2890044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4922" y="3264276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1693" y="2329492"/>
            <a:ext cx="63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69579" y="2300756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CCTV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4922" y="3648033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75860" y="3007489"/>
            <a:ext cx="7931018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사진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46173" y="3774892"/>
            <a:ext cx="2069542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현장 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97533" y="4433758"/>
            <a:ext cx="2069542" cy="9937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현장 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89936" y="5304345"/>
            <a:ext cx="2070596" cy="11182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현장 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75860" y="2636136"/>
            <a:ext cx="553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시민의 안전과 밝은 미래를 위해 뛰어 다니는 일꾼 기업을 꿈꾸며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37709" y="3756206"/>
            <a:ext cx="59084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당사는 관공서의 방법용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산업용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 및 유지보수를 제공하는 업체입니다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2010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용산구청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 및 유지보수를 시작으로 하여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구청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~~~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구청 외 여러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많은 관공서의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 및 유지 관리하고 있으며 서울대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 많은 학교 또는 산업 지역의 방범용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 설치 및 유지 관리를 하고 있습니다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안정성 있고 신속한 처리 방식으로 고객들의 만족도를 높이고 있으며 한층더 높은</a:t>
            </a:r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기술력을 확보하기 위해서도 많은 투자를 아끼지 않고 있습니다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앞으로도 더 많은 시장과 더 많은 고객을 확보하기 위해</a:t>
            </a:r>
            <a:endParaRPr lang="en-US" altLang="ko-KR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신속한 처리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보다 좋은 서비스를 제공할 것을 약속드립니다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73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925" y="1160618"/>
            <a:ext cx="11945154" cy="110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109080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2029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7276" y="20052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2301927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23019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89004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3264276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232949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7130" y="2300756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LED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648033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59" y="3007489"/>
            <a:ext cx="7980715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사진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9537" y="3774892"/>
            <a:ext cx="2069542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현장 또는 제품 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30897" y="4433758"/>
            <a:ext cx="2069542" cy="9937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현장 또는 제품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723300" y="5304345"/>
            <a:ext cx="2070596" cy="11182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현장 또는 제품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5860" y="2636136"/>
            <a:ext cx="449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디자인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효과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빛으로 차별화를 선도하는 기업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7709" y="3756206"/>
            <a:ext cx="361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LED </a:t>
            </a:r>
            <a:r>
              <a:rPr lang="ko-KR" altLang="en-US" sz="1000" smtClean="0">
                <a:solidFill>
                  <a:srgbClr val="FF0000"/>
                </a:solidFill>
              </a:rPr>
              <a:t>관련 정보를 주시면 내용을 추가하겠습니다</a:t>
            </a:r>
            <a:r>
              <a:rPr lang="en-US" altLang="ko-KR" sz="100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92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4925" y="1160618"/>
            <a:ext cx="11945154" cy="1101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109080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2029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97276" y="200520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422633" y="1760496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2301927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2301926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사업분야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89004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3264276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23294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2300756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648033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59" y="3007489"/>
            <a:ext cx="7891263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 관련 사진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193410" y="3774892"/>
            <a:ext cx="2069542" cy="74590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현장 또는 제품 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4770" y="4433758"/>
            <a:ext cx="2069542" cy="99378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현장 또는 제품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37173" y="5304345"/>
            <a:ext cx="2070596" cy="11182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설치된 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현장 또는 제품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5860" y="2636136"/>
            <a:ext cx="449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디자인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효과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빛으로 차별화를 선도하는 기업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37709" y="3756206"/>
            <a:ext cx="361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000" smtClean="0">
                <a:solidFill>
                  <a:srgbClr val="FF0000"/>
                </a:solidFill>
              </a:rPr>
              <a:t>기타 제품 관련 정보를 주시면 내용을 추가하겠습니다</a:t>
            </a:r>
            <a:r>
              <a:rPr lang="en-US" altLang="ko-KR" sz="100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68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55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CCTV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1586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91760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31411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2949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3123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22774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44312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74486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4137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35675" y="237432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65849" y="350290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605500" y="226716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61586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1760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31411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52949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83123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2774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644312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74486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4137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35675" y="4302869"/>
            <a:ext cx="1605589" cy="10323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65849" y="543144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제품명 및 모델명 등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605500" y="4195704"/>
            <a:ext cx="1831014" cy="16001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5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4925" y="1160618"/>
            <a:ext cx="11945154" cy="5258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310" y="1160618"/>
            <a:ext cx="10702966" cy="525867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이 부분은 앞페이지와 동일하게 적용</a:t>
            </a:r>
            <a:r>
              <a:rPr lang="en-US" altLang="ko-KR" sz="1000" b="1" smtClean="0">
                <a:solidFill>
                  <a:schemeClr val="bg1"/>
                </a:solidFill>
              </a:rPr>
              <a:t>( </a:t>
            </a:r>
            <a:r>
              <a:rPr lang="ko-KR" altLang="en-US" sz="1000" b="1" smtClean="0">
                <a:solidFill>
                  <a:schemeClr val="bg1"/>
                </a:solidFill>
              </a:rPr>
              <a:t>화면 구성 상 이미지를 줄였음 </a:t>
            </a:r>
            <a:r>
              <a:rPr lang="en-US" altLang="ko-KR" sz="1000" b="1" smtClean="0">
                <a:solidFill>
                  <a:schemeClr val="bg1"/>
                </a:solidFill>
              </a:rPr>
              <a:t>)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923" y="14102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73121" y="13440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배경색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22633" y="1245795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f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1422633" y="1498551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N</a:t>
            </a:r>
            <a:endParaRPr lang="ko-KR" altLang="en-US" sz="1000"/>
          </a:p>
        </p:txBody>
      </p:sp>
      <p:sp>
        <p:nvSpPr>
          <p:cNvPr id="10" name="직사각형 9"/>
          <p:cNvSpPr/>
          <p:nvPr/>
        </p:nvSpPr>
        <p:spPr>
          <a:xfrm>
            <a:off x="11201063" y="1509343"/>
            <a:ext cx="249882" cy="23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T</a:t>
            </a:r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124923" y="1754255"/>
            <a:ext cx="2039779" cy="1342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4922" y="1754254"/>
            <a:ext cx="2039779" cy="54650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제품소개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4922" y="2342372"/>
            <a:ext cx="2039779" cy="380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CCTV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4922" y="2716604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1693" y="1822936"/>
            <a:ext cx="155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CCTV</a:t>
            </a:r>
            <a:endParaRPr lang="ko-KR" altLang="en-US" sz="1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72177" y="179420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홈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 </a:t>
            </a:r>
            <a:r>
              <a:rPr lang="en-US" altLang="ko-KR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922" y="3100361"/>
            <a:ext cx="2039779" cy="38062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기타제품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5861" y="2221659"/>
            <a:ext cx="4403312" cy="18652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사진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24040" y="4621277"/>
            <a:ext cx="1143060" cy="264278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90331" y="2221660"/>
            <a:ext cx="4682183" cy="188438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 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1693" y="438541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ko-KR" altLang="en-US" sz="105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6710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제품특징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10160" y="4621277"/>
            <a:ext cx="1143060" cy="264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제품사양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4040" y="4883831"/>
            <a:ext cx="9348474" cy="14961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설명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4925" y="22314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제품소개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5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1437</Words>
  <Application>Microsoft Office PowerPoint</Application>
  <PresentationFormat>와이드스크린</PresentationFormat>
  <Paragraphs>632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soowan</dc:creator>
  <cp:lastModifiedBy>soowan</cp:lastModifiedBy>
  <cp:revision>48</cp:revision>
  <dcterms:created xsi:type="dcterms:W3CDTF">2014-10-07T07:54:27Z</dcterms:created>
  <dcterms:modified xsi:type="dcterms:W3CDTF">2014-10-11T23:33:22Z</dcterms:modified>
</cp:coreProperties>
</file>