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3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972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417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78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0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94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3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5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2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1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7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6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8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69CA7B-0E30-4FA6-8820-9AC976D56BB4}" type="datetimeFigureOut">
              <a:rPr lang="en-US" smtClean="0"/>
              <a:t>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7DB9BB-FBA9-4E89-BD79-3EC73B5057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0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00392" cy="3096344"/>
          </a:xfrm>
        </p:spPr>
        <p:txBody>
          <a:bodyPr>
            <a:noAutofit/>
          </a:bodyPr>
          <a:lstStyle/>
          <a:p>
            <a:r>
              <a:rPr lang="bg-BG" sz="3600" dirty="0" smtClean="0"/>
              <a:t>Оценяване на изречение за положителен или отрицателен смисъл</a:t>
            </a:r>
            <a:r>
              <a:rPr lang="en-US" sz="3600" dirty="0" smtClean="0"/>
              <a:t>(</a:t>
            </a:r>
            <a:r>
              <a:rPr lang="en-US" sz="3600" dirty="0"/>
              <a:t>Sentiment Analysis/Opinion Mining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4005064"/>
            <a:ext cx="5308866" cy="1377651"/>
          </a:xfrm>
        </p:spPr>
        <p:txBody>
          <a:bodyPr>
            <a:normAutofit/>
          </a:bodyPr>
          <a:lstStyle/>
          <a:p>
            <a:r>
              <a:rPr lang="bg-BG" dirty="0" smtClean="0"/>
              <a:t>Имплементиране на алгоритъм, </a:t>
            </a:r>
            <a:r>
              <a:rPr lang="bg-BG" dirty="0" smtClean="0"/>
              <a:t>подобряващ </a:t>
            </a:r>
            <a:r>
              <a:rPr lang="bg-BG" dirty="0" smtClean="0"/>
              <a:t>оценка на </a:t>
            </a:r>
            <a:r>
              <a:rPr lang="en-US" dirty="0" err="1" smtClean="0"/>
              <a:t>SentiStrength</a:t>
            </a:r>
            <a:r>
              <a:rPr lang="bg-BG" dirty="0" smtClean="0"/>
              <a:t> </a:t>
            </a:r>
            <a:r>
              <a:rPr lang="bg-BG" dirty="0" smtClean="0"/>
              <a:t>дали изречението което потребиетеля въвежда е със положителен или отрицатлен смисъл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6467375"/>
            <a:ext cx="438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mtClean="0"/>
              <a:t>Петър Динев 80427, Мартин Иванов 80401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640960" cy="5616624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База от вече оценени думи </a:t>
            </a:r>
            <a:r>
              <a:rPr lang="bg-BG" sz="2800" dirty="0" smtClean="0"/>
              <a:t>в 7 речника – </a:t>
            </a:r>
            <a:r>
              <a:rPr lang="bg-BG" sz="2800" dirty="0" smtClean="0"/>
              <a:t>думите във базата имат коефициент със положителен или отрицателен </a:t>
            </a:r>
            <a:r>
              <a:rPr lang="bg-BG" sz="2800" dirty="0" smtClean="0"/>
              <a:t>знак, а останалите нямат оценка което значи че са смислово неутрални или само подсилващи. Алгоритъмът на </a:t>
            </a:r>
            <a:r>
              <a:rPr lang="en-US" sz="2800" dirty="0" err="1" smtClean="0"/>
              <a:t>SentiStrength</a:t>
            </a:r>
            <a:r>
              <a:rPr lang="en-US" sz="2800" dirty="0" smtClean="0"/>
              <a:t> </a:t>
            </a:r>
            <a:r>
              <a:rPr lang="bg-BG" sz="2800" dirty="0" smtClean="0"/>
              <a:t>ни дава крайна оценка за </a:t>
            </a:r>
            <a:r>
              <a:rPr lang="bg-BG" sz="2800" dirty="0" smtClean="0"/>
              <a:t>положителна и отрицателна сила на изречението. </a:t>
            </a:r>
            <a:r>
              <a:rPr lang="bg-BG" sz="2800" dirty="0" smtClean="0"/>
              <a:t>Подходящо </a:t>
            </a:r>
            <a:r>
              <a:rPr lang="bg-BG" sz="2800" dirty="0" smtClean="0"/>
              <a:t>е </a:t>
            </a:r>
            <a:r>
              <a:rPr lang="bg-BG" sz="2800" dirty="0" smtClean="0"/>
              <a:t>при този </a:t>
            </a:r>
            <a:r>
              <a:rPr lang="bg-BG" sz="2800" dirty="0" smtClean="0"/>
              <a:t>вид оценяване да се приложи и алгоритъм за морфологичен анализ (примерно коеф(харесвам</a:t>
            </a:r>
            <a:r>
              <a:rPr lang="en-US" sz="2800" dirty="0" smtClean="0"/>
              <a:t>)</a:t>
            </a:r>
            <a:r>
              <a:rPr lang="bg-BG" sz="2800" dirty="0" smtClean="0"/>
              <a:t> == </a:t>
            </a:r>
            <a:r>
              <a:rPr lang="bg-BG" sz="2800" dirty="0" err="1" smtClean="0"/>
              <a:t>коеф</a:t>
            </a:r>
            <a:r>
              <a:rPr lang="bg-BG" sz="2800" dirty="0" smtClean="0"/>
              <a:t>(харесвах</a:t>
            </a:r>
            <a:r>
              <a:rPr lang="bg-BG" sz="2800" dirty="0" smtClean="0"/>
              <a:t>), за да се избягват липси в речниците </a:t>
            </a:r>
            <a:r>
              <a:rPr lang="bg-BG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73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При крайната обобщена оценка за положителна и отрицателна сила която е -5:5 може да се приложи правилото че цялостния смисъл е негативен ако 1.5 * негативния коефициент </a:t>
            </a:r>
            <a:r>
              <a:rPr lang="bg-BG" sz="2800" smtClean="0"/>
              <a:t>&gt;= позитивния, </a:t>
            </a:r>
            <a:r>
              <a:rPr lang="bg-BG" sz="2800" dirty="0" smtClean="0"/>
              <a:t>тъй като повечето информация носи положителен смисъл.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11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620688"/>
            <a:ext cx="6798736" cy="3444997"/>
          </a:xfrm>
        </p:spPr>
        <p:txBody>
          <a:bodyPr/>
          <a:lstStyle/>
          <a:p>
            <a:r>
              <a:rPr lang="bg-BG" dirty="0" smtClean="0"/>
              <a:t>Програмата </a:t>
            </a:r>
            <a:r>
              <a:rPr lang="bg-BG" dirty="0" smtClean="0"/>
              <a:t>която имплементираме </a:t>
            </a:r>
            <a:r>
              <a:rPr lang="bg-BG" dirty="0" smtClean="0"/>
              <a:t>ще </a:t>
            </a:r>
            <a:r>
              <a:rPr lang="bg-BG" dirty="0" smtClean="0"/>
              <a:t>използва и като източник </a:t>
            </a:r>
            <a:r>
              <a:rPr lang="en-US" dirty="0" smtClean="0"/>
              <a:t>Twitter</a:t>
            </a:r>
            <a:r>
              <a:rPr lang="bg-BG" dirty="0" smtClean="0"/>
              <a:t> ( въвежда се последните колко поста да се разгледат )</a:t>
            </a:r>
            <a:r>
              <a:rPr lang="en-US" dirty="0" smtClean="0"/>
              <a:t> </a:t>
            </a:r>
            <a:r>
              <a:rPr lang="bg-BG" dirty="0" smtClean="0"/>
              <a:t>и на негова база ще извлича информация за думи които не са включени в речниците. Недостатък на този подход е слабо консистентната оценка на източници като </a:t>
            </a:r>
            <a:r>
              <a:rPr lang="en-US" dirty="0" smtClean="0"/>
              <a:t>Twitter </a:t>
            </a:r>
            <a:r>
              <a:rPr lang="bg-BG" dirty="0" smtClean="0"/>
              <a:t>и </a:t>
            </a:r>
            <a:r>
              <a:rPr lang="en-US" dirty="0" smtClean="0"/>
              <a:t>Facebook.</a:t>
            </a:r>
            <a:r>
              <a:rPr lang="bg-BG" dirty="0" smtClean="0"/>
              <a:t> Тя е моментно състояние на последните публични постове.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836712"/>
            <a:ext cx="6336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За да </a:t>
            </a:r>
            <a:r>
              <a:rPr lang="bg-BG" sz="2800" dirty="0" err="1" smtClean="0"/>
              <a:t>порменим</a:t>
            </a:r>
            <a:r>
              <a:rPr lang="bg-BG" sz="2800" dirty="0" smtClean="0"/>
              <a:t> минимално резултата на доказания вече алгоритъм използваме следната формула за да добавим към резултата непознати думи ( всички думи в входното изречение са малки, за да няма разлики с речниците )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3861048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(Позитивни отговори / ( </a:t>
            </a:r>
            <a:r>
              <a:rPr lang="en-US" sz="2000" dirty="0" smtClean="0"/>
              <a:t>|</a:t>
            </a:r>
            <a:r>
              <a:rPr lang="bg-BG" sz="2000" dirty="0" smtClean="0"/>
              <a:t>позитивни</a:t>
            </a:r>
            <a:r>
              <a:rPr lang="en-US" sz="2000" dirty="0" smtClean="0"/>
              <a:t>|</a:t>
            </a:r>
            <a:r>
              <a:rPr lang="bg-BG" sz="2000" dirty="0" smtClean="0"/>
              <a:t> +</a:t>
            </a:r>
            <a:r>
              <a:rPr lang="en-US" sz="2000" dirty="0" smtClean="0"/>
              <a:t>|</a:t>
            </a:r>
            <a:r>
              <a:rPr lang="bg-BG" sz="2000" dirty="0" smtClean="0"/>
              <a:t> негативни</a:t>
            </a:r>
            <a:r>
              <a:rPr lang="en-US" sz="2000" dirty="0" smtClean="0"/>
              <a:t>|</a:t>
            </a:r>
            <a:r>
              <a:rPr lang="bg-BG" sz="2000" dirty="0" smtClean="0"/>
              <a:t> ) ) * 10 -5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6809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</TotalTime>
  <Words>267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Оценяване на изречение за положителен или отрицателен смисъл(Sentiment Analysis/Opinion Mining)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mvi</dc:creator>
  <cp:lastModifiedBy>mvi</cp:lastModifiedBy>
  <cp:revision>18</cp:revision>
  <dcterms:created xsi:type="dcterms:W3CDTF">2012-12-02T17:50:43Z</dcterms:created>
  <dcterms:modified xsi:type="dcterms:W3CDTF">2013-02-02T19:36:59Z</dcterms:modified>
</cp:coreProperties>
</file>