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70" r:id="rId3"/>
    <p:sldId id="256" r:id="rId4"/>
    <p:sldId id="257" r:id="rId5"/>
    <p:sldId id="263" r:id="rId6"/>
    <p:sldId id="258" r:id="rId7"/>
    <p:sldId id="264" r:id="rId8"/>
    <p:sldId id="259" r:id="rId9"/>
    <p:sldId id="260" r:id="rId10"/>
    <p:sldId id="280" r:id="rId11"/>
    <p:sldId id="269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7245" y="454660"/>
            <a:ext cx="7218045" cy="1502410"/>
          </a:xfrm>
        </p:spPr>
        <p:txBody>
          <a:bodyPr/>
          <a:p>
            <a:r>
              <a:rPr lang="zh-CN" altLang="en-US" sz="2800"/>
              <a:t>超市销售管理系统</a:t>
            </a:r>
            <a:endParaRPr lang="zh-CN" altLang="en-US" sz="280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2310" y="2840990"/>
            <a:ext cx="10515600" cy="2651125"/>
          </a:xfrm>
        </p:spPr>
        <p:txBody>
          <a:bodyPr>
            <a:normAutofit fontScale="90000"/>
          </a:bodyPr>
          <a:p>
            <a:r>
              <a:rPr lang="zh-CN" altLang="en-US" sz="2800"/>
              <a:t>开发背景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随着超市行业竞争日益激烈，提高进销存管理的工作效率，改善超市内部以及整个供应链各个环节的管理、调度及资源配置成为了超市当前必须考虑的问题。而解决这些问题的途径之一，就是将计算机引入到管理机制中来。使用此超市销售管理系统，可以进行连网管理。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6" name="图片 5" descr="3F{G7JIJ5_(3}{4]VOY)[I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2015" y="381000"/>
            <a:ext cx="7925435" cy="60966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86155" y="1064260"/>
            <a:ext cx="1723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ER</a:t>
            </a:r>
            <a:r>
              <a:rPr lang="zh-CN" altLang="en-US" sz="2400"/>
              <a:t>图</a:t>
            </a:r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55215" y="455930"/>
            <a:ext cx="7170420" cy="1487805"/>
          </a:xfrm>
        </p:spPr>
        <p:txBody>
          <a:bodyPr/>
          <a:p>
            <a:r>
              <a:rPr lang="zh-CN" altLang="en-US" sz="4000"/>
              <a:t>思维导图</a:t>
            </a:r>
            <a:endParaRPr lang="zh-CN" altLang="en-US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G4H$A0(R7)8DOMRQ6VZ)[A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5990" y="2152650"/>
            <a:ext cx="7468235" cy="37649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 descr="2~2BN}QWM43_X2BNHYYFO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2940" y="124460"/>
            <a:ext cx="8359140" cy="51619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68220" y="5480050"/>
            <a:ext cx="69361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商品采购流程：采购员列举所需的商品种类和数量，供应商提供商品后检查员检查商品种类数量是否符合采购员的要求，再检查商品质量，检查通过后交给采购员审核并存入仓库。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7785" y="453390"/>
            <a:ext cx="6298565" cy="1112520"/>
          </a:xfrm>
        </p:spPr>
        <p:txBody>
          <a:bodyPr/>
          <a:p>
            <a:r>
              <a:rPr lang="en-US" altLang="zh-CN" sz="4000"/>
              <a:t> </a:t>
            </a:r>
            <a:endParaRPr lang="en-US" altLang="zh-CN" sz="400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 descr="LM$JTCWZKM%WDAK]ITP%3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5675" y="639445"/>
            <a:ext cx="7221220" cy="51631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 descr="AO~~SX%2U~1KDY9378$`1CJ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0395" y="325120"/>
            <a:ext cx="8290560" cy="50457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51685" y="5662295"/>
            <a:ext cx="79228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仓库管理流程：上架的商品数量不足时，销售员向仓库管理员提出请求，仓库管理员取出相应商品并检查商品质量，检查通过后上架售卖，如果库存不够就通知采购员采购。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5565" y="705485"/>
            <a:ext cx="6203315" cy="1415415"/>
          </a:xfrm>
        </p:spPr>
        <p:txBody>
          <a:bodyPr/>
          <a:p>
            <a:r>
              <a:rPr lang="en-US" altLang="zh-CN" sz="4000"/>
              <a:t>  </a:t>
            </a:r>
            <a:endParaRPr lang="en-US" altLang="zh-CN" sz="400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5" name="图片 4" descr="{Z7R4~NHEJ88UW6S~GAU}P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9215" y="879475"/>
            <a:ext cx="6972935" cy="50984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394075" y="942975"/>
            <a:ext cx="29184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 </a:t>
            </a:r>
            <a:endParaRPr lang="en-US" altLang="zh-CN" sz="3200"/>
          </a:p>
        </p:txBody>
      </p:sp>
      <p:pic>
        <p:nvPicPr>
          <p:cNvPr id="6" name="图片 5" descr="64Q74_WSJ]DC~S7R]B~%M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1795" y="168910"/>
            <a:ext cx="8379460" cy="5235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62158"/>
            <a:ext cx="10515600" cy="1500187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773680" y="4562475"/>
            <a:ext cx="6177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6" name="图片 5" descr=")83`P`9`%GKA%Y`3U(RY6)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4505" y="122555"/>
            <a:ext cx="8470900" cy="51098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33905" y="5584190"/>
            <a:ext cx="6875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网上购物流程：买家浏览商品，确定商品数量后购买，填写收货地址并提交订单，超市确认订单后发货，由快递公司派送。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 descr=")QX(D5F]`N7]GODG{[BT@H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7785" y="887095"/>
            <a:ext cx="6995795" cy="50831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WPS 演示</Application>
  <PresentationFormat>宽屏</PresentationFormat>
  <Paragraphs>52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超市销售管理系统</vt:lpstr>
      <vt:lpstr>思维导图</vt:lpstr>
      <vt:lpstr> </vt:lpstr>
      <vt:lpstr> </vt:lpstr>
      <vt:lpstr> </vt:lpstr>
      <vt:lpstr> 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13</cp:revision>
  <dcterms:created xsi:type="dcterms:W3CDTF">2018-10-30T00:32:00Z</dcterms:created>
  <dcterms:modified xsi:type="dcterms:W3CDTF">2018-11-05T17:32:23Z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