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3F30-BCA8-4221-8269-A7DF690E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0B24D-1235-4345-9A4E-1DD79940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51601-F4BD-4BE2-9062-C0EC90C4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FBC04-7915-4ADB-A175-C97B07BD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EFC37-A17F-4823-B649-4FB9300A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0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07C4-E4A7-4227-8FE2-6ED05BCC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C9B35-A786-4824-8569-65FFBC59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40AB-F410-4E48-96FD-0DFA26C7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CA915-9718-4AC3-A8AC-0CBFADD6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6E6CD-A471-4F7C-B626-5A8E5084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DF6F0-AA1D-447E-B988-689293D3F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AD49F-7C60-47AE-9479-48C024435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01B88-B357-4769-A7ED-95E4F7DB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A13F6-7C42-4A7C-8E34-20336A5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02AA1-0063-4907-B924-BFC8D32E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8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605D-2E54-4C04-AC35-484EA1E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1C8F6-AD5B-4192-823C-271FEABA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31B9A-3451-4369-B9F5-1B94F5DA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1C73D-71AB-49E2-8699-A3EC1DC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13D1B-6776-45CD-9D70-693BA52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B909-A121-4B73-96E6-1D80F65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BD66E-567D-4FC4-A005-ED7CD95A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259FC-E9D2-4684-B72C-9B546518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6D4BF-E16B-43FE-B2E3-B17DE2D4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7845A-72BA-4126-A7D9-FE282300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EDED-4D03-4C37-B119-22F77C5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A7982-EA26-4B6C-AFD6-1AF139E32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3DAE5-56F3-4588-8142-B04BC1A6D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4C1FF-AA94-4E8D-BB59-E86B23D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5FEF4-C0DE-4AD3-924F-D7BC892A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8383D-3389-416C-AA6C-ED7FAFA2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C896-E162-452C-89A1-807BBE1F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1625D-5B4F-42BE-8792-4BCC1A88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C5976-49DA-45A1-899F-2FB75E2A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235DFD-F25A-4660-844C-BAD5FCF3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036F9-4C90-421F-A999-C17EB261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4070AF-BF5F-4F94-8F19-FFE3714D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A88BB1-70B7-42E4-8C7A-1E4CD750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32A26A-8C6D-4A59-99AE-A4756251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5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9099-2F68-411E-BF4A-757DF9C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1ED425-6573-4949-B3EC-008746CA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43500-7BE7-4531-9EF0-93FA98B2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8E74F-BB18-4627-B358-A1351CAF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551B2-E5B4-4136-B588-AB069817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894FFD-6361-49A5-9206-C6F4C66C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3B710-BCC5-43AC-98A7-9702F46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3503-CA0A-47D9-92E3-068D873F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4B3C9-10BE-4912-8BCA-8226C6DA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1ACA0-6358-478C-B8F1-A8FA1A33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7806D-DC22-4DB8-8EAA-4E637B06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1ED26-C3EA-407F-A24C-A6037A0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F10B4-FE4B-4B6F-93D6-10D945FF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E1324-B5ED-4289-A4BB-EDE0B31D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0BA8-8062-42F3-9387-CF97E4D5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B1480-BE6D-49EF-945A-DB16DC28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E40A2-480F-464C-8296-C1F8D93D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18099-5BD5-4FE9-98D3-46CC4FD1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4AA09-1205-478C-87CB-691780D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2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27EB25-A20D-4133-8974-0A4C3FBD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D157A-62FD-425D-946E-2D11A6D2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BA602-1E2A-4DC0-AB44-AC28B425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5BCA-6B8C-4C0B-A698-AC3255E6D7C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EC175-C336-4D2D-ACC2-47C115C1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81C8A-2C14-4291-B48D-DA8C0C36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045-8ED8-4273-A648-2B7E920DF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76E3D5-E89C-41ED-A9E6-EF423710F042}"/>
              </a:ext>
            </a:extLst>
          </p:cNvPr>
          <p:cNvGrpSpPr/>
          <p:nvPr/>
        </p:nvGrpSpPr>
        <p:grpSpPr>
          <a:xfrm>
            <a:off x="1179428" y="643513"/>
            <a:ext cx="9833144" cy="5570973"/>
            <a:chOff x="1179428" y="643513"/>
            <a:chExt cx="9833144" cy="55709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6680FE2-FDDD-4FEA-B20C-5BAEEEA18941}"/>
                </a:ext>
              </a:extLst>
            </p:cNvPr>
            <p:cNvSpPr/>
            <p:nvPr/>
          </p:nvSpPr>
          <p:spPr>
            <a:xfrm>
              <a:off x="1179428" y="643513"/>
              <a:ext cx="9833144" cy="55709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F35D9D-A736-4D43-BF4E-C25753C9F1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9285" y="2897763"/>
              <a:ext cx="8763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C43E1E5-CFF0-46BE-83BA-E40C7D08D2E3}"/>
                </a:ext>
              </a:extLst>
            </p:cNvPr>
            <p:cNvSpPr/>
            <p:nvPr/>
          </p:nvSpPr>
          <p:spPr>
            <a:xfrm>
              <a:off x="1715658" y="1405511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年报</a:t>
              </a:r>
              <a:r>
                <a:rPr lang="en-US" altLang="zh-CN" dirty="0"/>
                <a:t>/</a:t>
              </a:r>
              <a:r>
                <a:rPr lang="zh-CN" altLang="en-US" dirty="0"/>
                <a:t>半年报节点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DF59A4F1-D7E5-47F0-805C-A154DA133911}"/>
                </a:ext>
              </a:extLst>
            </p:cNvPr>
            <p:cNvSpPr/>
            <p:nvPr/>
          </p:nvSpPr>
          <p:spPr>
            <a:xfrm>
              <a:off x="3938260" y="1751618"/>
              <a:ext cx="863600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0CB66C1-23F2-4667-803F-CEF3B15EF1F2}"/>
                </a:ext>
              </a:extLst>
            </p:cNvPr>
            <p:cNvSpPr/>
            <p:nvPr/>
          </p:nvSpPr>
          <p:spPr>
            <a:xfrm>
              <a:off x="1715658" y="3828070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季报节点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13BB99-555C-4CCD-B626-F1CB568E8C38}"/>
                </a:ext>
              </a:extLst>
            </p:cNvPr>
            <p:cNvSpPr/>
            <p:nvPr/>
          </p:nvSpPr>
          <p:spPr>
            <a:xfrm>
              <a:off x="5015601" y="1405511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使用全持仓数据分类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6D8C4B85-F03C-41F9-840D-3242B316CC6C}"/>
                </a:ext>
              </a:extLst>
            </p:cNvPr>
            <p:cNvSpPr/>
            <p:nvPr/>
          </p:nvSpPr>
          <p:spPr>
            <a:xfrm>
              <a:off x="3938260" y="4218562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5389821-36C8-4812-B4C4-9AC1F5E7F3B5}"/>
                </a:ext>
              </a:extLst>
            </p:cNvPr>
            <p:cNvSpPr/>
            <p:nvPr/>
          </p:nvSpPr>
          <p:spPr>
            <a:xfrm>
              <a:off x="5015601" y="3216849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前十大持仓占总仓位比例较低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1E9EA18-BEED-4F37-AA61-44CE145DDD54}"/>
                </a:ext>
              </a:extLst>
            </p:cNvPr>
            <p:cNvSpPr/>
            <p:nvPr/>
          </p:nvSpPr>
          <p:spPr>
            <a:xfrm>
              <a:off x="5015601" y="4564633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前十大持仓占总仓位比例较高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2F1CF6C-4E1C-4FDA-8161-454B3EA4F9EF}"/>
                </a:ext>
              </a:extLst>
            </p:cNvPr>
            <p:cNvSpPr/>
            <p:nvPr/>
          </p:nvSpPr>
          <p:spPr>
            <a:xfrm>
              <a:off x="7306118" y="3562956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6935A478-7FEC-41A4-8983-AF137367FEFF}"/>
                </a:ext>
              </a:extLst>
            </p:cNvPr>
            <p:cNvSpPr/>
            <p:nvPr/>
          </p:nvSpPr>
          <p:spPr>
            <a:xfrm>
              <a:off x="7306118" y="4910740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F94929D-598F-494B-A7F5-BDA0B22C11B3}"/>
                </a:ext>
              </a:extLst>
            </p:cNvPr>
            <p:cNvSpPr/>
            <p:nvPr/>
          </p:nvSpPr>
          <p:spPr>
            <a:xfrm>
              <a:off x="8315544" y="3216849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沿用上一期全持仓分类结果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475EA3E-7A9E-4F19-A5AF-FD5AD3318A8B}"/>
                </a:ext>
              </a:extLst>
            </p:cNvPr>
            <p:cNvSpPr/>
            <p:nvPr/>
          </p:nvSpPr>
          <p:spPr>
            <a:xfrm>
              <a:off x="8315544" y="4564633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根据当期净值法分类结果进行动态调整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85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76E3D5-E89C-41ED-A9E6-EF423710F042}"/>
              </a:ext>
            </a:extLst>
          </p:cNvPr>
          <p:cNvGrpSpPr/>
          <p:nvPr/>
        </p:nvGrpSpPr>
        <p:grpSpPr>
          <a:xfrm>
            <a:off x="897198" y="619740"/>
            <a:ext cx="9833144" cy="5570973"/>
            <a:chOff x="1055948" y="753696"/>
            <a:chExt cx="9833144" cy="55709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6680FE2-FDDD-4FEA-B20C-5BAEEEA18941}"/>
                </a:ext>
              </a:extLst>
            </p:cNvPr>
            <p:cNvSpPr/>
            <p:nvPr/>
          </p:nvSpPr>
          <p:spPr>
            <a:xfrm>
              <a:off x="1055948" y="753696"/>
              <a:ext cx="9833144" cy="55709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F35D9D-A736-4D43-BF4E-C25753C9F1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9285" y="2897763"/>
              <a:ext cx="8763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C43E1E5-CFF0-46BE-83BA-E40C7D08D2E3}"/>
                </a:ext>
              </a:extLst>
            </p:cNvPr>
            <p:cNvSpPr/>
            <p:nvPr/>
          </p:nvSpPr>
          <p:spPr>
            <a:xfrm>
              <a:off x="1715658" y="1405511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计算市场所有基金与四个风格指数的相关系数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DF59A4F1-D7E5-47F0-805C-A154DA133911}"/>
                </a:ext>
              </a:extLst>
            </p:cNvPr>
            <p:cNvSpPr/>
            <p:nvPr/>
          </p:nvSpPr>
          <p:spPr>
            <a:xfrm>
              <a:off x="3938260" y="1751618"/>
              <a:ext cx="863600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0CB66C1-23F2-4667-803F-CEF3B15EF1F2}"/>
                </a:ext>
              </a:extLst>
            </p:cNvPr>
            <p:cNvSpPr/>
            <p:nvPr/>
          </p:nvSpPr>
          <p:spPr>
            <a:xfrm>
              <a:off x="1715658" y="3216848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大盘、小盘类中基金市值因子中位数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13BB99-555C-4CCD-B626-F1CB568E8C38}"/>
                </a:ext>
              </a:extLst>
            </p:cNvPr>
            <p:cNvSpPr/>
            <p:nvPr/>
          </p:nvSpPr>
          <p:spPr>
            <a:xfrm>
              <a:off x="5015601" y="1405511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每只基金“预分类”到相关系数最高的一类风格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6D8C4B85-F03C-41F9-840D-3242B316CC6C}"/>
                </a:ext>
              </a:extLst>
            </p:cNvPr>
            <p:cNvSpPr/>
            <p:nvPr/>
          </p:nvSpPr>
          <p:spPr>
            <a:xfrm>
              <a:off x="3938260" y="3539183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5389821-36C8-4812-B4C4-9AC1F5E7F3B5}"/>
                </a:ext>
              </a:extLst>
            </p:cNvPr>
            <p:cNvSpPr/>
            <p:nvPr/>
          </p:nvSpPr>
          <p:spPr>
            <a:xfrm>
              <a:off x="5015601" y="3216849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市值因子大盘、小盘标杆点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2F1CF6C-4E1C-4FDA-8161-454B3EA4F9EF}"/>
                </a:ext>
              </a:extLst>
            </p:cNvPr>
            <p:cNvSpPr/>
            <p:nvPr/>
          </p:nvSpPr>
          <p:spPr>
            <a:xfrm>
              <a:off x="7306118" y="3562956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6935A478-7FEC-41A4-8983-AF137367FEFF}"/>
                </a:ext>
              </a:extLst>
            </p:cNvPr>
            <p:cNvSpPr/>
            <p:nvPr/>
          </p:nvSpPr>
          <p:spPr>
            <a:xfrm>
              <a:off x="7306118" y="4910740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F94929D-598F-494B-A7F5-BDA0B22C11B3}"/>
                </a:ext>
              </a:extLst>
            </p:cNvPr>
            <p:cNvSpPr/>
            <p:nvPr/>
          </p:nvSpPr>
          <p:spPr>
            <a:xfrm>
              <a:off x="8315544" y="3216849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大盘与小盘阈值中位数作为中盘风格标杆点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475EA3E-7A9E-4F19-A5AF-FD5AD3318A8B}"/>
                </a:ext>
              </a:extLst>
            </p:cNvPr>
            <p:cNvSpPr/>
            <p:nvPr/>
          </p:nvSpPr>
          <p:spPr>
            <a:xfrm>
              <a:off x="8315544" y="4564633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成长与价值阈值中位数作为均衡风格标杆点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F0DEFBD-EAA3-4143-B814-8051D6691A11}"/>
                </a:ext>
              </a:extLst>
            </p:cNvPr>
            <p:cNvSpPr/>
            <p:nvPr/>
          </p:nvSpPr>
          <p:spPr>
            <a:xfrm>
              <a:off x="1715658" y="4593207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成长、价值类中基金市值因子中位数</a:t>
              </a: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8EE6E46E-7A5D-4FD1-B054-5CB1D500FA8E}"/>
                </a:ext>
              </a:extLst>
            </p:cNvPr>
            <p:cNvSpPr/>
            <p:nvPr/>
          </p:nvSpPr>
          <p:spPr>
            <a:xfrm>
              <a:off x="3938260" y="4915542"/>
              <a:ext cx="834268" cy="336484"/>
            </a:xfrm>
            <a:prstGeom prst="rightArrow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D911427-6CF6-447D-AE03-7BA40DF49B12}"/>
                </a:ext>
              </a:extLst>
            </p:cNvPr>
            <p:cNvSpPr/>
            <p:nvPr/>
          </p:nvSpPr>
          <p:spPr>
            <a:xfrm>
              <a:off x="5015601" y="4593208"/>
              <a:ext cx="2068892" cy="102869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成长</a:t>
              </a:r>
              <a:r>
                <a:rPr lang="en-US" altLang="zh-CN" dirty="0"/>
                <a:t>-</a:t>
              </a:r>
              <a:r>
                <a:rPr lang="zh-CN" altLang="en-US" dirty="0"/>
                <a:t>价值因子成长、价值标杆点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6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A9A621-5F9D-4765-9075-EA6722BE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0493"/>
              </p:ext>
            </p:extLst>
          </p:nvPr>
        </p:nvGraphicFramePr>
        <p:xfrm>
          <a:off x="2032000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423734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396347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1974176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1569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825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8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3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E64065-C033-40DE-8360-7E2E0E2CD881}"/>
              </a:ext>
            </a:extLst>
          </p:cNvPr>
          <p:cNvSpPr/>
          <p:nvPr/>
        </p:nvSpPr>
        <p:spPr>
          <a:xfrm>
            <a:off x="2209800" y="844550"/>
            <a:ext cx="3240000" cy="324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EB8774-F5A4-4472-B51D-54EB783F46E2}"/>
              </a:ext>
            </a:extLst>
          </p:cNvPr>
          <p:cNvSpPr/>
          <p:nvPr/>
        </p:nvSpPr>
        <p:spPr>
          <a:xfrm>
            <a:off x="2217007" y="853327"/>
            <a:ext cx="1087937" cy="10682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117730-0936-4B5C-8096-52C23227687C}"/>
              </a:ext>
            </a:extLst>
          </p:cNvPr>
          <p:cNvCxnSpPr>
            <a:cxnSpLocks/>
          </p:cNvCxnSpPr>
          <p:nvPr/>
        </p:nvCxnSpPr>
        <p:spPr>
          <a:xfrm>
            <a:off x="2209800" y="1930400"/>
            <a:ext cx="32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64B0B3-E8F7-44FE-ABCA-2D92D772DD5C}"/>
              </a:ext>
            </a:extLst>
          </p:cNvPr>
          <p:cNvCxnSpPr>
            <a:cxnSpLocks/>
          </p:cNvCxnSpPr>
          <p:nvPr/>
        </p:nvCxnSpPr>
        <p:spPr>
          <a:xfrm>
            <a:off x="2209800" y="3004550"/>
            <a:ext cx="32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243057-3F64-4C43-AC66-496D9B2B1934}"/>
              </a:ext>
            </a:extLst>
          </p:cNvPr>
          <p:cNvCxnSpPr>
            <a:cxnSpLocks/>
          </p:cNvCxnSpPr>
          <p:nvPr/>
        </p:nvCxnSpPr>
        <p:spPr>
          <a:xfrm>
            <a:off x="3308850" y="844550"/>
            <a:ext cx="0" cy="32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684586E-13B3-4694-B0E1-DF6169C59A06}"/>
              </a:ext>
            </a:extLst>
          </p:cNvPr>
          <p:cNvCxnSpPr>
            <a:cxnSpLocks/>
          </p:cNvCxnSpPr>
          <p:nvPr/>
        </p:nvCxnSpPr>
        <p:spPr>
          <a:xfrm>
            <a:off x="4388974" y="844550"/>
            <a:ext cx="0" cy="32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A2ADD4C-009D-4D24-91E7-0344AE4B0A3A}"/>
              </a:ext>
            </a:extLst>
          </p:cNvPr>
          <p:cNvSpPr txBox="1"/>
          <p:nvPr/>
        </p:nvSpPr>
        <p:spPr>
          <a:xfrm>
            <a:off x="1388406" y="12335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EC5399-38B0-44B9-8EFF-D10AB916820F}"/>
              </a:ext>
            </a:extLst>
          </p:cNvPr>
          <p:cNvSpPr txBox="1"/>
          <p:nvPr/>
        </p:nvSpPr>
        <p:spPr>
          <a:xfrm>
            <a:off x="1388405" y="23106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中盘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EB10D3-EA9D-40D0-B125-4A73BE158A76}"/>
              </a:ext>
            </a:extLst>
          </p:cNvPr>
          <p:cNvSpPr txBox="1"/>
          <p:nvPr/>
        </p:nvSpPr>
        <p:spPr>
          <a:xfrm>
            <a:off x="1388405" y="33877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小盘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1040F-6A20-4B46-9224-EBF4BFECDC40}"/>
              </a:ext>
            </a:extLst>
          </p:cNvPr>
          <p:cNvSpPr txBox="1"/>
          <p:nvPr/>
        </p:nvSpPr>
        <p:spPr>
          <a:xfrm>
            <a:off x="2489105" y="43138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价值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6E9229-50C3-4A1C-81CF-3D953946D26E}"/>
              </a:ext>
            </a:extLst>
          </p:cNvPr>
          <p:cNvSpPr txBox="1"/>
          <p:nvPr/>
        </p:nvSpPr>
        <p:spPr>
          <a:xfrm>
            <a:off x="3557930" y="43138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平衡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5E3D00-BA92-4DBD-BC3A-2D8DE5971063}"/>
              </a:ext>
            </a:extLst>
          </p:cNvPr>
          <p:cNvSpPr txBox="1"/>
          <p:nvPr/>
        </p:nvSpPr>
        <p:spPr>
          <a:xfrm>
            <a:off x="4626755" y="43075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成长</a:t>
            </a:r>
          </a:p>
        </p:txBody>
      </p:sp>
    </p:spTree>
    <p:extLst>
      <p:ext uri="{BB962C8B-B14F-4D97-AF65-F5344CB8AC3E}">
        <p14:creationId xmlns:p14="http://schemas.microsoft.com/office/powerpoint/2010/main" val="428660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680FE2-FDDD-4FEA-B20C-5BAEEEA18941}"/>
              </a:ext>
            </a:extLst>
          </p:cNvPr>
          <p:cNvSpPr/>
          <p:nvPr/>
        </p:nvSpPr>
        <p:spPr>
          <a:xfrm>
            <a:off x="1121371" y="557894"/>
            <a:ext cx="9833144" cy="557097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F35D9D-A736-4D43-BF4E-C25753C9F1FF}"/>
              </a:ext>
            </a:extLst>
          </p:cNvPr>
          <p:cNvCxnSpPr>
            <a:cxnSpLocks/>
          </p:cNvCxnSpPr>
          <p:nvPr/>
        </p:nvCxnSpPr>
        <p:spPr>
          <a:xfrm>
            <a:off x="1715658" y="3343380"/>
            <a:ext cx="874188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43E1E5-CFF0-46BE-83BA-E40C7D08D2E3}"/>
              </a:ext>
            </a:extLst>
          </p:cNvPr>
          <p:cNvSpPr/>
          <p:nvPr/>
        </p:nvSpPr>
        <p:spPr>
          <a:xfrm>
            <a:off x="7398709" y="1436288"/>
            <a:ext cx="2068892" cy="10286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持仓法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E9EA18-BEED-4F37-AA61-44CE145DDD54}"/>
              </a:ext>
            </a:extLst>
          </p:cNvPr>
          <p:cNvSpPr/>
          <p:nvPr/>
        </p:nvSpPr>
        <p:spPr>
          <a:xfrm>
            <a:off x="2724399" y="1507188"/>
            <a:ext cx="2068892" cy="10286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净值法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E1B5BD-4AC0-49E3-8685-093206800AF5}"/>
              </a:ext>
            </a:extLst>
          </p:cNvPr>
          <p:cNvSpPr txBox="1"/>
          <p:nvPr/>
        </p:nvSpPr>
        <p:spPr>
          <a:xfrm>
            <a:off x="2881684" y="2681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优点：</a:t>
            </a:r>
          </a:p>
        </p:txBody>
      </p:sp>
    </p:spTree>
    <p:extLst>
      <p:ext uri="{BB962C8B-B14F-4D97-AF65-F5344CB8AC3E}">
        <p14:creationId xmlns:p14="http://schemas.microsoft.com/office/powerpoint/2010/main" val="16337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2DC31E-C623-4D3C-8B88-116DA282A754}"/>
              </a:ext>
            </a:extLst>
          </p:cNvPr>
          <p:cNvGrpSpPr/>
          <p:nvPr/>
        </p:nvGrpSpPr>
        <p:grpSpPr>
          <a:xfrm>
            <a:off x="1360785" y="624568"/>
            <a:ext cx="7533679" cy="5570973"/>
            <a:chOff x="1360785" y="624568"/>
            <a:chExt cx="7533679" cy="55709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6680FE2-FDDD-4FEA-B20C-5BAEEEA18941}"/>
                </a:ext>
              </a:extLst>
            </p:cNvPr>
            <p:cNvSpPr/>
            <p:nvPr/>
          </p:nvSpPr>
          <p:spPr>
            <a:xfrm>
              <a:off x="1360785" y="624568"/>
              <a:ext cx="7533679" cy="55709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D0E4F67-9796-42B2-A678-A19C8418CFFF}"/>
                </a:ext>
              </a:extLst>
            </p:cNvPr>
            <p:cNvSpPr/>
            <p:nvPr/>
          </p:nvSpPr>
          <p:spPr>
            <a:xfrm>
              <a:off x="3378200" y="183197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22771D-9515-4DB7-8A32-9B9DBC0E732B}"/>
                </a:ext>
              </a:extLst>
            </p:cNvPr>
            <p:cNvSpPr/>
            <p:nvPr/>
          </p:nvSpPr>
          <p:spPr>
            <a:xfrm>
              <a:off x="5130800" y="183197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6DDC96-AFDA-44C2-BE36-FD1C11774504}"/>
                </a:ext>
              </a:extLst>
            </p:cNvPr>
            <p:cNvSpPr/>
            <p:nvPr/>
          </p:nvSpPr>
          <p:spPr>
            <a:xfrm>
              <a:off x="6883400" y="183197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DE6087-7263-410B-94DB-01C3B2A2203B}"/>
                </a:ext>
              </a:extLst>
            </p:cNvPr>
            <p:cNvSpPr/>
            <p:nvPr/>
          </p:nvSpPr>
          <p:spPr>
            <a:xfrm>
              <a:off x="5130800" y="327670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BBDE75A-B2DB-424C-A35B-1B7991702286}"/>
                </a:ext>
              </a:extLst>
            </p:cNvPr>
            <p:cNvSpPr/>
            <p:nvPr/>
          </p:nvSpPr>
          <p:spPr>
            <a:xfrm>
              <a:off x="3378200" y="327670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8D36EBB-15E3-461E-9041-797575D77588}"/>
                </a:ext>
              </a:extLst>
            </p:cNvPr>
            <p:cNvSpPr/>
            <p:nvPr/>
          </p:nvSpPr>
          <p:spPr>
            <a:xfrm>
              <a:off x="6883400" y="327670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7406FED-FF0B-489E-94F4-9A2E121498AE}"/>
                </a:ext>
              </a:extLst>
            </p:cNvPr>
            <p:cNvSpPr/>
            <p:nvPr/>
          </p:nvSpPr>
          <p:spPr>
            <a:xfrm>
              <a:off x="3378200" y="472143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1B77667-5810-4F6B-BC9E-71D75A19E206}"/>
                </a:ext>
              </a:extLst>
            </p:cNvPr>
            <p:cNvSpPr/>
            <p:nvPr/>
          </p:nvSpPr>
          <p:spPr>
            <a:xfrm>
              <a:off x="5127625" y="472143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9EF2C17-C467-4DB8-B623-3E16936F8E82}"/>
                </a:ext>
              </a:extLst>
            </p:cNvPr>
            <p:cNvSpPr/>
            <p:nvPr/>
          </p:nvSpPr>
          <p:spPr>
            <a:xfrm>
              <a:off x="6883400" y="4721435"/>
              <a:ext cx="133350" cy="1333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4D870A4-D623-4542-B938-DA438C203D1F}"/>
                </a:ext>
              </a:extLst>
            </p:cNvPr>
            <p:cNvSpPr/>
            <p:nvPr/>
          </p:nvSpPr>
          <p:spPr>
            <a:xfrm>
              <a:off x="5704014" y="1671864"/>
              <a:ext cx="1406071" cy="14060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2DA3A63A-F38B-4811-BCCF-F2238C53A8DD}"/>
                </a:ext>
              </a:extLst>
            </p:cNvPr>
            <p:cNvSpPr/>
            <p:nvPr/>
          </p:nvSpPr>
          <p:spPr>
            <a:xfrm>
              <a:off x="6326023" y="2305049"/>
              <a:ext cx="162052" cy="1397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2F0193-0430-4951-B58D-1D9BE33AA896}"/>
                </a:ext>
              </a:extLst>
            </p:cNvPr>
            <p:cNvSpPr/>
            <p:nvPr/>
          </p:nvSpPr>
          <p:spPr>
            <a:xfrm>
              <a:off x="4775197" y="5225943"/>
              <a:ext cx="120650" cy="120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4C40162-E629-4915-8102-D8E281257B98}"/>
                </a:ext>
              </a:extLst>
            </p:cNvPr>
            <p:cNvSpPr/>
            <p:nvPr/>
          </p:nvSpPr>
          <p:spPr>
            <a:xfrm>
              <a:off x="4249002" y="4639423"/>
              <a:ext cx="1173041" cy="1173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20F19995-D694-4195-95B2-D1107C827D30}"/>
                </a:ext>
              </a:extLst>
            </p:cNvPr>
            <p:cNvSpPr/>
            <p:nvPr/>
          </p:nvSpPr>
          <p:spPr>
            <a:xfrm>
              <a:off x="4740271" y="3040488"/>
              <a:ext cx="190500" cy="1905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844EEBB-2FCC-45E5-ABE7-665B63213C93}"/>
                </a:ext>
              </a:extLst>
            </p:cNvPr>
            <p:cNvSpPr/>
            <p:nvPr/>
          </p:nvSpPr>
          <p:spPr>
            <a:xfrm>
              <a:off x="4391021" y="2691238"/>
              <a:ext cx="889001" cy="889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2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144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leheng sheng</dc:creator>
  <cp:lastModifiedBy>leheng sheng</cp:lastModifiedBy>
  <cp:revision>24</cp:revision>
  <dcterms:created xsi:type="dcterms:W3CDTF">2021-11-09T12:01:53Z</dcterms:created>
  <dcterms:modified xsi:type="dcterms:W3CDTF">2021-11-11T15:32:10Z</dcterms:modified>
</cp:coreProperties>
</file>