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363838"/>
            <a:ext cx="7772400" cy="6858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67894"/>
            <a:ext cx="6400800" cy="59320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08D3-A5AC-455E-B5C5-4F8802ED1833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3451-F6E1-4628-A8E3-1405590B0C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6624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95736" y="205979"/>
            <a:ext cx="6491064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95736" y="1200151"/>
            <a:ext cx="6491064" cy="3394472"/>
          </a:xfrm>
        </p:spPr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08D3-A5AC-455E-B5C5-4F8802ED1833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3451-F6E1-4628-A8E3-1405590B0C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9587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27534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29"/>
            <a:ext cx="8229600" cy="310299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08D3-A5AC-455E-B5C5-4F8802ED1833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3451-F6E1-4628-A8E3-1405590B0C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6493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noProof="0" smtClean="0"/>
              <a:t>按一下以編輯母片標題樣式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D08D3-A5AC-455E-B5C5-4F8802ED1833}" type="datetimeFigureOut">
              <a:rPr lang="en-US" noProof="0" smtClean="0"/>
              <a:pPr/>
              <a:t>11/9/2016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13451-F6E1-4628-A8E3-1405590B0C33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67841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fd.uci.edu/~gohlke/pythonlib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20830"/>
            <a:ext cx="7772400" cy="685899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社群媒體分析實務</a:t>
            </a:r>
            <a:br>
              <a:rPr lang="zh-TW" altLang="en-US" dirty="0" smtClean="0"/>
            </a:br>
            <a:r>
              <a:rPr lang="zh-TW" altLang="en-US" dirty="0" smtClean="0"/>
              <a:t>第一次作業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214414" y="3714758"/>
            <a:ext cx="6400800" cy="50006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D10515004</a:t>
            </a:r>
            <a:r>
              <a:rPr lang="zh-TW" altLang="en-US" dirty="0" smtClean="0"/>
              <a:t>  孫世嶸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90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32" y="142858"/>
            <a:ext cx="6448230" cy="722715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作業系統以及安裝環境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80"/>
            <a:ext cx="4286280" cy="34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857238"/>
            <a:ext cx="4689405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87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357290" y="285735"/>
          <a:ext cx="60960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0886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安裝步驟</a:t>
                      </a:r>
                      <a:endParaRPr lang="zh-TW" altLang="en-US" dirty="0"/>
                    </a:p>
                  </a:txBody>
                  <a:tcPr/>
                </a:tc>
              </a:tr>
              <a:tr h="3088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安裝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Toolbox</a:t>
                      </a: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14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docker-compose.yml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檔案位置</a:t>
                      </a: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執行「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-compose up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」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安裝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Elasticsearch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logstash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0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查看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Jupyter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sng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CONTAINER ID</a:t>
                      </a:r>
                      <a:r>
                        <a:rPr lang="en-US" sz="1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執行「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exec  -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-t  </a:t>
                      </a:r>
                      <a:r>
                        <a:rPr lang="en-US" sz="1800" u="sng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CONTAINER ID</a:t>
                      </a:r>
                      <a:r>
                        <a:rPr lang="en-US" sz="1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/bin /bash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」</a:t>
                      </a: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開始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pip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install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所需套件</a:t>
                      </a:r>
                      <a:r>
                        <a:rPr lang="en-US" altLang="zh-TW" dirty="0" err="1" smtClean="0"/>
                        <a:t>fuzzywuzzy</a:t>
                      </a:r>
                      <a:r>
                        <a:rPr lang="en-US" altLang="zh-TW" dirty="0" smtClean="0"/>
                        <a:t>..</a:t>
                      </a:r>
                      <a:r>
                        <a:rPr lang="zh-TW" altLang="en-US" dirty="0" smtClean="0"/>
                        <a:t>等</a:t>
                      </a: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57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設定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VM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主機連接阜轉接規則</a:t>
                      </a: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88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使用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PUTTY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連線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預設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IP:192.168.99.100:22</a:t>
                      </a: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帳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密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tcuser</a:t>
                      </a: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233749"/>
            <a:ext cx="33337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87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205979"/>
            <a:ext cx="6491064" cy="50838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安裝套件與遭遇困難點</a:t>
            </a:r>
            <a:endParaRPr 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71670" y="928676"/>
          <a:ext cx="60960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安裝套件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遭遇困難點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elasticsearch</a:t>
                      </a:r>
                      <a:r>
                        <a:rPr lang="en-US" altLang="zh-TW" dirty="0" smtClean="0"/>
                        <a:t> (5.0.1)</a:t>
                      </a:r>
                    </a:p>
                    <a:p>
                      <a:r>
                        <a:rPr lang="en-US" altLang="zh-TW" dirty="0" err="1" smtClean="0"/>
                        <a:t>fuzzywuzzy</a:t>
                      </a:r>
                      <a:r>
                        <a:rPr lang="en-US" altLang="zh-TW" dirty="0" smtClean="0"/>
                        <a:t> (0.14.0)</a:t>
                      </a:r>
                    </a:p>
                    <a:p>
                      <a:r>
                        <a:rPr lang="en-US" altLang="zh-TW" dirty="0" err="1" smtClean="0"/>
                        <a:t>pyes</a:t>
                      </a:r>
                      <a:r>
                        <a:rPr lang="en-US" altLang="zh-TW" dirty="0" smtClean="0"/>
                        <a:t> (0.99.4)</a:t>
                      </a:r>
                    </a:p>
                    <a:p>
                      <a:r>
                        <a:rPr lang="en-US" altLang="zh-TW" dirty="0" err="1" smtClean="0"/>
                        <a:t>sklearn</a:t>
                      </a:r>
                      <a:r>
                        <a:rPr lang="en-US" altLang="zh-TW" dirty="0" smtClean="0"/>
                        <a:t>(0.0)</a:t>
                      </a:r>
                    </a:p>
                    <a:p>
                      <a:r>
                        <a:rPr lang="en-US" altLang="zh-TW" dirty="0" err="1" smtClean="0"/>
                        <a:t>scikit</a:t>
                      </a:r>
                      <a:r>
                        <a:rPr lang="en-US" altLang="zh-TW" dirty="0" smtClean="0"/>
                        <a:t>-learn (0.18)</a:t>
                      </a:r>
                    </a:p>
                    <a:p>
                      <a:r>
                        <a:rPr lang="en-US" altLang="zh-TW" dirty="0" err="1" smtClean="0"/>
                        <a:t>scipy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pandas (0.19.1)</a:t>
                      </a:r>
                    </a:p>
                    <a:p>
                      <a:r>
                        <a:rPr lang="en-US" altLang="zh-TW" dirty="0" err="1" smtClean="0"/>
                        <a:t>numpy</a:t>
                      </a:r>
                      <a:r>
                        <a:rPr lang="en-US" altLang="zh-TW" dirty="0" smtClean="0"/>
                        <a:t> (1.11.2)</a:t>
                      </a:r>
                    </a:p>
                    <a:p>
                      <a:r>
                        <a:rPr lang="en-US" altLang="zh-TW" dirty="0" smtClean="0"/>
                        <a:t>python-</a:t>
                      </a:r>
                      <a:r>
                        <a:rPr lang="en-US" altLang="zh-TW" dirty="0" err="1" smtClean="0"/>
                        <a:t>Levenshtein</a:t>
                      </a:r>
                      <a:r>
                        <a:rPr lang="en-US" altLang="zh-TW" dirty="0" smtClean="0"/>
                        <a:t> (0.12.0)</a:t>
                      </a:r>
                    </a:p>
                    <a:p>
                      <a:r>
                        <a:rPr lang="en-US" altLang="zh-TW" dirty="0" smtClean="0"/>
                        <a:t>bokeh-0.12.3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Jupyter</a:t>
                      </a:r>
                      <a:r>
                        <a:rPr lang="zh-TW" altLang="en-US" dirty="0" smtClean="0"/>
                        <a:t>如不是經由</a:t>
                      </a:r>
                      <a:r>
                        <a:rPr lang="en-US" altLang="zh-TW" dirty="0" err="1" smtClean="0"/>
                        <a:t>docker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而改在</a:t>
                      </a:r>
                      <a:r>
                        <a:rPr lang="en-US" altLang="zh-TW" dirty="0" smtClean="0"/>
                        <a:t>windows</a:t>
                      </a:r>
                      <a:r>
                        <a:rPr lang="zh-TW" altLang="en-US" dirty="0" smtClean="0"/>
                        <a:t>上直接安裝</a:t>
                      </a:r>
                      <a:endParaRPr lang="en-US" altLang="zh-TW" dirty="0" smtClean="0"/>
                    </a:p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pip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install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dirty="0" err="1" smtClean="0"/>
                        <a:t>scipy</a:t>
                      </a:r>
                      <a:r>
                        <a:rPr lang="zh-TW" altLang="en-US" dirty="0" smtClean="0"/>
                        <a:t>會失敗</a:t>
                      </a:r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解法</a:t>
                      </a:r>
                      <a:r>
                        <a:rPr lang="en-US" altLang="zh-TW" dirty="0" smtClean="0"/>
                        <a:t>:</a:t>
                      </a:r>
                    </a:p>
                    <a:p>
                      <a:r>
                        <a:rPr lang="zh-TW" altLang="en-US" dirty="0" smtClean="0"/>
                        <a:t>安裝</a:t>
                      </a:r>
                      <a:r>
                        <a:rPr lang="en-US" altLang="zh-TW" dirty="0" err="1" smtClean="0"/>
                        <a:t>weel</a:t>
                      </a:r>
                      <a:r>
                        <a:rPr lang="zh-TW" altLang="en-US" dirty="0" smtClean="0"/>
                        <a:t>套件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網站下載</a:t>
                      </a:r>
                      <a:r>
                        <a:rPr lang="en-US" altLang="zh-TW" dirty="0" err="1" smtClean="0"/>
                        <a:t>Numpy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err="1" smtClean="0"/>
                        <a:t>scipy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err="1" smtClean="0"/>
                        <a:t>scikit_learn</a:t>
                      </a:r>
                      <a:r>
                        <a:rPr lang="zh-TW" altLang="en-US" dirty="0" smtClean="0"/>
                        <a:t>套件</a:t>
                      </a:r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whl</a:t>
                      </a:r>
                      <a:r>
                        <a:rPr lang="zh-TW" altLang="en-US" dirty="0" smtClean="0"/>
                        <a:t>檔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>
                          <a:hlinkClick r:id="rId2"/>
                        </a:rPr>
                        <a:t>http://www.lfd.uci.edu/~gohlke/pythonlibs/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安裝</a:t>
                      </a:r>
                      <a:r>
                        <a:rPr lang="en-US" altLang="zh-TW" dirty="0" smtClean="0"/>
                        <a:t>CP27,32</a:t>
                      </a:r>
                      <a:r>
                        <a:rPr lang="zh-TW" altLang="en-US" dirty="0" smtClean="0"/>
                        <a:t>位元版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不是看作業系統位元，看當初安裝</a:t>
                      </a:r>
                      <a:r>
                        <a:rPr lang="en-US" altLang="zh-TW" dirty="0" err="1" smtClean="0"/>
                        <a:t>jupyter</a:t>
                      </a:r>
                      <a:r>
                        <a:rPr lang="en-US" altLang="zh-TW" dirty="0" smtClean="0"/>
                        <a:t> platform</a:t>
                      </a:r>
                      <a:r>
                        <a:rPr lang="zh-TW" altLang="en-US" dirty="0" smtClean="0"/>
                        <a:t>的位元</a:t>
                      </a:r>
                      <a:r>
                        <a:rPr lang="en-US" altLang="zh-TW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87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2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226</Template>
  <TotalTime>107</TotalTime>
  <Words>184</Words>
  <Application>Microsoft Office PowerPoint</Application>
  <PresentationFormat>如螢幕大小 (16:9)</PresentationFormat>
  <Paragraphs>39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226</vt:lpstr>
      <vt:lpstr>社群媒體分析實務 第一次作業</vt:lpstr>
      <vt:lpstr>作業系統以及安裝環境</vt:lpstr>
      <vt:lpstr>投影片 3</vt:lpstr>
      <vt:lpstr>安裝套件與遭遇困難點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sun</dc:creator>
  <cp:lastModifiedBy>sun</cp:lastModifiedBy>
  <cp:revision>20</cp:revision>
  <dcterms:created xsi:type="dcterms:W3CDTF">2016-11-06T07:25:42Z</dcterms:created>
  <dcterms:modified xsi:type="dcterms:W3CDTF">2016-11-09T12:32:34Z</dcterms:modified>
</cp:coreProperties>
</file>