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64" r:id="rId4"/>
    <p:sldId id="260" r:id="rId5"/>
    <p:sldId id="261" r:id="rId6"/>
    <p:sldId id="269" r:id="rId7"/>
    <p:sldId id="271" r:id="rId8"/>
    <p:sldId id="272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pPr lvl="0">
                <a:spcBef>
                  <a:spcPts val="0"/>
                </a:spcBef>
                <a:buNone/>
              </a:pPr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期末報告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</a:t>
            </a:r>
            <a:r>
              <a:rPr lang="zh-TW" altLang="en-US" dirty="0" smtClean="0"/>
              <a:t>孫世嶸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</a:t>
            </a:r>
            <a:r>
              <a:rPr lang="zh-TW" dirty="0" smtClean="0"/>
              <a:t>：</a:t>
            </a:r>
            <a:r>
              <a:rPr lang="en-US" altLang="zh-TW" dirty="0" smtClean="0"/>
              <a:t>2017/01/14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zh-TW" dirty="0" smtClean="0"/>
              <a:t>(1)</a:t>
            </a:r>
            <a:r>
              <a:rPr lang="zh-TW" dirty="0" smtClean="0"/>
              <a:t>透過</a:t>
            </a:r>
            <a:r>
              <a:rPr lang="zh-TW" dirty="0"/>
              <a:t>這個作業所獲得的</a:t>
            </a:r>
            <a:r>
              <a:rPr lang="zh-TW" dirty="0" smtClean="0"/>
              <a:t>學習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學會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語法與圖表顯示資料，</a:t>
            </a:r>
            <a:r>
              <a:rPr lang="zh-TW" altLang="en-US" dirty="0" smtClean="0"/>
              <a:t>取代死板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圖表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本課程花最多時間在安裝</a:t>
            </a:r>
            <a:r>
              <a:rPr lang="en-US" altLang="zh-TW" dirty="0" err="1" smtClean="0"/>
              <a:t>docker</a:t>
            </a:r>
            <a:r>
              <a:rPr lang="zh-TW" altLang="en-US" dirty="0" smtClean="0"/>
              <a:t>相關議題上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啟發想學習撰寫爬蟲程式相關技巧</a:t>
            </a:r>
            <a:endParaRPr lang="zh-TW" dirty="0"/>
          </a:p>
          <a:p>
            <a:pPr marL="457200" lvl="0" indent="-228600">
              <a:spcBef>
                <a:spcPts val="0"/>
              </a:spcBef>
            </a:pPr>
            <a:r>
              <a:rPr lang="en-US" altLang="zh-TW" dirty="0" smtClean="0"/>
              <a:t>(2)</a:t>
            </a:r>
            <a:r>
              <a:rPr lang="zh-TW" dirty="0" smtClean="0"/>
              <a:t>後續</a:t>
            </a:r>
            <a:r>
              <a:rPr lang="zh-TW" dirty="0"/>
              <a:t>有沒有什麼可以繼續分析的</a:t>
            </a:r>
            <a:r>
              <a:rPr lang="zh-TW" dirty="0" smtClean="0"/>
              <a:t>方向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可研究各個</a:t>
            </a:r>
            <a:r>
              <a:rPr lang="en-US" altLang="zh-TW" dirty="0" err="1" smtClean="0"/>
              <a:t>uid</a:t>
            </a:r>
            <a:r>
              <a:rPr lang="zh-TW" altLang="en-US" dirty="0" smtClean="0"/>
              <a:t>的回文字詞，因為都常會回文主要分兩大類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抽獎</a:t>
            </a:r>
            <a:r>
              <a:rPr lang="en-US" altLang="zh-TW" dirty="0" smtClean="0"/>
              <a:t>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抱怨</a:t>
            </a:r>
            <a:r>
              <a:rPr lang="en-US" altLang="zh-TW" dirty="0" smtClean="0"/>
              <a:t>】</a:t>
            </a:r>
          </a:p>
          <a:p>
            <a:pPr marL="457200" lvl="0" indent="-228600"/>
            <a:r>
              <a:rPr lang="zh-TW" altLang="en-US" dirty="0" smtClean="0"/>
              <a:t>從分析粉絲頁的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抱怨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字詞統計，能看出企業的客戶滿意度，甚至統計</a:t>
            </a:r>
            <a:r>
              <a:rPr lang="en-US" altLang="zh-TW" dirty="0" smtClean="0"/>
              <a:t>【</a:t>
            </a:r>
            <a:r>
              <a:rPr lang="zh-TW" altLang="en-US" dirty="0" smtClean="0"/>
              <a:t>抱怨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字彙，了解企業應該要改進的方向。</a:t>
            </a:r>
            <a:endParaRPr lang="en-US" altLang="zh-TW" dirty="0" smtClean="0"/>
          </a:p>
          <a:p>
            <a:pPr marL="457200" lvl="0" indent="-228600">
              <a:spcBef>
                <a:spcPts val="0"/>
              </a:spcBef>
            </a:pP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背景與觀察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9571" cy="11711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00000"/>
              </a:lnSpc>
            </a:pPr>
            <a:r>
              <a:rPr lang="zh-TW" altLang="en-US" dirty="0" smtClean="0"/>
              <a:t>    每個粉絲頁，皆必須靠抽獎活動，單一文章才能瞬間衝高分享與按讚數，依邏輯，文章的熱門度會依粉絲人氣有所影響。</a:t>
            </a:r>
            <a:endParaRPr lang="en-US" altLang="zh-TW" dirty="0" smtClean="0"/>
          </a:p>
          <a:p>
            <a:pPr marL="457200" indent="-228600" algn="ctr">
              <a:lnSpc>
                <a:spcPct val="100000"/>
              </a:lnSpc>
            </a:pPr>
            <a:r>
              <a:rPr lang="zh-TW" altLang="en-US" dirty="0" smtClean="0"/>
              <a:t>目前抓取光泉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與全家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兩家人氣做比較</a:t>
            </a:r>
            <a:endParaRPr lang="en-US" altLang="zh-TW" dirty="0" smtClean="0"/>
          </a:p>
          <a:p>
            <a:pPr marL="457200" lvl="0" indent="-228600"/>
            <a:endParaRPr lang="zh-TW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2255" y="2392699"/>
            <a:ext cx="2314470" cy="257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6580" y="2420026"/>
            <a:ext cx="2527443" cy="255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7752" y="1204959"/>
            <a:ext cx="2657307" cy="375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4437" y="1214462"/>
            <a:ext cx="3474551" cy="315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3198" y="2528047"/>
            <a:ext cx="2761063" cy="241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Shape 67"/>
          <p:cNvSpPr txBox="1">
            <a:spLocks noGrp="1"/>
          </p:cNvSpPr>
          <p:nvPr>
            <p:ph type="body" idx="1"/>
          </p:nvPr>
        </p:nvSpPr>
        <p:spPr>
          <a:xfrm>
            <a:off x="322457" y="152015"/>
            <a:ext cx="8509571" cy="6763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altLang="en-US" dirty="0" smtClean="0"/>
              <a:t>但抓取兩家的近期抽獎活動，卻發現每次光泉按讚數大於全家</a:t>
            </a:r>
            <a:endParaRPr lang="en-US" altLang="zh-TW" dirty="0" smtClean="0"/>
          </a:p>
          <a:p>
            <a:pPr marL="457200" lvl="0" indent="-228600"/>
            <a:r>
              <a:rPr lang="zh-TW" altLang="en-US" dirty="0" smtClean="0"/>
              <a:t>探討光泉活動近期較為吸引人氣是因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精彩的活動內容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或為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異常</a:t>
            </a:r>
            <a:r>
              <a:rPr lang="en-US" altLang="zh-TW" dirty="0" smtClean="0"/>
              <a:t>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0" indent="-228600"/>
            <a:endParaRPr lang="en-US" altLang="zh-TW" dirty="0" smtClean="0"/>
          </a:p>
          <a:p>
            <a:pPr marL="457200" lvl="0" indent="-228600"/>
            <a:endParaRPr lang="en-US" altLang="zh-TW" dirty="0" smtClean="0"/>
          </a:p>
          <a:p>
            <a:pPr marL="457200" lvl="0" indent="-228600"/>
            <a:endParaRPr lang="en-US" altLang="zh-TW" dirty="0" smtClean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086" y="1388312"/>
            <a:ext cx="2110628" cy="258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540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zh-TW" dirty="0" smtClean="0"/>
              <a:t>資料</a:t>
            </a:r>
            <a:r>
              <a:rPr lang="zh-TW" altLang="en-US" dirty="0" smtClean="0"/>
              <a:t>來源為上課所提供資料，另外建立</a:t>
            </a:r>
            <a:r>
              <a:rPr lang="zh-TW" dirty="0" smtClean="0"/>
              <a:t>E</a:t>
            </a:r>
            <a:r>
              <a:rPr lang="zh-TW" dirty="0"/>
              <a:t>lasticSearc</a:t>
            </a:r>
            <a:r>
              <a:rPr lang="zh-TW" dirty="0" smtClean="0"/>
              <a:t>h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219.84.19.102 </a:t>
            </a:r>
            <a:r>
              <a:rPr lang="zh-TW" altLang="en-US" dirty="0" smtClean="0"/>
              <a:t>。</a:t>
            </a:r>
            <a:endParaRPr lang="zh-TW" dirty="0"/>
          </a:p>
          <a:p>
            <a:pPr marL="457200" lvl="0" indent="-228600"/>
            <a:r>
              <a:rPr lang="zh-TW" dirty="0"/>
              <a:t>分析目的是要</a:t>
            </a:r>
            <a:r>
              <a:rPr lang="zh-TW" dirty="0" smtClean="0"/>
              <a:t>探討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粉絲量與回文數</a:t>
            </a:r>
            <a:r>
              <a:rPr lang="en-US" altLang="zh-TW" dirty="0" smtClean="0"/>
              <a:t>】</a:t>
            </a:r>
            <a:r>
              <a:rPr lang="zh-TW" altLang="en-US" dirty="0" smtClean="0"/>
              <a:t>是否等比，希望</a:t>
            </a:r>
            <a:r>
              <a:rPr lang="zh-TW" dirty="0" smtClean="0"/>
              <a:t>從</a:t>
            </a:r>
            <a:r>
              <a:rPr lang="zh-TW" dirty="0"/>
              <a:t>資料可以</a:t>
            </a:r>
            <a:r>
              <a:rPr lang="zh-TW" dirty="0" smtClean="0"/>
              <a:t>看得</a:t>
            </a:r>
            <a:r>
              <a:rPr lang="zh-TW" altLang="en-US" dirty="0" smtClean="0"/>
              <a:t>出現像。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89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68188"/>
            <a:ext cx="8520600" cy="36006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/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(1)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共有多少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comment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與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post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與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likes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92132"/>
            <a:ext cx="3178914" cy="291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0164" y="1607596"/>
            <a:ext cx="3992917" cy="29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7253" y="1712595"/>
            <a:ext cx="2966747" cy="246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89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68188"/>
            <a:ext cx="8520600" cy="36006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/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(2)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對每個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post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有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comment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數與</a:t>
            </a:r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like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數</a:t>
            </a: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41" y="1480451"/>
            <a:ext cx="4596601" cy="276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4860" y="1476544"/>
            <a:ext cx="4224274" cy="258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89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68188"/>
            <a:ext cx="8520600" cy="36006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/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(2)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各個粉絲頁每月</a:t>
            </a:r>
            <a:r>
              <a:rPr lang="en-US" altLang="zh-TW" sz="1400" dirty="0" err="1" smtClean="0">
                <a:solidFill>
                  <a:srgbClr val="217A94"/>
                </a:solidFill>
                <a:highlight>
                  <a:srgbClr val="FFFFFF"/>
                </a:highlight>
              </a:rPr>
              <a:t>po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文的</a:t>
            </a: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/>
            <a:r>
              <a:rPr lang="en-US" altLang="zh-TW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comment</a:t>
            </a:r>
            <a:r>
              <a:rPr lang="zh-TW" altLang="en-US" sz="1400" dirty="0" smtClean="0">
                <a:solidFill>
                  <a:srgbClr val="217A94"/>
                </a:solidFill>
                <a:highlight>
                  <a:srgbClr val="FFFFFF"/>
                </a:highlight>
              </a:rPr>
              <a:t>變化</a:t>
            </a:r>
            <a:endParaRPr lang="en-US" altLang="zh-TW" sz="1400" dirty="0" smtClean="0">
              <a:solidFill>
                <a:srgbClr val="217A9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21" y="1814037"/>
            <a:ext cx="4549620" cy="294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1403" y="1908254"/>
            <a:ext cx="4512597" cy="277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7289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</a:t>
            </a:r>
            <a:r>
              <a:rPr lang="zh-TW" dirty="0" smtClean="0"/>
              <a:t>統計</a:t>
            </a:r>
            <a:endParaRPr lang="zh-TW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68188"/>
            <a:ext cx="8520600" cy="36006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endParaRPr lang="zh-TW" sz="1400" dirty="0">
              <a:solidFill>
                <a:srgbClr val="217A94"/>
              </a:solidFill>
              <a:highlight>
                <a:srgbClr val="FFFFFF"/>
              </a:highligh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0758" y="935915"/>
            <a:ext cx="5149963" cy="316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資料分析</a:t>
            </a:r>
            <a:r>
              <a:rPr lang="zh-TW" dirty="0" smtClean="0"/>
              <a:t>結果</a:t>
            </a:r>
            <a:endParaRPr lang="zh-TW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根據</a:t>
            </a:r>
            <a:r>
              <a:rPr lang="zh-TW" dirty="0" smtClean="0"/>
              <a:t>資料</a:t>
            </a:r>
            <a:r>
              <a:rPr lang="zh-TW" dirty="0"/>
              <a:t>統計</a:t>
            </a:r>
            <a:r>
              <a:rPr lang="zh-TW" dirty="0" smtClean="0"/>
              <a:t>結果</a:t>
            </a:r>
            <a:r>
              <a:rPr lang="zh-TW" altLang="en-US" dirty="0" smtClean="0"/>
              <a:t>平均值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altLang="zh-TW" dirty="0" smtClean="0"/>
              <a:t>Po</a:t>
            </a:r>
            <a:r>
              <a:rPr lang="zh-TW" altLang="en-US" dirty="0" smtClean="0"/>
              <a:t>文數與回文數與按讚數，是等比的無特別異常情形。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紅框代表抽獎活動</a:t>
            </a:r>
            <a:r>
              <a:rPr lang="en-US" altLang="zh-TW" dirty="0" err="1" smtClean="0"/>
              <a:t>po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從按讚的數廂型圖中得知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相較之下</a:t>
            </a:r>
            <a:endParaRPr lang="en-US" altLang="zh-TW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zh-TW" altLang="en-US" dirty="0" smtClean="0"/>
              <a:t>，光泉的抽獎活動較能吸引人。</a:t>
            </a:r>
            <a:endParaRPr lang="en-US" altLang="zh-TW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0157" y="2069053"/>
            <a:ext cx="40671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380</Words>
  <Application>Microsoft Office PowerPoint</Application>
  <PresentationFormat>如螢幕大小 (16:9)</PresentationFormat>
  <Paragraphs>35</Paragraphs>
  <Slides>10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simple-light-2</vt:lpstr>
      <vt:lpstr>社群媒體分析期末報告</vt:lpstr>
      <vt:lpstr>背景與觀察</vt:lpstr>
      <vt:lpstr>投影片 3</vt:lpstr>
      <vt:lpstr>分析方法與目的</vt:lpstr>
      <vt:lpstr>資料統計</vt:lpstr>
      <vt:lpstr>資料統計</vt:lpstr>
      <vt:lpstr>資料統計</vt:lpstr>
      <vt:lpstr>資料統計</vt:lpstr>
      <vt:lpstr>資料分析結果</vt:lpstr>
      <vt:lpstr>結語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dc:creator>sun</dc:creator>
  <cp:lastModifiedBy>sun</cp:lastModifiedBy>
  <cp:revision>73</cp:revision>
  <dcterms:modified xsi:type="dcterms:W3CDTF">2017-01-14T16:27:35Z</dcterms:modified>
</cp:coreProperties>
</file>