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CBD7F-C700-432E-A872-9084CD23E1A8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C9F00-7A0E-412D-BC0E-8E50166D2C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431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C9F00-7A0E-412D-BC0E-8E50166D2CC5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65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75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07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906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477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225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1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907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18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67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r="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9E3ADC-C81B-4E58-BFAC-462DFF4B7B8F}" type="datetimeFigureOut">
              <a:rPr lang="nl-BE" smtClean="0"/>
              <a:t>12/11/2017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F8C5-E1C2-4418-AFD3-71A6066B70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840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E255118-C0B8-42E6-9E23-27C4D0378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362530"/>
            <a:ext cx="4876800" cy="7620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90E5F1F-C737-48C8-8D6C-CAE7059A9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85" y="2318330"/>
            <a:ext cx="2571429" cy="36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D8AAA-F9F9-43F3-8560-72879ED6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B8D30F-0ECB-4801-BF65-3093A85F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application</a:t>
            </a:r>
            <a:endParaRPr lang="nl-BE" dirty="0"/>
          </a:p>
          <a:p>
            <a:r>
              <a:rPr lang="nl-BE" dirty="0"/>
              <a:t>Infix </a:t>
            </a:r>
            <a:r>
              <a:rPr lang="nl-BE" dirty="0" err="1"/>
              <a:t>function</a:t>
            </a:r>
            <a:endParaRPr lang="nl-BE" dirty="0"/>
          </a:p>
          <a:p>
            <a:r>
              <a:rPr lang="nl-BE" dirty="0"/>
              <a:t>Geen volgorde</a:t>
            </a:r>
          </a:p>
          <a:p>
            <a:r>
              <a:rPr lang="nl-BE" dirty="0"/>
              <a:t>Niet beginnen met hoofdletter</a:t>
            </a:r>
          </a:p>
          <a:p>
            <a:r>
              <a:rPr lang="nl-BE" dirty="0"/>
              <a:t>Teken ‘</a:t>
            </a:r>
          </a:p>
        </p:txBody>
      </p:sp>
    </p:spTree>
    <p:extLst>
      <p:ext uri="{BB962C8B-B14F-4D97-AF65-F5344CB8AC3E}">
        <p14:creationId xmlns:p14="http://schemas.microsoft.com/office/powerpoint/2010/main" val="351657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9CF5D-6A79-430E-B6C7-D545191F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Condities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31DD30-0D04-4A97-AB8D-6AEF7EC9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.. </a:t>
            </a:r>
            <a:r>
              <a:rPr lang="nl-BE" dirty="0" err="1"/>
              <a:t>Then</a:t>
            </a:r>
            <a:r>
              <a:rPr lang="nl-BE" dirty="0"/>
              <a:t>..</a:t>
            </a:r>
          </a:p>
          <a:p>
            <a:r>
              <a:rPr lang="nl-BE" dirty="0"/>
              <a:t>Else verplicht</a:t>
            </a:r>
          </a:p>
        </p:txBody>
      </p:sp>
    </p:spTree>
    <p:extLst>
      <p:ext uri="{BB962C8B-B14F-4D97-AF65-F5344CB8AC3E}">
        <p14:creationId xmlns:p14="http://schemas.microsoft.com/office/powerpoint/2010/main" val="212728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64588-59F5-4C00-AA3B-5482BA96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Lists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46D009-87A2-4B45-A28A-449883CB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Arrays</a:t>
            </a:r>
          </a:p>
          <a:p>
            <a:r>
              <a:rPr lang="nl-BE" dirty="0"/>
              <a:t>Strings</a:t>
            </a:r>
          </a:p>
          <a:p>
            <a:r>
              <a:rPr lang="nl-BE" dirty="0"/>
              <a:t>++</a:t>
            </a:r>
          </a:p>
          <a:p>
            <a:r>
              <a:rPr lang="nl-BE" dirty="0"/>
              <a:t>:</a:t>
            </a:r>
          </a:p>
          <a:p>
            <a:r>
              <a:rPr lang="nl-BE" dirty="0"/>
              <a:t>!!</a:t>
            </a:r>
          </a:p>
          <a:p>
            <a:r>
              <a:rPr lang="nl-BE" dirty="0"/>
              <a:t>Vergelijken</a:t>
            </a:r>
          </a:p>
          <a:p>
            <a:r>
              <a:rPr lang="nl-BE" dirty="0"/>
              <a:t>Texas ranges</a:t>
            </a:r>
          </a:p>
        </p:txBody>
      </p:sp>
    </p:spTree>
    <p:extLst>
      <p:ext uri="{BB962C8B-B14F-4D97-AF65-F5344CB8AC3E}">
        <p14:creationId xmlns:p14="http://schemas.microsoft.com/office/powerpoint/2010/main" val="392018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B7D79-CCAF-4AAE-B969-3A6749C0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Tuples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A3599C-0BAF-4381-88F7-B1D837E5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Verschillende types</a:t>
            </a:r>
          </a:p>
          <a:p>
            <a:r>
              <a:rPr lang="nl-BE" dirty="0"/>
              <a:t>Elke grootte ander type</a:t>
            </a:r>
          </a:p>
        </p:txBody>
      </p:sp>
    </p:spTree>
    <p:extLst>
      <p:ext uri="{BB962C8B-B14F-4D97-AF65-F5344CB8AC3E}">
        <p14:creationId xmlns:p14="http://schemas.microsoft.com/office/powerpoint/2010/main" val="132167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B9F9D-FEB4-4A81-8574-932D4CA9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Hulpmiddelen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A1C585-AD24-459A-A89C-01768414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Stack</a:t>
            </a:r>
          </a:p>
          <a:p>
            <a:r>
              <a:rPr lang="nl-BE" dirty="0" err="1"/>
              <a:t>Cabal</a:t>
            </a:r>
            <a:endParaRPr lang="nl-BE" dirty="0"/>
          </a:p>
          <a:p>
            <a:r>
              <a:rPr lang="nl-BE" dirty="0" err="1"/>
              <a:t>Hackage</a:t>
            </a:r>
            <a:endParaRPr lang="nl-BE" dirty="0"/>
          </a:p>
          <a:p>
            <a:r>
              <a:rPr lang="nl-BE" dirty="0"/>
              <a:t>Haddock</a:t>
            </a:r>
          </a:p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325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88734-47C5-4C7E-B489-E4218C2D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Frameworks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70CA93-4162-4810-9127-F9645AB1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Happstack</a:t>
            </a:r>
            <a:endParaRPr lang="nl-BE" dirty="0"/>
          </a:p>
          <a:p>
            <a:r>
              <a:rPr lang="nl-BE" dirty="0"/>
              <a:t>Snap</a:t>
            </a:r>
          </a:p>
          <a:p>
            <a:r>
              <a:rPr lang="nl-BE" dirty="0" err="1"/>
              <a:t>Yesod</a:t>
            </a:r>
            <a:endParaRPr lang="nl-BE" dirty="0"/>
          </a:p>
          <a:p>
            <a:r>
              <a:rPr lang="nl-BE" dirty="0" err="1"/>
              <a:t>Scotty</a:t>
            </a:r>
            <a:endParaRPr lang="nl-BE" dirty="0"/>
          </a:p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3725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3870E-4054-49E3-8317-B160E5E3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GHCi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09BAAD-FCD4-4734-9236-3E993C4F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Compiler</a:t>
            </a:r>
          </a:p>
          <a:p>
            <a:r>
              <a:rPr lang="nl-BE" dirty="0" err="1"/>
              <a:t>WinGHCi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9C5EA7C-79D6-46F0-AC0C-2D8E746AC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13" y="0"/>
            <a:ext cx="6770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9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CE9F4-F3AD-475A-9BB4-E0E39FAF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IDEs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37C028-0681-4A01-AB81-6612EB27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Extensies</a:t>
            </a:r>
          </a:p>
          <a:p>
            <a:r>
              <a:rPr lang="nl-BE" dirty="0" err="1"/>
              <a:t>Leksah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054FDF-5DC8-4DB0-AB8E-FAB3AE8BC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06" y="1361656"/>
            <a:ext cx="7833853" cy="414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419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TM02900720[[fn=Integraal]]</Template>
  <TotalTime>2405</TotalTime>
  <Words>55</Words>
  <Application>Microsoft Office PowerPoint</Application>
  <PresentationFormat>Breedbeeld</PresentationFormat>
  <Paragraphs>40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 2</vt:lpstr>
      <vt:lpstr>HDOfficeLightV0</vt:lpstr>
      <vt:lpstr>PowerPoint-presentatie</vt:lpstr>
      <vt:lpstr>Functies</vt:lpstr>
      <vt:lpstr>Condities</vt:lpstr>
      <vt:lpstr>Lists</vt:lpstr>
      <vt:lpstr>Tuples</vt:lpstr>
      <vt:lpstr>Hulpmiddelen</vt:lpstr>
      <vt:lpstr>Frameworks</vt:lpstr>
      <vt:lpstr>GHCi</vt:lpstr>
      <vt:lpstr>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Sander Borret</dc:creator>
  <cp:lastModifiedBy>Sander Borret</cp:lastModifiedBy>
  <cp:revision>36</cp:revision>
  <dcterms:created xsi:type="dcterms:W3CDTF">2017-10-23T18:56:01Z</dcterms:created>
  <dcterms:modified xsi:type="dcterms:W3CDTF">2017-11-12T19:48:52Z</dcterms:modified>
</cp:coreProperties>
</file>