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3B8B5-BCEC-44BF-B8A8-50600B0CC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0AC187-04CD-475B-A263-8BD656CED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FED4D3-5E6B-4AAF-A925-EAA3FBDF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C69A-4F2A-4228-912B-9BFC67CD5B92}" type="datetimeFigureOut">
              <a:rPr lang="nl-BE" smtClean="0"/>
              <a:t>15/01/2018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E95F47-2170-41F5-971E-1CB8C222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C6CA39-FA9B-4231-9349-868040CF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84C-C7E9-45F0-9B36-CBB1E28941F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08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D664F-3B7F-45C1-AC87-8D06384E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E80AF0C-9A0E-41AF-88F5-2831859F6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A541D8-059E-4C3E-B4DE-562BAAB4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C69A-4F2A-4228-912B-9BFC67CD5B92}" type="datetimeFigureOut">
              <a:rPr lang="nl-BE" smtClean="0"/>
              <a:t>15/01/2018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983CAC-438E-46C8-999E-DA544E2B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91D075-8847-4B38-A657-8BDA0D3D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84C-C7E9-45F0-9B36-CBB1E28941F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312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6E315C9-D754-4B6A-BAB2-C7E65FDEC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F92559A-D4CB-4075-9F7F-C2B9976B0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856520-1EAB-4AF0-9DE2-7C1B74E8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C69A-4F2A-4228-912B-9BFC67CD5B92}" type="datetimeFigureOut">
              <a:rPr lang="nl-BE" smtClean="0"/>
              <a:t>15/01/2018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7E594D-998E-482C-B8EE-1EC113AD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EABB17-5E6A-4D77-B958-C1AA0639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84C-C7E9-45F0-9B36-CBB1E28941F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612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754B4-5D17-4227-AD8E-E578122A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FF6802-AC68-4898-BDAA-8E664CDC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6E9CF-6838-4478-BC77-7C3B967B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C69A-4F2A-4228-912B-9BFC67CD5B92}" type="datetimeFigureOut">
              <a:rPr lang="nl-BE" smtClean="0"/>
              <a:t>15/01/2018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479FCC-0A1D-4CEC-A770-05BA7B5F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6C2B65-B60E-4A6A-8FE2-5C81D7BF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84C-C7E9-45F0-9B36-CBB1E28941F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828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3FCB2-9FAD-427F-A0CE-8C89482E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FD6759-3782-440D-AF51-CBD72842C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87593B-1462-4F6A-87A5-D603DB23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C69A-4F2A-4228-912B-9BFC67CD5B92}" type="datetimeFigureOut">
              <a:rPr lang="nl-BE" smtClean="0"/>
              <a:t>15/01/2018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AE2E96-058E-4DA0-9EBA-27C87D9B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FC59FF-7156-4402-B992-95D99545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84C-C7E9-45F0-9B36-CBB1E28941F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040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E63E6-8C41-4E4A-8327-B1726159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E68EFD-5CBB-488F-AA14-F952B277F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32BA2FA-5026-4E3E-87A6-BEE67F452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072CB5-05B1-40EE-B0EA-4E6D8F36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C69A-4F2A-4228-912B-9BFC67CD5B92}" type="datetimeFigureOut">
              <a:rPr lang="nl-BE" smtClean="0"/>
              <a:t>15/01/2018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B8B8A7-4439-4835-8100-DC24FD53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6E9C0B1-1D8A-4E37-B169-75AFABAE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84C-C7E9-45F0-9B36-CBB1E28941F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735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EDB9B-0401-4873-B451-B414CA2D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6AFF83-926D-4204-9569-26BBEC087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A99456-6422-4B25-8F2D-38208CB5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1A6676A-10CB-429A-93C2-B3B70DFB3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D37D562-ED48-44B2-A05C-7620C68FB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B4AEF13-682C-4729-9A04-24FC1657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C69A-4F2A-4228-912B-9BFC67CD5B92}" type="datetimeFigureOut">
              <a:rPr lang="nl-BE" smtClean="0"/>
              <a:t>15/01/2018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ADC80F8-4954-4B6C-B7FA-208ACAAC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DD652E9-5226-4025-84A8-3EBF0C1E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84C-C7E9-45F0-9B36-CBB1E28941F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660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538FB-9422-4B53-8A1C-1D7D3E29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C5709FD-6CAA-43AB-9020-5668DA55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C69A-4F2A-4228-912B-9BFC67CD5B92}" type="datetimeFigureOut">
              <a:rPr lang="nl-BE" smtClean="0"/>
              <a:t>15/01/2018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94F4A9E-15AC-4F4A-AF76-4F797698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76D6C05-E18B-4CA8-BB48-329C2190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84C-C7E9-45F0-9B36-CBB1E28941F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825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051445E-614C-4D52-9E18-7DE51EDE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C69A-4F2A-4228-912B-9BFC67CD5B92}" type="datetimeFigureOut">
              <a:rPr lang="nl-BE" smtClean="0"/>
              <a:t>15/01/2018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5BA7BD-14F1-4D64-932E-4D6B70ED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48BA02-2261-41A6-BC2C-D376D4B1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84C-C7E9-45F0-9B36-CBB1E28941F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108F4-4D1F-4F10-972F-D8A72233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56C290-06AE-460B-BF1D-58C683F3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2FE02EA-C965-4BC2-BCE8-0E92FEBD9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57DA74-8566-4302-A534-52B20B01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C69A-4F2A-4228-912B-9BFC67CD5B92}" type="datetimeFigureOut">
              <a:rPr lang="nl-BE" smtClean="0"/>
              <a:t>15/01/2018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4D4B8F5-B475-49A7-A4E1-F11A62EA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5FF9BE6-46C0-48A7-9C9A-858AFA08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84C-C7E9-45F0-9B36-CBB1E28941F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544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578C7-E33D-431A-BB28-5094E041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FAEDB30-E3C3-4DBD-AB52-787A05476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3C1DB7F-892E-40DA-A098-218A7158C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D4E4328-ABDE-4F01-B778-2E73D3C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C69A-4F2A-4228-912B-9BFC67CD5B92}" type="datetimeFigureOut">
              <a:rPr lang="nl-BE" smtClean="0"/>
              <a:t>15/01/2018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54E2053-0893-4538-A69B-51726395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B0F7AF9-53C0-407A-BD65-EABD818D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84C-C7E9-45F0-9B36-CBB1E28941F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550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DFB830C-8018-4381-9BE3-BD5EFC42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7C7D8B-FAFD-408A-AB81-2748FC97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91EED4-8E65-4806-996E-B29DE0520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C69A-4F2A-4228-912B-9BFC67CD5B92}" type="datetimeFigureOut">
              <a:rPr lang="nl-BE" smtClean="0"/>
              <a:t>15/01/2018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1DFDB3-F0E9-4591-BD3F-8041919E4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E70BA2-E676-443C-8433-62053E251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184C-C7E9-45F0-9B36-CBB1E28941F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807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YrtANPtnhy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ckingj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DF19C-A3ED-49DA-BF29-DB707D6E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Proof</a:t>
            </a:r>
            <a:r>
              <a:rPr lang="nl-BE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of concept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71C6C6-C8A3-4278-AC37-C2DE81BB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75" y="6033514"/>
            <a:ext cx="8305800" cy="635620"/>
          </a:xfrm>
        </p:spPr>
        <p:txBody>
          <a:bodyPr/>
          <a:lstStyle/>
          <a:p>
            <a:pPr marL="0" indent="0">
              <a:buNone/>
            </a:pPr>
            <a:r>
              <a:rPr lang="nl-BE" dirty="0">
                <a:hlinkClick r:id="rId2"/>
              </a:rPr>
              <a:t>https://www.youtube.com/watch?v=YrtANPtnhyg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62C9459-D0F0-4159-AF8F-7522987E9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6787"/>
            <a:ext cx="3924848" cy="88594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78B2CD3-5971-4BED-AD95-775A208CE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63" y="1769451"/>
            <a:ext cx="6488837" cy="41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3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36F2F-8952-43D7-8A77-B5CE21CB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Proof</a:t>
            </a:r>
            <a:r>
              <a:rPr lang="nl-BE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of concept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E8E12E9-D6A5-4860-8D57-1A17FDF96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1020"/>
            <a:ext cx="4351338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2678F31-B561-41BC-BCFF-E5D830597664}"/>
              </a:ext>
            </a:extLst>
          </p:cNvPr>
          <p:cNvSpPr txBox="1"/>
          <p:nvPr/>
        </p:nvSpPr>
        <p:spPr>
          <a:xfrm>
            <a:off x="838200" y="62226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hlinkClick r:id="rId3"/>
              </a:rPr>
              <a:t>https://trackingjs.com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600181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24</Words>
  <Application>Microsoft Office PowerPoint</Application>
  <PresentationFormat>Breedbeeld</PresentationFormat>
  <Paragraphs>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Adobe Fan Heiti Std B</vt:lpstr>
      <vt:lpstr>Arial</vt:lpstr>
      <vt:lpstr>Calibri</vt:lpstr>
      <vt:lpstr>Calibri Light</vt:lpstr>
      <vt:lpstr>Kantoorthema</vt:lpstr>
      <vt:lpstr>Proof of concept</vt:lpstr>
      <vt:lpstr>Proof of 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Sander Borret</dc:creator>
  <cp:lastModifiedBy>Sander Borret</cp:lastModifiedBy>
  <cp:revision>7</cp:revision>
  <dcterms:created xsi:type="dcterms:W3CDTF">2018-01-15T20:43:52Z</dcterms:created>
  <dcterms:modified xsi:type="dcterms:W3CDTF">2018-01-15T22:47:29Z</dcterms:modified>
</cp:coreProperties>
</file>