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200" d="100"/>
          <a:sy n="200" d="100"/>
        </p:scale>
        <p:origin x="-78" y="7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DAEB-18E2-437F-88BD-A47F6FDC25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61B1-4246-47AF-B8B6-2556417B58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66267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관계연산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대소비교 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연산의 결과가 </a:t>
            </a:r>
            <a:r>
              <a:rPr lang="en-US" altLang="ko-KR" sz="1600" dirty="0" smtClean="0"/>
              <a:t>true, false</a:t>
            </a:r>
            <a:r>
              <a:rPr lang="ko-KR" altLang="en-US" sz="1600" dirty="0" smtClean="0"/>
              <a:t>로 나온다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&gt;, &lt;, &gt;=, &lt;=, ==, !=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논리연산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일반논리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여러 개의 관계연산자를 붙여 사용할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&amp;&amp; ( AND )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때만 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||   ( OR )   : </a:t>
            </a:r>
            <a:r>
              <a:rPr lang="ko-KR" altLang="en-US" sz="1600" dirty="0" smtClean="0"/>
              <a:t>전항과 후항이 모두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일 때만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-8</a:t>
            </a:r>
            <a:r>
              <a:rPr lang="ko-KR" altLang="en-US" sz="1600" dirty="0" smtClean="0"/>
              <a:t>진수에 해당하는 숫자라면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출력 그렇지 않다면</a:t>
            </a:r>
            <a:r>
              <a:rPr lang="en-US" altLang="ko-KR" sz="1600" dirty="0" smtClean="0"/>
              <a:t>  false</a:t>
            </a:r>
            <a:r>
              <a:rPr lang="ko-KR" altLang="en-US" sz="1600" dirty="0" smtClean="0"/>
              <a:t>를 출력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수의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범위가 </a:t>
            </a:r>
            <a:r>
              <a:rPr lang="en-US" altLang="ko-KR" sz="1600" dirty="0" smtClean="0"/>
              <a:t>0~7</a:t>
            </a:r>
            <a:r>
              <a:rPr lang="ko-KR" altLang="en-US" sz="1600" dirty="0" smtClean="0"/>
              <a:t>사이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=?;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  <a:r>
              <a:rPr lang="en-US" altLang="ko-KR" sz="1600" dirty="0" smtClean="0"/>
              <a:t> -1 </a:t>
            </a:r>
            <a:r>
              <a:rPr lang="en-US" altLang="ko-KR" sz="1600" b="1" dirty="0" smtClean="0"/>
              <a:t>&amp;&amp;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 smtClean="0"/>
              <a:t> 8;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+”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“ flag);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- 6</a:t>
            </a:r>
            <a:r>
              <a:rPr lang="ko-KR" altLang="en-US" sz="1600" dirty="0" smtClean="0"/>
              <a:t>월 달에는 </a:t>
            </a:r>
            <a:r>
              <a:rPr lang="en-US" altLang="ko-KR" sz="1600" dirty="0" smtClean="0"/>
              <a:t>5, 12, 19, 26</a:t>
            </a:r>
            <a:r>
              <a:rPr lang="ko-KR" altLang="en-US" sz="1600" dirty="0" smtClean="0"/>
              <a:t>일이 월요일이다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월요일에 해당하면 </a:t>
            </a:r>
            <a:r>
              <a:rPr lang="en-US" altLang="ko-KR" sz="1600" dirty="0" smtClean="0"/>
              <a:t>true, false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day=26;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day==5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day==12 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day==19 </a:t>
            </a:r>
            <a:r>
              <a:rPr lang="en-US" altLang="ko-KR" sz="1600" b="1" dirty="0" smtClean="0"/>
              <a:t>||</a:t>
            </a:r>
            <a:r>
              <a:rPr lang="en-US" altLang="ko-KR" sz="1600" dirty="0" smtClean="0"/>
              <a:t> day==26;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928794" y="85723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1000108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같다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같을 때 </a:t>
            </a:r>
            <a:r>
              <a:rPr lang="en-US" altLang="ko-KR" sz="1400" dirty="0" smtClean="0"/>
              <a:t>true,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다르면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428860" y="71435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43029" y="714356"/>
            <a:ext cx="301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</a:t>
            </a:r>
            <a:r>
              <a:rPr lang="ko-KR" altLang="en-US" sz="1400" dirty="0"/>
              <a:t>르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다를 때 </a:t>
            </a:r>
            <a:r>
              <a:rPr lang="en-US" altLang="ko-KR" sz="1400" dirty="0" smtClean="0"/>
              <a:t>true, </a:t>
            </a:r>
            <a:r>
              <a:rPr lang="ko-KR" altLang="en-US" sz="1400" dirty="0" smtClean="0"/>
              <a:t>같을 때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14290"/>
            <a:ext cx="59923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*AND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 &amp;&amp; T = 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 &amp;&amp; F = F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일 때는 후항을 연산하지 않고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내보낸다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 &amp;&amp; T = F</a:t>
            </a:r>
            <a:endParaRPr lang="en-US" altLang="ko-KR" sz="1600" dirty="0"/>
          </a:p>
          <a:p>
            <a:r>
              <a:rPr lang="en-US" altLang="ko-KR" sz="1600" dirty="0" smtClean="0"/>
              <a:t>   F &amp;&amp; F = F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*OR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전항이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라면 후항을 연산하지 않고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내보낸다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T || T = T</a:t>
            </a:r>
          </a:p>
          <a:p>
            <a:r>
              <a:rPr lang="en-US" altLang="ko-KR" sz="1600" dirty="0" smtClean="0"/>
              <a:t>  T || F = T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F || T = T</a:t>
            </a:r>
          </a:p>
          <a:p>
            <a:r>
              <a:rPr lang="en-US" altLang="ko-KR" sz="1600" dirty="0" smtClean="0"/>
              <a:t>  F || F = F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비트논리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비트 연산 </a:t>
            </a:r>
            <a:r>
              <a:rPr lang="ko-KR" altLang="en-US" sz="1600" dirty="0" err="1" smtClean="0"/>
              <a:t>할때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&amp; ( AND ) – </a:t>
            </a:r>
            <a:r>
              <a:rPr lang="ko-KR" altLang="en-US" sz="1600" dirty="0" smtClean="0"/>
              <a:t>상위비트와 하위 비트 모두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r>
              <a:rPr lang="en-US" altLang="ko-KR" sz="1600" dirty="0" smtClean="0"/>
              <a:t>  |  ( OR ) – </a:t>
            </a:r>
            <a:r>
              <a:rPr lang="ko-KR" altLang="en-US" sz="1600" dirty="0" smtClean="0"/>
              <a:t>상위비트와 하위비트 모두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r>
              <a:rPr lang="en-US" altLang="ko-KR" sz="1600" dirty="0" smtClean="0"/>
              <a:t>  ^ ( XOR ) – </a:t>
            </a:r>
            <a:r>
              <a:rPr lang="ko-KR" altLang="en-US" sz="1600" dirty="0" smtClean="0"/>
              <a:t>상위비트와 하위비트 둘 중 하나만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78695" y="517923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2976" y="5214950"/>
            <a:ext cx="92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eXclusive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114298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5722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71538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28728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14546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2886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4989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97389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20" y="285728"/>
            <a:ext cx="161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*&amp;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&amp; 6 = 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107154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&amp;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643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25727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5786" y="164305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5722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71538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28728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57356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2886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87865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40265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5727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5786" y="221455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722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71538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428728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5735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2886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87865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25727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857224" y="157637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>
            <a:off x="85801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1070744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5400000">
            <a:off x="107233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>
            <a:off x="1285058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>
            <a:off x="1286646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143904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142952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5400000">
            <a:off x="1858150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1856562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>
            <a:off x="2070875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>
            <a:off x="2001026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5400000">
            <a:off x="221375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221375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242806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5400000">
            <a:off x="2428066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21454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071670" y="171448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857752" y="114298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92919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14350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500694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286512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00826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016955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69355" y="121442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86248" y="107154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|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6248" y="1643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329240" y="121442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857752" y="164305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92919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14350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500694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929322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500826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159831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12231" y="171448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329240" y="17144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857752" y="2214554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92919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4350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500694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500826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159831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32924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 rot="5400000">
            <a:off x="4929190" y="1576375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5400000">
            <a:off x="4929984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5400000">
            <a:off x="5142710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5400000">
            <a:off x="514429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5400000">
            <a:off x="5357024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5400000">
            <a:off x="535861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5400000">
            <a:off x="551101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5400000">
            <a:off x="550148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5400000">
            <a:off x="5930116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5400000">
            <a:off x="5928528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5400000">
            <a:off x="6142841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5400000">
            <a:off x="6072992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>
            <a:off x="6285718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5400000">
            <a:off x="6285718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5400000">
            <a:off x="6500032" y="15708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5400000">
            <a:off x="6500032" y="20708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43273" y="285728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*|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| 6 = 14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6000760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312231" y="228599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84992" y="399971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856430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070744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427934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2213752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428066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928794" y="407194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096595" y="4071148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84926" y="3142454"/>
            <a:ext cx="171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*^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12 ^ 6 = 10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13488" y="3928272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^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13488" y="4499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6" name="타원 115"/>
          <p:cNvSpPr/>
          <p:nvPr/>
        </p:nvSpPr>
        <p:spPr>
          <a:xfrm>
            <a:off x="1256480" y="40711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84992" y="4499776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56430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070744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427934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856562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428066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087071" y="457121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2239471" y="4571214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256480" y="457121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84992" y="5071280"/>
            <a:ext cx="192882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856430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070744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427934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256480" y="514271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/>
          <p:nvPr/>
        </p:nvCxnSpPr>
        <p:spPr>
          <a:xfrm rot="5400000">
            <a:off x="856430" y="4433101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rot="5400000">
            <a:off x="857224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rot="5400000">
            <a:off x="1069950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rot="5400000">
            <a:off x="107153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rot="5400000">
            <a:off x="1284264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rot="5400000">
            <a:off x="1285852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5400000">
            <a:off x="1438252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rot="5400000">
            <a:off x="142872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rot="5400000">
            <a:off x="1857356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rot="5400000">
            <a:off x="1855768" y="49990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rot="5400000">
            <a:off x="2070081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rot="5400000">
            <a:off x="2000232" y="49990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rot="5400000">
            <a:off x="2212958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rot="5400000">
            <a:off x="2212958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rot="5400000">
            <a:off x="2427272" y="44275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rot="5400000">
            <a:off x="2427272" y="49276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rot="5400000">
            <a:off x="2070876" y="4571214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883075" y="51435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000232" y="51435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2214546" y="5143512"/>
            <a:ext cx="45719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2428860" y="51435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8600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 err="1" smtClean="0"/>
              <a:t>삼항연산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조건연산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?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전항 </a:t>
            </a:r>
            <a:r>
              <a:rPr lang="en-US" altLang="ko-KR" dirty="0" smtClean="0"/>
              <a:t>? 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나이가 성년인지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미성년인지 판단하여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어른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아이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출력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age=?;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age+ “</a:t>
            </a:r>
            <a:r>
              <a:rPr lang="ko-KR" altLang="en-US" dirty="0" smtClean="0"/>
              <a:t>살은</a:t>
            </a:r>
            <a:r>
              <a:rPr lang="en-US" altLang="ko-KR" dirty="0" smtClean="0"/>
              <a:t>” +  ( age &lt; 20?”</a:t>
            </a:r>
            <a:r>
              <a:rPr lang="ko-KR" altLang="en-US" dirty="0" smtClean="0"/>
              <a:t>아이</a:t>
            </a:r>
            <a:r>
              <a:rPr lang="en-US" altLang="ko-KR" dirty="0" smtClean="0"/>
              <a:t>”:”</a:t>
            </a:r>
            <a:r>
              <a:rPr lang="ko-KR" altLang="en-US" dirty="0" smtClean="0"/>
              <a:t>어른</a:t>
            </a:r>
            <a:r>
              <a:rPr lang="en-US" altLang="ko-KR" dirty="0" smtClean="0"/>
              <a:t>”));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071538" y="1428736"/>
            <a:ext cx="557237" cy="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1250133" y="153589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1610013"/>
            <a:ext cx="987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관계연산자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일반논리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true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false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704850" y="995363"/>
            <a:ext cx="1419225" cy="1314450"/>
          </a:xfrm>
          <a:custGeom>
            <a:avLst/>
            <a:gdLst>
              <a:gd name="connsiteX0" fmla="*/ 781050 w 1419225"/>
              <a:gd name="connsiteY0" fmla="*/ 1314450 h 1314450"/>
              <a:gd name="connsiteX1" fmla="*/ 819150 w 1419225"/>
              <a:gd name="connsiteY1" fmla="*/ 1309687 h 1314450"/>
              <a:gd name="connsiteX2" fmla="*/ 852488 w 1419225"/>
              <a:gd name="connsiteY2" fmla="*/ 1295400 h 1314450"/>
              <a:gd name="connsiteX3" fmla="*/ 866775 w 1419225"/>
              <a:gd name="connsiteY3" fmla="*/ 1285875 h 1314450"/>
              <a:gd name="connsiteX4" fmla="*/ 914400 w 1419225"/>
              <a:gd name="connsiteY4" fmla="*/ 1257300 h 1314450"/>
              <a:gd name="connsiteX5" fmla="*/ 928688 w 1419225"/>
              <a:gd name="connsiteY5" fmla="*/ 1247775 h 1314450"/>
              <a:gd name="connsiteX6" fmla="*/ 947738 w 1419225"/>
              <a:gd name="connsiteY6" fmla="*/ 1238250 h 1314450"/>
              <a:gd name="connsiteX7" fmla="*/ 990600 w 1419225"/>
              <a:gd name="connsiteY7" fmla="*/ 1200150 h 1314450"/>
              <a:gd name="connsiteX8" fmla="*/ 1004888 w 1419225"/>
              <a:gd name="connsiteY8" fmla="*/ 1190625 h 1314450"/>
              <a:gd name="connsiteX9" fmla="*/ 1038225 w 1419225"/>
              <a:gd name="connsiteY9" fmla="*/ 1166812 h 1314450"/>
              <a:gd name="connsiteX10" fmla="*/ 1047750 w 1419225"/>
              <a:gd name="connsiteY10" fmla="*/ 1152525 h 1314450"/>
              <a:gd name="connsiteX11" fmla="*/ 1085850 w 1419225"/>
              <a:gd name="connsiteY11" fmla="*/ 1119187 h 1314450"/>
              <a:gd name="connsiteX12" fmla="*/ 1104900 w 1419225"/>
              <a:gd name="connsiteY12" fmla="*/ 1085850 h 1314450"/>
              <a:gd name="connsiteX13" fmla="*/ 1133475 w 1419225"/>
              <a:gd name="connsiteY13" fmla="*/ 1057275 h 1314450"/>
              <a:gd name="connsiteX14" fmla="*/ 1157288 w 1419225"/>
              <a:gd name="connsiteY14" fmla="*/ 1023937 h 1314450"/>
              <a:gd name="connsiteX15" fmla="*/ 1176338 w 1419225"/>
              <a:gd name="connsiteY15" fmla="*/ 1009650 h 1314450"/>
              <a:gd name="connsiteX16" fmla="*/ 1214438 w 1419225"/>
              <a:gd name="connsiteY16" fmla="*/ 952500 h 1314450"/>
              <a:gd name="connsiteX17" fmla="*/ 1228725 w 1419225"/>
              <a:gd name="connsiteY17" fmla="*/ 938212 h 1314450"/>
              <a:gd name="connsiteX18" fmla="*/ 1252538 w 1419225"/>
              <a:gd name="connsiteY18" fmla="*/ 904875 h 1314450"/>
              <a:gd name="connsiteX19" fmla="*/ 1271588 w 1419225"/>
              <a:gd name="connsiteY19" fmla="*/ 871537 h 1314450"/>
              <a:gd name="connsiteX20" fmla="*/ 1281113 w 1419225"/>
              <a:gd name="connsiteY20" fmla="*/ 852487 h 1314450"/>
              <a:gd name="connsiteX21" fmla="*/ 1304925 w 1419225"/>
              <a:gd name="connsiteY21" fmla="*/ 814387 h 1314450"/>
              <a:gd name="connsiteX22" fmla="*/ 1309688 w 1419225"/>
              <a:gd name="connsiteY22" fmla="*/ 800100 h 1314450"/>
              <a:gd name="connsiteX23" fmla="*/ 1338263 w 1419225"/>
              <a:gd name="connsiteY23" fmla="*/ 766762 h 1314450"/>
              <a:gd name="connsiteX24" fmla="*/ 1352550 w 1419225"/>
              <a:gd name="connsiteY24" fmla="*/ 723900 h 1314450"/>
              <a:gd name="connsiteX25" fmla="*/ 1357313 w 1419225"/>
              <a:gd name="connsiteY25" fmla="*/ 709612 h 1314450"/>
              <a:gd name="connsiteX26" fmla="*/ 1366838 w 1419225"/>
              <a:gd name="connsiteY26" fmla="*/ 695325 h 1314450"/>
              <a:gd name="connsiteX27" fmla="*/ 1385888 w 1419225"/>
              <a:gd name="connsiteY27" fmla="*/ 642937 h 1314450"/>
              <a:gd name="connsiteX28" fmla="*/ 1404938 w 1419225"/>
              <a:gd name="connsiteY28" fmla="*/ 595312 h 1314450"/>
              <a:gd name="connsiteX29" fmla="*/ 1419225 w 1419225"/>
              <a:gd name="connsiteY29" fmla="*/ 547687 h 1314450"/>
              <a:gd name="connsiteX30" fmla="*/ 1414463 w 1419225"/>
              <a:gd name="connsiteY30" fmla="*/ 338137 h 1314450"/>
              <a:gd name="connsiteX31" fmla="*/ 1409700 w 1419225"/>
              <a:gd name="connsiteY31" fmla="*/ 323850 h 1314450"/>
              <a:gd name="connsiteX32" fmla="*/ 1395413 w 1419225"/>
              <a:gd name="connsiteY32" fmla="*/ 295275 h 1314450"/>
              <a:gd name="connsiteX33" fmla="*/ 1371600 w 1419225"/>
              <a:gd name="connsiteY33" fmla="*/ 257175 h 1314450"/>
              <a:gd name="connsiteX34" fmla="*/ 1328738 w 1419225"/>
              <a:gd name="connsiteY34" fmla="*/ 185737 h 1314450"/>
              <a:gd name="connsiteX35" fmla="*/ 1319213 w 1419225"/>
              <a:gd name="connsiteY35" fmla="*/ 171450 h 1314450"/>
              <a:gd name="connsiteX36" fmla="*/ 1300163 w 1419225"/>
              <a:gd name="connsiteY36" fmla="*/ 157162 h 1314450"/>
              <a:gd name="connsiteX37" fmla="*/ 1276350 w 1419225"/>
              <a:gd name="connsiteY37" fmla="*/ 128587 h 1314450"/>
              <a:gd name="connsiteX38" fmla="*/ 1243013 w 1419225"/>
              <a:gd name="connsiteY38" fmla="*/ 100012 h 1314450"/>
              <a:gd name="connsiteX39" fmla="*/ 1228725 w 1419225"/>
              <a:gd name="connsiteY39" fmla="*/ 85725 h 1314450"/>
              <a:gd name="connsiteX40" fmla="*/ 1171575 w 1419225"/>
              <a:gd name="connsiteY40" fmla="*/ 66675 h 1314450"/>
              <a:gd name="connsiteX41" fmla="*/ 1109663 w 1419225"/>
              <a:gd name="connsiteY41" fmla="*/ 47625 h 1314450"/>
              <a:gd name="connsiteX42" fmla="*/ 1081088 w 1419225"/>
              <a:gd name="connsiteY42" fmla="*/ 33337 h 1314450"/>
              <a:gd name="connsiteX43" fmla="*/ 1047750 w 1419225"/>
              <a:gd name="connsiteY43" fmla="*/ 28575 h 1314450"/>
              <a:gd name="connsiteX44" fmla="*/ 1009650 w 1419225"/>
              <a:gd name="connsiteY44" fmla="*/ 19050 h 1314450"/>
              <a:gd name="connsiteX45" fmla="*/ 957263 w 1419225"/>
              <a:gd name="connsiteY45" fmla="*/ 14287 h 1314450"/>
              <a:gd name="connsiteX46" fmla="*/ 942975 w 1419225"/>
              <a:gd name="connsiteY46" fmla="*/ 9525 h 1314450"/>
              <a:gd name="connsiteX47" fmla="*/ 742950 w 1419225"/>
              <a:gd name="connsiteY47" fmla="*/ 0 h 1314450"/>
              <a:gd name="connsiteX48" fmla="*/ 295275 w 1419225"/>
              <a:gd name="connsiteY48" fmla="*/ 9525 h 1314450"/>
              <a:gd name="connsiteX49" fmla="*/ 252413 w 1419225"/>
              <a:gd name="connsiteY49" fmla="*/ 33337 h 1314450"/>
              <a:gd name="connsiteX50" fmla="*/ 233363 w 1419225"/>
              <a:gd name="connsiteY50" fmla="*/ 38100 h 1314450"/>
              <a:gd name="connsiteX51" fmla="*/ 209550 w 1419225"/>
              <a:gd name="connsiteY51" fmla="*/ 47625 h 1314450"/>
              <a:gd name="connsiteX52" fmla="*/ 166688 w 1419225"/>
              <a:gd name="connsiteY52" fmla="*/ 80962 h 1314450"/>
              <a:gd name="connsiteX53" fmla="*/ 147638 w 1419225"/>
              <a:gd name="connsiteY53" fmla="*/ 95250 h 1314450"/>
              <a:gd name="connsiteX54" fmla="*/ 133350 w 1419225"/>
              <a:gd name="connsiteY54" fmla="*/ 104775 h 1314450"/>
              <a:gd name="connsiteX55" fmla="*/ 109538 w 1419225"/>
              <a:gd name="connsiteY55" fmla="*/ 123825 h 1314450"/>
              <a:gd name="connsiteX56" fmla="*/ 76200 w 1419225"/>
              <a:gd name="connsiteY56" fmla="*/ 147637 h 1314450"/>
              <a:gd name="connsiteX57" fmla="*/ 61913 w 1419225"/>
              <a:gd name="connsiteY57" fmla="*/ 161925 h 1314450"/>
              <a:gd name="connsiteX58" fmla="*/ 42863 w 1419225"/>
              <a:gd name="connsiteY58" fmla="*/ 176212 h 1314450"/>
              <a:gd name="connsiteX59" fmla="*/ 28575 w 1419225"/>
              <a:gd name="connsiteY59" fmla="*/ 185737 h 1314450"/>
              <a:gd name="connsiteX60" fmla="*/ 14288 w 1419225"/>
              <a:gd name="connsiteY60" fmla="*/ 200025 h 1314450"/>
              <a:gd name="connsiteX61" fmla="*/ 0 w 1419225"/>
              <a:gd name="connsiteY61" fmla="*/ 2095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19225" h="1314450">
                <a:moveTo>
                  <a:pt x="781050" y="1314450"/>
                </a:moveTo>
                <a:cubicBezTo>
                  <a:pt x="793750" y="1312862"/>
                  <a:pt x="806558" y="1311977"/>
                  <a:pt x="819150" y="1309687"/>
                </a:cubicBezTo>
                <a:cubicBezTo>
                  <a:pt x="828948" y="1307906"/>
                  <a:pt x="844822" y="1299781"/>
                  <a:pt x="852488" y="1295400"/>
                </a:cubicBezTo>
                <a:cubicBezTo>
                  <a:pt x="857458" y="1292560"/>
                  <a:pt x="861900" y="1288875"/>
                  <a:pt x="866775" y="1285875"/>
                </a:cubicBezTo>
                <a:cubicBezTo>
                  <a:pt x="882542" y="1276172"/>
                  <a:pt x="898996" y="1267569"/>
                  <a:pt x="914400" y="1257300"/>
                </a:cubicBezTo>
                <a:cubicBezTo>
                  <a:pt x="919163" y="1254125"/>
                  <a:pt x="923718" y="1250615"/>
                  <a:pt x="928688" y="1247775"/>
                </a:cubicBezTo>
                <a:cubicBezTo>
                  <a:pt x="934852" y="1244253"/>
                  <a:pt x="941831" y="1242188"/>
                  <a:pt x="947738" y="1238250"/>
                </a:cubicBezTo>
                <a:cubicBezTo>
                  <a:pt x="979260" y="1217235"/>
                  <a:pt x="963746" y="1223167"/>
                  <a:pt x="990600" y="1200150"/>
                </a:cubicBezTo>
                <a:cubicBezTo>
                  <a:pt x="994946" y="1196425"/>
                  <a:pt x="1000230" y="1193952"/>
                  <a:pt x="1004888" y="1190625"/>
                </a:cubicBezTo>
                <a:cubicBezTo>
                  <a:pt x="1046257" y="1161076"/>
                  <a:pt x="1004542" y="1189268"/>
                  <a:pt x="1038225" y="1166812"/>
                </a:cubicBezTo>
                <a:cubicBezTo>
                  <a:pt x="1041400" y="1162050"/>
                  <a:pt x="1043703" y="1156572"/>
                  <a:pt x="1047750" y="1152525"/>
                </a:cubicBezTo>
                <a:cubicBezTo>
                  <a:pt x="1069673" y="1130602"/>
                  <a:pt x="1066065" y="1146392"/>
                  <a:pt x="1085850" y="1119187"/>
                </a:cubicBezTo>
                <a:cubicBezTo>
                  <a:pt x="1093378" y="1108836"/>
                  <a:pt x="1097096" y="1095995"/>
                  <a:pt x="1104900" y="1085850"/>
                </a:cubicBezTo>
                <a:cubicBezTo>
                  <a:pt x="1113113" y="1075173"/>
                  <a:pt x="1126003" y="1068483"/>
                  <a:pt x="1133475" y="1057275"/>
                </a:cubicBezTo>
                <a:cubicBezTo>
                  <a:pt x="1138885" y="1049160"/>
                  <a:pt x="1151378" y="1029847"/>
                  <a:pt x="1157288" y="1023937"/>
                </a:cubicBezTo>
                <a:cubicBezTo>
                  <a:pt x="1162901" y="1018324"/>
                  <a:pt x="1169988" y="1014412"/>
                  <a:pt x="1176338" y="1009650"/>
                </a:cubicBezTo>
                <a:cubicBezTo>
                  <a:pt x="1188068" y="986189"/>
                  <a:pt x="1192547" y="974393"/>
                  <a:pt x="1214438" y="952500"/>
                </a:cubicBezTo>
                <a:cubicBezTo>
                  <a:pt x="1219200" y="947737"/>
                  <a:pt x="1224810" y="943693"/>
                  <a:pt x="1228725" y="938212"/>
                </a:cubicBezTo>
                <a:cubicBezTo>
                  <a:pt x="1260060" y="894341"/>
                  <a:pt x="1215396" y="942014"/>
                  <a:pt x="1252538" y="904875"/>
                </a:cubicBezTo>
                <a:cubicBezTo>
                  <a:pt x="1281321" y="847309"/>
                  <a:pt x="1244662" y="918658"/>
                  <a:pt x="1271588" y="871537"/>
                </a:cubicBezTo>
                <a:cubicBezTo>
                  <a:pt x="1275110" y="865373"/>
                  <a:pt x="1277536" y="858619"/>
                  <a:pt x="1281113" y="852487"/>
                </a:cubicBezTo>
                <a:cubicBezTo>
                  <a:pt x="1288659" y="839551"/>
                  <a:pt x="1300188" y="828595"/>
                  <a:pt x="1304925" y="814387"/>
                </a:cubicBezTo>
                <a:cubicBezTo>
                  <a:pt x="1306513" y="809625"/>
                  <a:pt x="1307197" y="804459"/>
                  <a:pt x="1309688" y="800100"/>
                </a:cubicBezTo>
                <a:cubicBezTo>
                  <a:pt x="1317835" y="785842"/>
                  <a:pt x="1327002" y="778023"/>
                  <a:pt x="1338263" y="766762"/>
                </a:cubicBezTo>
                <a:cubicBezTo>
                  <a:pt x="1346290" y="726623"/>
                  <a:pt x="1337762" y="758404"/>
                  <a:pt x="1352550" y="723900"/>
                </a:cubicBezTo>
                <a:cubicBezTo>
                  <a:pt x="1354528" y="719286"/>
                  <a:pt x="1355068" y="714102"/>
                  <a:pt x="1357313" y="709612"/>
                </a:cubicBezTo>
                <a:cubicBezTo>
                  <a:pt x="1359873" y="704493"/>
                  <a:pt x="1364470" y="700536"/>
                  <a:pt x="1366838" y="695325"/>
                </a:cubicBezTo>
                <a:cubicBezTo>
                  <a:pt x="1388608" y="647431"/>
                  <a:pt x="1374718" y="671977"/>
                  <a:pt x="1385888" y="642937"/>
                </a:cubicBezTo>
                <a:cubicBezTo>
                  <a:pt x="1392026" y="626979"/>
                  <a:pt x="1400241" y="611752"/>
                  <a:pt x="1404938" y="595312"/>
                </a:cubicBezTo>
                <a:cubicBezTo>
                  <a:pt x="1415842" y="557148"/>
                  <a:pt x="1410809" y="572939"/>
                  <a:pt x="1419225" y="547687"/>
                </a:cubicBezTo>
                <a:cubicBezTo>
                  <a:pt x="1417638" y="477837"/>
                  <a:pt x="1417433" y="407942"/>
                  <a:pt x="1414463" y="338137"/>
                </a:cubicBezTo>
                <a:cubicBezTo>
                  <a:pt x="1414250" y="333122"/>
                  <a:pt x="1411739" y="328437"/>
                  <a:pt x="1409700" y="323850"/>
                </a:cubicBezTo>
                <a:cubicBezTo>
                  <a:pt x="1405375" y="314119"/>
                  <a:pt x="1399820" y="304970"/>
                  <a:pt x="1395413" y="295275"/>
                </a:cubicBezTo>
                <a:cubicBezTo>
                  <a:pt x="1380381" y="262203"/>
                  <a:pt x="1394302" y="279875"/>
                  <a:pt x="1371600" y="257175"/>
                </a:cubicBezTo>
                <a:cubicBezTo>
                  <a:pt x="1336667" y="187307"/>
                  <a:pt x="1362641" y="230941"/>
                  <a:pt x="1328738" y="185737"/>
                </a:cubicBezTo>
                <a:cubicBezTo>
                  <a:pt x="1325304" y="181158"/>
                  <a:pt x="1323260" y="175497"/>
                  <a:pt x="1319213" y="171450"/>
                </a:cubicBezTo>
                <a:cubicBezTo>
                  <a:pt x="1313600" y="165837"/>
                  <a:pt x="1306513" y="161925"/>
                  <a:pt x="1300163" y="157162"/>
                </a:cubicBezTo>
                <a:cubicBezTo>
                  <a:pt x="1291066" y="129874"/>
                  <a:pt x="1302300" y="154538"/>
                  <a:pt x="1276350" y="128587"/>
                </a:cubicBezTo>
                <a:cubicBezTo>
                  <a:pt x="1214249" y="66484"/>
                  <a:pt x="1308119" y="146515"/>
                  <a:pt x="1243013" y="100012"/>
                </a:cubicBezTo>
                <a:cubicBezTo>
                  <a:pt x="1237532" y="96097"/>
                  <a:pt x="1234828" y="88573"/>
                  <a:pt x="1228725" y="85725"/>
                </a:cubicBezTo>
                <a:cubicBezTo>
                  <a:pt x="1210528" y="77233"/>
                  <a:pt x="1190625" y="73025"/>
                  <a:pt x="1171575" y="66675"/>
                </a:cubicBezTo>
                <a:cubicBezTo>
                  <a:pt x="1122498" y="50316"/>
                  <a:pt x="1143326" y="56040"/>
                  <a:pt x="1109663" y="47625"/>
                </a:cubicBezTo>
                <a:cubicBezTo>
                  <a:pt x="1100138" y="42862"/>
                  <a:pt x="1091266" y="36469"/>
                  <a:pt x="1081088" y="33337"/>
                </a:cubicBezTo>
                <a:cubicBezTo>
                  <a:pt x="1070359" y="30036"/>
                  <a:pt x="1058757" y="30776"/>
                  <a:pt x="1047750" y="28575"/>
                </a:cubicBezTo>
                <a:cubicBezTo>
                  <a:pt x="1004533" y="19932"/>
                  <a:pt x="1072652" y="26925"/>
                  <a:pt x="1009650" y="19050"/>
                </a:cubicBezTo>
                <a:cubicBezTo>
                  <a:pt x="992251" y="16875"/>
                  <a:pt x="974725" y="15875"/>
                  <a:pt x="957263" y="14287"/>
                </a:cubicBezTo>
                <a:cubicBezTo>
                  <a:pt x="952500" y="12700"/>
                  <a:pt x="947984" y="9859"/>
                  <a:pt x="942975" y="9525"/>
                </a:cubicBezTo>
                <a:cubicBezTo>
                  <a:pt x="876372" y="5085"/>
                  <a:pt x="742950" y="0"/>
                  <a:pt x="742950" y="0"/>
                </a:cubicBezTo>
                <a:lnTo>
                  <a:pt x="295275" y="9525"/>
                </a:lnTo>
                <a:cubicBezTo>
                  <a:pt x="273325" y="10412"/>
                  <a:pt x="269730" y="24678"/>
                  <a:pt x="252413" y="33337"/>
                </a:cubicBezTo>
                <a:cubicBezTo>
                  <a:pt x="246559" y="36264"/>
                  <a:pt x="239573" y="36030"/>
                  <a:pt x="233363" y="38100"/>
                </a:cubicBezTo>
                <a:cubicBezTo>
                  <a:pt x="225253" y="40804"/>
                  <a:pt x="217488" y="44450"/>
                  <a:pt x="209550" y="47625"/>
                </a:cubicBezTo>
                <a:cubicBezTo>
                  <a:pt x="177839" y="79336"/>
                  <a:pt x="204505" y="55751"/>
                  <a:pt x="166688" y="80962"/>
                </a:cubicBezTo>
                <a:cubicBezTo>
                  <a:pt x="160084" y="85365"/>
                  <a:pt x="154097" y="90636"/>
                  <a:pt x="147638" y="95250"/>
                </a:cubicBezTo>
                <a:cubicBezTo>
                  <a:pt x="142980" y="98577"/>
                  <a:pt x="137929" y="101341"/>
                  <a:pt x="133350" y="104775"/>
                </a:cubicBezTo>
                <a:cubicBezTo>
                  <a:pt x="125218" y="110874"/>
                  <a:pt x="117670" y="117726"/>
                  <a:pt x="109538" y="123825"/>
                </a:cubicBezTo>
                <a:cubicBezTo>
                  <a:pt x="89437" y="138900"/>
                  <a:pt x="98731" y="128324"/>
                  <a:pt x="76200" y="147637"/>
                </a:cubicBezTo>
                <a:cubicBezTo>
                  <a:pt x="71086" y="152020"/>
                  <a:pt x="67027" y="157542"/>
                  <a:pt x="61913" y="161925"/>
                </a:cubicBezTo>
                <a:cubicBezTo>
                  <a:pt x="55887" y="167091"/>
                  <a:pt x="49322" y="171599"/>
                  <a:pt x="42863" y="176212"/>
                </a:cubicBezTo>
                <a:cubicBezTo>
                  <a:pt x="38205" y="179539"/>
                  <a:pt x="32972" y="182073"/>
                  <a:pt x="28575" y="185737"/>
                </a:cubicBezTo>
                <a:cubicBezTo>
                  <a:pt x="23401" y="190049"/>
                  <a:pt x="19462" y="195713"/>
                  <a:pt x="14288" y="200025"/>
                </a:cubicBezTo>
                <a:cubicBezTo>
                  <a:pt x="9891" y="203689"/>
                  <a:pt x="0" y="209550"/>
                  <a:pt x="0" y="209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57225" y="919163"/>
            <a:ext cx="2024063" cy="1555804"/>
          </a:xfrm>
          <a:custGeom>
            <a:avLst/>
            <a:gdLst>
              <a:gd name="connsiteX0" fmla="*/ 914400 w 2024063"/>
              <a:gd name="connsiteY0" fmla="*/ 1552575 h 1555804"/>
              <a:gd name="connsiteX1" fmla="*/ 1000125 w 2024063"/>
              <a:gd name="connsiteY1" fmla="*/ 1538287 h 1555804"/>
              <a:gd name="connsiteX2" fmla="*/ 1062038 w 2024063"/>
              <a:gd name="connsiteY2" fmla="*/ 1524000 h 1555804"/>
              <a:gd name="connsiteX3" fmla="*/ 1143000 w 2024063"/>
              <a:gd name="connsiteY3" fmla="*/ 1500187 h 1555804"/>
              <a:gd name="connsiteX4" fmla="*/ 1190625 w 2024063"/>
              <a:gd name="connsiteY4" fmla="*/ 1476375 h 1555804"/>
              <a:gd name="connsiteX5" fmla="*/ 1262063 w 2024063"/>
              <a:gd name="connsiteY5" fmla="*/ 1438275 h 1555804"/>
              <a:gd name="connsiteX6" fmla="*/ 1328738 w 2024063"/>
              <a:gd name="connsiteY6" fmla="*/ 1414462 h 1555804"/>
              <a:gd name="connsiteX7" fmla="*/ 1404938 w 2024063"/>
              <a:gd name="connsiteY7" fmla="*/ 1371600 h 1555804"/>
              <a:gd name="connsiteX8" fmla="*/ 1481138 w 2024063"/>
              <a:gd name="connsiteY8" fmla="*/ 1328737 h 1555804"/>
              <a:gd name="connsiteX9" fmla="*/ 1509713 w 2024063"/>
              <a:gd name="connsiteY9" fmla="*/ 1309687 h 1555804"/>
              <a:gd name="connsiteX10" fmla="*/ 1543050 w 2024063"/>
              <a:gd name="connsiteY10" fmla="*/ 1290637 h 1555804"/>
              <a:gd name="connsiteX11" fmla="*/ 1590675 w 2024063"/>
              <a:gd name="connsiteY11" fmla="*/ 1266825 h 1555804"/>
              <a:gd name="connsiteX12" fmla="*/ 1604963 w 2024063"/>
              <a:gd name="connsiteY12" fmla="*/ 1252537 h 1555804"/>
              <a:gd name="connsiteX13" fmla="*/ 1624013 w 2024063"/>
              <a:gd name="connsiteY13" fmla="*/ 1238250 h 1555804"/>
              <a:gd name="connsiteX14" fmla="*/ 1647825 w 2024063"/>
              <a:gd name="connsiteY14" fmla="*/ 1209675 h 1555804"/>
              <a:gd name="connsiteX15" fmla="*/ 1690688 w 2024063"/>
              <a:gd name="connsiteY15" fmla="*/ 1166812 h 1555804"/>
              <a:gd name="connsiteX16" fmla="*/ 1747838 w 2024063"/>
              <a:gd name="connsiteY16" fmla="*/ 1095375 h 1555804"/>
              <a:gd name="connsiteX17" fmla="*/ 1766888 w 2024063"/>
              <a:gd name="connsiteY17" fmla="*/ 1066800 h 1555804"/>
              <a:gd name="connsiteX18" fmla="*/ 1785938 w 2024063"/>
              <a:gd name="connsiteY18" fmla="*/ 1042987 h 1555804"/>
              <a:gd name="connsiteX19" fmla="*/ 1819275 w 2024063"/>
              <a:gd name="connsiteY19" fmla="*/ 1004887 h 1555804"/>
              <a:gd name="connsiteX20" fmla="*/ 1828800 w 2024063"/>
              <a:gd name="connsiteY20" fmla="*/ 985837 h 1555804"/>
              <a:gd name="connsiteX21" fmla="*/ 1843088 w 2024063"/>
              <a:gd name="connsiteY21" fmla="*/ 966787 h 1555804"/>
              <a:gd name="connsiteX22" fmla="*/ 1852613 w 2024063"/>
              <a:gd name="connsiteY22" fmla="*/ 952500 h 1555804"/>
              <a:gd name="connsiteX23" fmla="*/ 1885950 w 2024063"/>
              <a:gd name="connsiteY23" fmla="*/ 909637 h 1555804"/>
              <a:gd name="connsiteX24" fmla="*/ 1909763 w 2024063"/>
              <a:gd name="connsiteY24" fmla="*/ 862012 h 1555804"/>
              <a:gd name="connsiteX25" fmla="*/ 1947863 w 2024063"/>
              <a:gd name="connsiteY25" fmla="*/ 814387 h 1555804"/>
              <a:gd name="connsiteX26" fmla="*/ 1966913 w 2024063"/>
              <a:gd name="connsiteY26" fmla="*/ 766762 h 1555804"/>
              <a:gd name="connsiteX27" fmla="*/ 1971675 w 2024063"/>
              <a:gd name="connsiteY27" fmla="*/ 747712 h 1555804"/>
              <a:gd name="connsiteX28" fmla="*/ 1981200 w 2024063"/>
              <a:gd name="connsiteY28" fmla="*/ 733425 h 1555804"/>
              <a:gd name="connsiteX29" fmla="*/ 1985963 w 2024063"/>
              <a:gd name="connsiteY29" fmla="*/ 719137 h 1555804"/>
              <a:gd name="connsiteX30" fmla="*/ 1990725 w 2024063"/>
              <a:gd name="connsiteY30" fmla="*/ 690562 h 1555804"/>
              <a:gd name="connsiteX31" fmla="*/ 2000250 w 2024063"/>
              <a:gd name="connsiteY31" fmla="*/ 671512 h 1555804"/>
              <a:gd name="connsiteX32" fmla="*/ 2009775 w 2024063"/>
              <a:gd name="connsiteY32" fmla="*/ 619125 h 1555804"/>
              <a:gd name="connsiteX33" fmla="*/ 2024063 w 2024063"/>
              <a:gd name="connsiteY33" fmla="*/ 595312 h 1555804"/>
              <a:gd name="connsiteX34" fmla="*/ 2019300 w 2024063"/>
              <a:gd name="connsiteY34" fmla="*/ 442912 h 1555804"/>
              <a:gd name="connsiteX35" fmla="*/ 2005013 w 2024063"/>
              <a:gd name="connsiteY35" fmla="*/ 400050 h 1555804"/>
              <a:gd name="connsiteX36" fmla="*/ 2000250 w 2024063"/>
              <a:gd name="connsiteY36" fmla="*/ 381000 h 1555804"/>
              <a:gd name="connsiteX37" fmla="*/ 1981200 w 2024063"/>
              <a:gd name="connsiteY37" fmla="*/ 319087 h 1555804"/>
              <a:gd name="connsiteX38" fmla="*/ 1971675 w 2024063"/>
              <a:gd name="connsiteY38" fmla="*/ 295275 h 1555804"/>
              <a:gd name="connsiteX39" fmla="*/ 1962150 w 2024063"/>
              <a:gd name="connsiteY39" fmla="*/ 280987 h 1555804"/>
              <a:gd name="connsiteX40" fmla="*/ 1947863 w 2024063"/>
              <a:gd name="connsiteY40" fmla="*/ 257175 h 1555804"/>
              <a:gd name="connsiteX41" fmla="*/ 1928813 w 2024063"/>
              <a:gd name="connsiteY41" fmla="*/ 238125 h 1555804"/>
              <a:gd name="connsiteX42" fmla="*/ 1919288 w 2024063"/>
              <a:gd name="connsiteY42" fmla="*/ 223837 h 1555804"/>
              <a:gd name="connsiteX43" fmla="*/ 1900238 w 2024063"/>
              <a:gd name="connsiteY43" fmla="*/ 200025 h 1555804"/>
              <a:gd name="connsiteX44" fmla="*/ 1857375 w 2024063"/>
              <a:gd name="connsiteY44" fmla="*/ 161925 h 1555804"/>
              <a:gd name="connsiteX45" fmla="*/ 1814513 w 2024063"/>
              <a:gd name="connsiteY45" fmla="*/ 138112 h 1555804"/>
              <a:gd name="connsiteX46" fmla="*/ 1795463 w 2024063"/>
              <a:gd name="connsiteY46" fmla="*/ 123825 h 1555804"/>
              <a:gd name="connsiteX47" fmla="*/ 1781175 w 2024063"/>
              <a:gd name="connsiteY47" fmla="*/ 119062 h 1555804"/>
              <a:gd name="connsiteX48" fmla="*/ 1752600 w 2024063"/>
              <a:gd name="connsiteY48" fmla="*/ 100012 h 1555804"/>
              <a:gd name="connsiteX49" fmla="*/ 1714500 w 2024063"/>
              <a:gd name="connsiteY49" fmla="*/ 85725 h 1555804"/>
              <a:gd name="connsiteX50" fmla="*/ 1685925 w 2024063"/>
              <a:gd name="connsiteY50" fmla="*/ 71437 h 1555804"/>
              <a:gd name="connsiteX51" fmla="*/ 1652588 w 2024063"/>
              <a:gd name="connsiteY51" fmla="*/ 66675 h 1555804"/>
              <a:gd name="connsiteX52" fmla="*/ 1614488 w 2024063"/>
              <a:gd name="connsiteY52" fmla="*/ 52387 h 1555804"/>
              <a:gd name="connsiteX53" fmla="*/ 1600200 w 2024063"/>
              <a:gd name="connsiteY53" fmla="*/ 47625 h 1555804"/>
              <a:gd name="connsiteX54" fmla="*/ 1566863 w 2024063"/>
              <a:gd name="connsiteY54" fmla="*/ 42862 h 1555804"/>
              <a:gd name="connsiteX55" fmla="*/ 1552575 w 2024063"/>
              <a:gd name="connsiteY55" fmla="*/ 33337 h 1555804"/>
              <a:gd name="connsiteX56" fmla="*/ 1457325 w 2024063"/>
              <a:gd name="connsiteY56" fmla="*/ 23812 h 1555804"/>
              <a:gd name="connsiteX57" fmla="*/ 1423988 w 2024063"/>
              <a:gd name="connsiteY57" fmla="*/ 14287 h 1555804"/>
              <a:gd name="connsiteX58" fmla="*/ 1371600 w 2024063"/>
              <a:gd name="connsiteY58" fmla="*/ 9525 h 1555804"/>
              <a:gd name="connsiteX59" fmla="*/ 1309688 w 2024063"/>
              <a:gd name="connsiteY59" fmla="*/ 0 h 1555804"/>
              <a:gd name="connsiteX60" fmla="*/ 609600 w 2024063"/>
              <a:gd name="connsiteY60" fmla="*/ 4762 h 1555804"/>
              <a:gd name="connsiteX61" fmla="*/ 552450 w 2024063"/>
              <a:gd name="connsiteY61" fmla="*/ 14287 h 1555804"/>
              <a:gd name="connsiteX62" fmla="*/ 490538 w 2024063"/>
              <a:gd name="connsiteY62" fmla="*/ 19050 h 1555804"/>
              <a:gd name="connsiteX63" fmla="*/ 471488 w 2024063"/>
              <a:gd name="connsiteY63" fmla="*/ 23812 h 1555804"/>
              <a:gd name="connsiteX64" fmla="*/ 457200 w 2024063"/>
              <a:gd name="connsiteY64" fmla="*/ 28575 h 1555804"/>
              <a:gd name="connsiteX65" fmla="*/ 404813 w 2024063"/>
              <a:gd name="connsiteY65" fmla="*/ 33337 h 1555804"/>
              <a:gd name="connsiteX66" fmla="*/ 366713 w 2024063"/>
              <a:gd name="connsiteY66" fmla="*/ 42862 h 1555804"/>
              <a:gd name="connsiteX67" fmla="*/ 323850 w 2024063"/>
              <a:gd name="connsiteY67" fmla="*/ 52387 h 1555804"/>
              <a:gd name="connsiteX68" fmla="*/ 300038 w 2024063"/>
              <a:gd name="connsiteY68" fmla="*/ 66675 h 1555804"/>
              <a:gd name="connsiteX69" fmla="*/ 266700 w 2024063"/>
              <a:gd name="connsiteY69" fmla="*/ 76200 h 1555804"/>
              <a:gd name="connsiteX70" fmla="*/ 228600 w 2024063"/>
              <a:gd name="connsiteY70" fmla="*/ 85725 h 1555804"/>
              <a:gd name="connsiteX71" fmla="*/ 157163 w 2024063"/>
              <a:gd name="connsiteY71" fmla="*/ 109537 h 1555804"/>
              <a:gd name="connsiteX72" fmla="*/ 109538 w 2024063"/>
              <a:gd name="connsiteY72" fmla="*/ 133350 h 1555804"/>
              <a:gd name="connsiteX73" fmla="*/ 80963 w 2024063"/>
              <a:gd name="connsiteY73" fmla="*/ 152400 h 1555804"/>
              <a:gd name="connsiteX74" fmla="*/ 66675 w 2024063"/>
              <a:gd name="connsiteY74" fmla="*/ 157162 h 1555804"/>
              <a:gd name="connsiteX75" fmla="*/ 19050 w 2024063"/>
              <a:gd name="connsiteY75" fmla="*/ 185737 h 1555804"/>
              <a:gd name="connsiteX76" fmla="*/ 0 w 2024063"/>
              <a:gd name="connsiteY76" fmla="*/ 200025 h 15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24063" h="1555804">
                <a:moveTo>
                  <a:pt x="914400" y="1552575"/>
                </a:moveTo>
                <a:cubicBezTo>
                  <a:pt x="1026032" y="1543271"/>
                  <a:pt x="930055" y="1555804"/>
                  <a:pt x="1000125" y="1538287"/>
                </a:cubicBezTo>
                <a:cubicBezTo>
                  <a:pt x="1035178" y="1529524"/>
                  <a:pt x="1025307" y="1538692"/>
                  <a:pt x="1062038" y="1524000"/>
                </a:cubicBezTo>
                <a:cubicBezTo>
                  <a:pt x="1130636" y="1496561"/>
                  <a:pt x="1068166" y="1508503"/>
                  <a:pt x="1143000" y="1500187"/>
                </a:cubicBezTo>
                <a:cubicBezTo>
                  <a:pt x="1223174" y="1446738"/>
                  <a:pt x="1134080" y="1501506"/>
                  <a:pt x="1190625" y="1476375"/>
                </a:cubicBezTo>
                <a:cubicBezTo>
                  <a:pt x="1228553" y="1459518"/>
                  <a:pt x="1208276" y="1453643"/>
                  <a:pt x="1262063" y="1438275"/>
                </a:cubicBezTo>
                <a:cubicBezTo>
                  <a:pt x="1290439" y="1430167"/>
                  <a:pt x="1302129" y="1428345"/>
                  <a:pt x="1328738" y="1414462"/>
                </a:cubicBezTo>
                <a:cubicBezTo>
                  <a:pt x="1354575" y="1400982"/>
                  <a:pt x="1379354" y="1385555"/>
                  <a:pt x="1404938" y="1371600"/>
                </a:cubicBezTo>
                <a:cubicBezTo>
                  <a:pt x="1465592" y="1338516"/>
                  <a:pt x="1397401" y="1381073"/>
                  <a:pt x="1481138" y="1328737"/>
                </a:cubicBezTo>
                <a:cubicBezTo>
                  <a:pt x="1490846" y="1322670"/>
                  <a:pt x="1499964" y="1315687"/>
                  <a:pt x="1509713" y="1309687"/>
                </a:cubicBezTo>
                <a:cubicBezTo>
                  <a:pt x="1520613" y="1302979"/>
                  <a:pt x="1531739" y="1296625"/>
                  <a:pt x="1543050" y="1290637"/>
                </a:cubicBezTo>
                <a:cubicBezTo>
                  <a:pt x="1558736" y="1282333"/>
                  <a:pt x="1578125" y="1279375"/>
                  <a:pt x="1590675" y="1266825"/>
                </a:cubicBezTo>
                <a:cubicBezTo>
                  <a:pt x="1595438" y="1262062"/>
                  <a:pt x="1599849" y="1256920"/>
                  <a:pt x="1604963" y="1252537"/>
                </a:cubicBezTo>
                <a:cubicBezTo>
                  <a:pt x="1610990" y="1247371"/>
                  <a:pt x="1618400" y="1243863"/>
                  <a:pt x="1624013" y="1238250"/>
                </a:cubicBezTo>
                <a:cubicBezTo>
                  <a:pt x="1632780" y="1229483"/>
                  <a:pt x="1639365" y="1218739"/>
                  <a:pt x="1647825" y="1209675"/>
                </a:cubicBezTo>
                <a:cubicBezTo>
                  <a:pt x="1661612" y="1194903"/>
                  <a:pt x="1677893" y="1182450"/>
                  <a:pt x="1690688" y="1166812"/>
                </a:cubicBezTo>
                <a:cubicBezTo>
                  <a:pt x="1691106" y="1166301"/>
                  <a:pt x="1736713" y="1112063"/>
                  <a:pt x="1747838" y="1095375"/>
                </a:cubicBezTo>
                <a:cubicBezTo>
                  <a:pt x="1754188" y="1085850"/>
                  <a:pt x="1760155" y="1076058"/>
                  <a:pt x="1766888" y="1066800"/>
                </a:cubicBezTo>
                <a:cubicBezTo>
                  <a:pt x="1772867" y="1058579"/>
                  <a:pt x="1779185" y="1050585"/>
                  <a:pt x="1785938" y="1042987"/>
                </a:cubicBezTo>
                <a:cubicBezTo>
                  <a:pt x="1804595" y="1021997"/>
                  <a:pt x="1804908" y="1027875"/>
                  <a:pt x="1819275" y="1004887"/>
                </a:cubicBezTo>
                <a:cubicBezTo>
                  <a:pt x="1823038" y="998867"/>
                  <a:pt x="1825037" y="991857"/>
                  <a:pt x="1828800" y="985837"/>
                </a:cubicBezTo>
                <a:cubicBezTo>
                  <a:pt x="1833007" y="979106"/>
                  <a:pt x="1838474" y="973246"/>
                  <a:pt x="1843088" y="966787"/>
                </a:cubicBezTo>
                <a:cubicBezTo>
                  <a:pt x="1846415" y="962130"/>
                  <a:pt x="1849179" y="957079"/>
                  <a:pt x="1852613" y="952500"/>
                </a:cubicBezTo>
                <a:cubicBezTo>
                  <a:pt x="1863473" y="938020"/>
                  <a:pt x="1876285" y="924941"/>
                  <a:pt x="1885950" y="909637"/>
                </a:cubicBezTo>
                <a:cubicBezTo>
                  <a:pt x="1895428" y="894631"/>
                  <a:pt x="1898675" y="875872"/>
                  <a:pt x="1909763" y="862012"/>
                </a:cubicBezTo>
                <a:lnTo>
                  <a:pt x="1947863" y="814387"/>
                </a:lnTo>
                <a:cubicBezTo>
                  <a:pt x="1959633" y="779077"/>
                  <a:pt x="1952898" y="794792"/>
                  <a:pt x="1966913" y="766762"/>
                </a:cubicBezTo>
                <a:cubicBezTo>
                  <a:pt x="1968500" y="760412"/>
                  <a:pt x="1969097" y="753728"/>
                  <a:pt x="1971675" y="747712"/>
                </a:cubicBezTo>
                <a:cubicBezTo>
                  <a:pt x="1973930" y="742451"/>
                  <a:pt x="1978640" y="738544"/>
                  <a:pt x="1981200" y="733425"/>
                </a:cubicBezTo>
                <a:cubicBezTo>
                  <a:pt x="1983445" y="728935"/>
                  <a:pt x="1984375" y="723900"/>
                  <a:pt x="1985963" y="719137"/>
                </a:cubicBezTo>
                <a:cubicBezTo>
                  <a:pt x="1987550" y="709612"/>
                  <a:pt x="1987950" y="699811"/>
                  <a:pt x="1990725" y="690562"/>
                </a:cubicBezTo>
                <a:cubicBezTo>
                  <a:pt x="1992765" y="683762"/>
                  <a:pt x="1998382" y="678361"/>
                  <a:pt x="2000250" y="671512"/>
                </a:cubicBezTo>
                <a:cubicBezTo>
                  <a:pt x="2003462" y="659735"/>
                  <a:pt x="2003735" y="632715"/>
                  <a:pt x="2009775" y="619125"/>
                </a:cubicBezTo>
                <a:cubicBezTo>
                  <a:pt x="2013535" y="610666"/>
                  <a:pt x="2019300" y="603250"/>
                  <a:pt x="2024063" y="595312"/>
                </a:cubicBezTo>
                <a:cubicBezTo>
                  <a:pt x="2022475" y="544512"/>
                  <a:pt x="2022119" y="493659"/>
                  <a:pt x="2019300" y="442912"/>
                </a:cubicBezTo>
                <a:cubicBezTo>
                  <a:pt x="2018539" y="429214"/>
                  <a:pt x="2009036" y="412117"/>
                  <a:pt x="2005013" y="400050"/>
                </a:cubicBezTo>
                <a:cubicBezTo>
                  <a:pt x="2002943" y="393840"/>
                  <a:pt x="2001972" y="387315"/>
                  <a:pt x="2000250" y="381000"/>
                </a:cubicBezTo>
                <a:cubicBezTo>
                  <a:pt x="1996223" y="366234"/>
                  <a:pt x="1987207" y="334105"/>
                  <a:pt x="1981200" y="319087"/>
                </a:cubicBezTo>
                <a:cubicBezTo>
                  <a:pt x="1978025" y="311150"/>
                  <a:pt x="1975498" y="302921"/>
                  <a:pt x="1971675" y="295275"/>
                </a:cubicBezTo>
                <a:cubicBezTo>
                  <a:pt x="1969115" y="290155"/>
                  <a:pt x="1965184" y="285841"/>
                  <a:pt x="1962150" y="280987"/>
                </a:cubicBezTo>
                <a:cubicBezTo>
                  <a:pt x="1957244" y="273138"/>
                  <a:pt x="1953546" y="264482"/>
                  <a:pt x="1947863" y="257175"/>
                </a:cubicBezTo>
                <a:cubicBezTo>
                  <a:pt x="1942350" y="250086"/>
                  <a:pt x="1934657" y="244943"/>
                  <a:pt x="1928813" y="238125"/>
                </a:cubicBezTo>
                <a:cubicBezTo>
                  <a:pt x="1925088" y="233779"/>
                  <a:pt x="1922722" y="228416"/>
                  <a:pt x="1919288" y="223837"/>
                </a:cubicBezTo>
                <a:cubicBezTo>
                  <a:pt x="1913189" y="215705"/>
                  <a:pt x="1906991" y="207622"/>
                  <a:pt x="1900238" y="200025"/>
                </a:cubicBezTo>
                <a:cubicBezTo>
                  <a:pt x="1888123" y="186396"/>
                  <a:pt x="1872214" y="172313"/>
                  <a:pt x="1857375" y="161925"/>
                </a:cubicBezTo>
                <a:cubicBezTo>
                  <a:pt x="1807957" y="127332"/>
                  <a:pt x="1856813" y="164549"/>
                  <a:pt x="1814513" y="138112"/>
                </a:cubicBezTo>
                <a:cubicBezTo>
                  <a:pt x="1807782" y="133905"/>
                  <a:pt x="1802355" y="127763"/>
                  <a:pt x="1795463" y="123825"/>
                </a:cubicBezTo>
                <a:cubicBezTo>
                  <a:pt x="1791104" y="121334"/>
                  <a:pt x="1785564" y="121500"/>
                  <a:pt x="1781175" y="119062"/>
                </a:cubicBezTo>
                <a:cubicBezTo>
                  <a:pt x="1771168" y="113503"/>
                  <a:pt x="1763460" y="103632"/>
                  <a:pt x="1752600" y="100012"/>
                </a:cubicBezTo>
                <a:cubicBezTo>
                  <a:pt x="1737726" y="95054"/>
                  <a:pt x="1730160" y="92843"/>
                  <a:pt x="1714500" y="85725"/>
                </a:cubicBezTo>
                <a:cubicBezTo>
                  <a:pt x="1704805" y="81318"/>
                  <a:pt x="1696103" y="74569"/>
                  <a:pt x="1685925" y="71437"/>
                </a:cubicBezTo>
                <a:cubicBezTo>
                  <a:pt x="1675196" y="68136"/>
                  <a:pt x="1663700" y="68262"/>
                  <a:pt x="1652588" y="66675"/>
                </a:cubicBezTo>
                <a:cubicBezTo>
                  <a:pt x="1620140" y="55858"/>
                  <a:pt x="1660075" y="69481"/>
                  <a:pt x="1614488" y="52387"/>
                </a:cubicBezTo>
                <a:cubicBezTo>
                  <a:pt x="1609787" y="50624"/>
                  <a:pt x="1605123" y="48610"/>
                  <a:pt x="1600200" y="47625"/>
                </a:cubicBezTo>
                <a:cubicBezTo>
                  <a:pt x="1589193" y="45424"/>
                  <a:pt x="1577975" y="44450"/>
                  <a:pt x="1566863" y="42862"/>
                </a:cubicBezTo>
                <a:cubicBezTo>
                  <a:pt x="1562100" y="39687"/>
                  <a:pt x="1558214" y="34318"/>
                  <a:pt x="1552575" y="33337"/>
                </a:cubicBezTo>
                <a:cubicBezTo>
                  <a:pt x="1521139" y="27870"/>
                  <a:pt x="1457325" y="23812"/>
                  <a:pt x="1457325" y="23812"/>
                </a:cubicBezTo>
                <a:cubicBezTo>
                  <a:pt x="1446213" y="20637"/>
                  <a:pt x="1435388" y="16187"/>
                  <a:pt x="1423988" y="14287"/>
                </a:cubicBezTo>
                <a:cubicBezTo>
                  <a:pt x="1406692" y="11404"/>
                  <a:pt x="1388999" y="11700"/>
                  <a:pt x="1371600" y="9525"/>
                </a:cubicBezTo>
                <a:cubicBezTo>
                  <a:pt x="1350881" y="6935"/>
                  <a:pt x="1330325" y="3175"/>
                  <a:pt x="1309688" y="0"/>
                </a:cubicBezTo>
                <a:lnTo>
                  <a:pt x="609600" y="4762"/>
                </a:lnTo>
                <a:cubicBezTo>
                  <a:pt x="590291" y="5126"/>
                  <a:pt x="571706" y="12806"/>
                  <a:pt x="552450" y="14287"/>
                </a:cubicBezTo>
                <a:lnTo>
                  <a:pt x="490538" y="19050"/>
                </a:lnTo>
                <a:cubicBezTo>
                  <a:pt x="484188" y="20637"/>
                  <a:pt x="477782" y="22014"/>
                  <a:pt x="471488" y="23812"/>
                </a:cubicBezTo>
                <a:cubicBezTo>
                  <a:pt x="466661" y="25191"/>
                  <a:pt x="462170" y="27865"/>
                  <a:pt x="457200" y="28575"/>
                </a:cubicBezTo>
                <a:cubicBezTo>
                  <a:pt x="439842" y="31055"/>
                  <a:pt x="422275" y="31750"/>
                  <a:pt x="404813" y="33337"/>
                </a:cubicBezTo>
                <a:lnTo>
                  <a:pt x="366713" y="42862"/>
                </a:lnTo>
                <a:cubicBezTo>
                  <a:pt x="288047" y="61016"/>
                  <a:pt x="389917" y="35872"/>
                  <a:pt x="323850" y="52387"/>
                </a:cubicBezTo>
                <a:cubicBezTo>
                  <a:pt x="315913" y="57150"/>
                  <a:pt x="308317" y="62535"/>
                  <a:pt x="300038" y="66675"/>
                </a:cubicBezTo>
                <a:cubicBezTo>
                  <a:pt x="292432" y="70478"/>
                  <a:pt x="273812" y="74168"/>
                  <a:pt x="266700" y="76200"/>
                </a:cubicBezTo>
                <a:cubicBezTo>
                  <a:pt x="232535" y="85962"/>
                  <a:pt x="277006" y="76043"/>
                  <a:pt x="228600" y="85725"/>
                </a:cubicBezTo>
                <a:cubicBezTo>
                  <a:pt x="180460" y="109795"/>
                  <a:pt x="204556" y="102767"/>
                  <a:pt x="157163" y="109537"/>
                </a:cubicBezTo>
                <a:cubicBezTo>
                  <a:pt x="141288" y="117475"/>
                  <a:pt x="124306" y="123505"/>
                  <a:pt x="109538" y="133350"/>
                </a:cubicBezTo>
                <a:cubicBezTo>
                  <a:pt x="100013" y="139700"/>
                  <a:pt x="90970" y="146841"/>
                  <a:pt x="80963" y="152400"/>
                </a:cubicBezTo>
                <a:cubicBezTo>
                  <a:pt x="76575" y="154838"/>
                  <a:pt x="71289" y="155185"/>
                  <a:pt x="66675" y="157162"/>
                </a:cubicBezTo>
                <a:cubicBezTo>
                  <a:pt x="46175" y="165947"/>
                  <a:pt x="39360" y="172197"/>
                  <a:pt x="19050" y="185737"/>
                </a:cubicBezTo>
                <a:cubicBezTo>
                  <a:pt x="2896" y="196507"/>
                  <a:pt x="8810" y="191215"/>
                  <a:pt x="0" y="20002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00185" y="1428736"/>
            <a:ext cx="4143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4565" y="1428736"/>
            <a:ext cx="41436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2214546" y="150017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2500298" y="171448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8411" y="205614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상수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연산식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20046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7.</a:t>
            </a:r>
            <a:r>
              <a:rPr lang="ko-KR" altLang="en-US" sz="1600" dirty="0" smtClean="0"/>
              <a:t>대입연산자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+=, -=, *=, /=, %=,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&lt;&lt;=, &gt;&gt;=, &gt;&gt;&gt;=,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&amp;=, |=, ^=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= - </a:t>
            </a:r>
            <a:r>
              <a:rPr lang="ko-KR" altLang="en-US" sz="1600" dirty="0" smtClean="0"/>
              <a:t>기존에 있는 값을 새로운 값으로 대체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=10;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연산 후 연산결과를 가지고 </a:t>
            </a:r>
            <a:r>
              <a:rPr lang="ko-KR" altLang="en-US" sz="1600" dirty="0" err="1" smtClean="0"/>
              <a:t>대상체의</a:t>
            </a:r>
            <a:r>
              <a:rPr lang="ko-KR" altLang="en-US" sz="1600" dirty="0" smtClean="0"/>
              <a:t> 값을 변경한다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산술 대입 </a:t>
            </a:r>
            <a:r>
              <a:rPr lang="en-US" altLang="ko-KR" sz="1600" dirty="0" smtClean="0"/>
              <a:t>: +=, -=, *=, /=, %=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=6;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</a:t>
            </a:r>
            <a:r>
              <a:rPr lang="en-US" altLang="ko-KR" sz="1600" b="1" dirty="0" smtClean="0"/>
              <a:t>+=</a:t>
            </a:r>
            <a:r>
              <a:rPr lang="en-US" altLang="ko-KR" sz="1600" dirty="0" smtClean="0"/>
              <a:t>12;//  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=i+12;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쉬프트</a:t>
            </a:r>
            <a:r>
              <a:rPr lang="ko-KR" altLang="en-US" sz="1600" dirty="0" smtClean="0"/>
              <a:t> 대입 </a:t>
            </a:r>
            <a:r>
              <a:rPr lang="en-US" altLang="ko-KR" sz="1600" dirty="0" smtClean="0"/>
              <a:t>: &lt;&lt;=, &gt;&gt;=, &gt;&gt;&gt;=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&lt;&lt;=3; //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&lt;&lt; 3;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비트논리대입 </a:t>
            </a:r>
            <a:r>
              <a:rPr lang="en-US" altLang="ko-KR" sz="1600" dirty="0" smtClean="0"/>
              <a:t>: &amp;=, |=, ^=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&amp;=5; //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&amp; 5;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214546" y="64291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1736" y="4286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산술대입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143108" y="92867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00298" y="714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쉬프</a:t>
            </a:r>
            <a:r>
              <a:rPr lang="ko-KR" altLang="en-US" sz="1200" dirty="0" err="1"/>
              <a:t>트</a:t>
            </a:r>
            <a:r>
              <a:rPr lang="ko-KR" altLang="en-US" sz="1200" dirty="0" err="1" smtClean="0"/>
              <a:t>대입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571604" y="1285858"/>
            <a:ext cx="928694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8860" y="1071545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비트논</a:t>
            </a:r>
            <a:r>
              <a:rPr lang="ko-KR" altLang="en-US" sz="1200"/>
              <a:t>리</a:t>
            </a:r>
            <a:r>
              <a:rPr lang="ko-KR" altLang="en-US" sz="1200" smtClean="0"/>
              <a:t>대입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695094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</a:t>
            </a:r>
            <a:r>
              <a:rPr lang="ko-KR" altLang="en-US" dirty="0" smtClean="0"/>
              <a:t>의 기능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static method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*main method arguments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프로그램을 동적으로 만들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입력 값은 문자열로만 입력된다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숫자형태 일지라도 연산되지 않는다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}//main</a:t>
            </a:r>
            <a:endParaRPr lang="en-US" altLang="ko-KR" sz="1600" dirty="0"/>
          </a:p>
          <a:p>
            <a:r>
              <a:rPr lang="en-US" altLang="ko-KR" sz="1600" dirty="0" smtClean="0"/>
              <a:t>}//class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400052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86182" y="857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476250" y="1000125"/>
            <a:ext cx="3395663" cy="847725"/>
          </a:xfrm>
          <a:custGeom>
            <a:avLst/>
            <a:gdLst>
              <a:gd name="connsiteX0" fmla="*/ 3395663 w 3395663"/>
              <a:gd name="connsiteY0" fmla="*/ 61913 h 847725"/>
              <a:gd name="connsiteX1" fmla="*/ 3386138 w 3395663"/>
              <a:gd name="connsiteY1" fmla="*/ 47625 h 847725"/>
              <a:gd name="connsiteX2" fmla="*/ 3333750 w 3395663"/>
              <a:gd name="connsiteY2" fmla="*/ 28575 h 847725"/>
              <a:gd name="connsiteX3" fmla="*/ 3314700 w 3395663"/>
              <a:gd name="connsiteY3" fmla="*/ 23813 h 847725"/>
              <a:gd name="connsiteX4" fmla="*/ 3281363 w 3395663"/>
              <a:gd name="connsiteY4" fmla="*/ 19050 h 847725"/>
              <a:gd name="connsiteX5" fmla="*/ 3238500 w 3395663"/>
              <a:gd name="connsiteY5" fmla="*/ 9525 h 847725"/>
              <a:gd name="connsiteX6" fmla="*/ 3128963 w 3395663"/>
              <a:gd name="connsiteY6" fmla="*/ 0 h 847725"/>
              <a:gd name="connsiteX7" fmla="*/ 2900363 w 3395663"/>
              <a:gd name="connsiteY7" fmla="*/ 4763 h 847725"/>
              <a:gd name="connsiteX8" fmla="*/ 2867025 w 3395663"/>
              <a:gd name="connsiteY8" fmla="*/ 14288 h 847725"/>
              <a:gd name="connsiteX9" fmla="*/ 2852738 w 3395663"/>
              <a:gd name="connsiteY9" fmla="*/ 23813 h 847725"/>
              <a:gd name="connsiteX10" fmla="*/ 2809875 w 3395663"/>
              <a:gd name="connsiteY10" fmla="*/ 33338 h 847725"/>
              <a:gd name="connsiteX11" fmla="*/ 2771775 w 3395663"/>
              <a:gd name="connsiteY11" fmla="*/ 52388 h 847725"/>
              <a:gd name="connsiteX12" fmla="*/ 2743200 w 3395663"/>
              <a:gd name="connsiteY12" fmla="*/ 71438 h 847725"/>
              <a:gd name="connsiteX13" fmla="*/ 2714625 w 3395663"/>
              <a:gd name="connsiteY13" fmla="*/ 80963 h 847725"/>
              <a:gd name="connsiteX14" fmla="*/ 2700338 w 3395663"/>
              <a:gd name="connsiteY14" fmla="*/ 90488 h 847725"/>
              <a:gd name="connsiteX15" fmla="*/ 2676525 w 3395663"/>
              <a:gd name="connsiteY15" fmla="*/ 104775 h 847725"/>
              <a:gd name="connsiteX16" fmla="*/ 2657475 w 3395663"/>
              <a:gd name="connsiteY16" fmla="*/ 119063 h 847725"/>
              <a:gd name="connsiteX17" fmla="*/ 2628900 w 3395663"/>
              <a:gd name="connsiteY17" fmla="*/ 138113 h 847725"/>
              <a:gd name="connsiteX18" fmla="*/ 2600325 w 3395663"/>
              <a:gd name="connsiteY18" fmla="*/ 161925 h 847725"/>
              <a:gd name="connsiteX19" fmla="*/ 2586038 w 3395663"/>
              <a:gd name="connsiteY19" fmla="*/ 166688 h 847725"/>
              <a:gd name="connsiteX20" fmla="*/ 2576513 w 3395663"/>
              <a:gd name="connsiteY20" fmla="*/ 180975 h 847725"/>
              <a:gd name="connsiteX21" fmla="*/ 2547938 w 3395663"/>
              <a:gd name="connsiteY21" fmla="*/ 204788 h 847725"/>
              <a:gd name="connsiteX22" fmla="*/ 2533650 w 3395663"/>
              <a:gd name="connsiteY22" fmla="*/ 223838 h 847725"/>
              <a:gd name="connsiteX23" fmla="*/ 2505075 w 3395663"/>
              <a:gd name="connsiteY23" fmla="*/ 252413 h 847725"/>
              <a:gd name="connsiteX24" fmla="*/ 2495550 w 3395663"/>
              <a:gd name="connsiteY24" fmla="*/ 266700 h 847725"/>
              <a:gd name="connsiteX25" fmla="*/ 2481263 w 3395663"/>
              <a:gd name="connsiteY25" fmla="*/ 276225 h 847725"/>
              <a:gd name="connsiteX26" fmla="*/ 2447925 w 3395663"/>
              <a:gd name="connsiteY26" fmla="*/ 309563 h 847725"/>
              <a:gd name="connsiteX27" fmla="*/ 2419350 w 3395663"/>
              <a:gd name="connsiteY27" fmla="*/ 338138 h 847725"/>
              <a:gd name="connsiteX28" fmla="*/ 2390775 w 3395663"/>
              <a:gd name="connsiteY28" fmla="*/ 366713 h 847725"/>
              <a:gd name="connsiteX29" fmla="*/ 2376488 w 3395663"/>
              <a:gd name="connsiteY29" fmla="*/ 371475 h 847725"/>
              <a:gd name="connsiteX30" fmla="*/ 2343150 w 3395663"/>
              <a:gd name="connsiteY30" fmla="*/ 414338 h 847725"/>
              <a:gd name="connsiteX31" fmla="*/ 2333625 w 3395663"/>
              <a:gd name="connsiteY31" fmla="*/ 428625 h 847725"/>
              <a:gd name="connsiteX32" fmla="*/ 2319338 w 3395663"/>
              <a:gd name="connsiteY32" fmla="*/ 442913 h 847725"/>
              <a:gd name="connsiteX33" fmla="*/ 2309813 w 3395663"/>
              <a:gd name="connsiteY33" fmla="*/ 457200 h 847725"/>
              <a:gd name="connsiteX34" fmla="*/ 2295525 w 3395663"/>
              <a:gd name="connsiteY34" fmla="*/ 466725 h 847725"/>
              <a:gd name="connsiteX35" fmla="*/ 2271713 w 3395663"/>
              <a:gd name="connsiteY35" fmla="*/ 495300 h 847725"/>
              <a:gd name="connsiteX36" fmla="*/ 2257425 w 3395663"/>
              <a:gd name="connsiteY36" fmla="*/ 504825 h 847725"/>
              <a:gd name="connsiteX37" fmla="*/ 2233613 w 3395663"/>
              <a:gd name="connsiteY37" fmla="*/ 533400 h 847725"/>
              <a:gd name="connsiteX38" fmla="*/ 2219325 w 3395663"/>
              <a:gd name="connsiteY38" fmla="*/ 552450 h 847725"/>
              <a:gd name="connsiteX39" fmla="*/ 2190750 w 3395663"/>
              <a:gd name="connsiteY39" fmla="*/ 581025 h 847725"/>
              <a:gd name="connsiteX40" fmla="*/ 2166938 w 3395663"/>
              <a:gd name="connsiteY40" fmla="*/ 614363 h 847725"/>
              <a:gd name="connsiteX41" fmla="*/ 2152650 w 3395663"/>
              <a:gd name="connsiteY41" fmla="*/ 628650 h 847725"/>
              <a:gd name="connsiteX42" fmla="*/ 2143125 w 3395663"/>
              <a:gd name="connsiteY42" fmla="*/ 642938 h 847725"/>
              <a:gd name="connsiteX43" fmla="*/ 2128838 w 3395663"/>
              <a:gd name="connsiteY43" fmla="*/ 657225 h 847725"/>
              <a:gd name="connsiteX44" fmla="*/ 2119313 w 3395663"/>
              <a:gd name="connsiteY44" fmla="*/ 671513 h 847725"/>
              <a:gd name="connsiteX45" fmla="*/ 2105025 w 3395663"/>
              <a:gd name="connsiteY45" fmla="*/ 681038 h 847725"/>
              <a:gd name="connsiteX46" fmla="*/ 2090738 w 3395663"/>
              <a:gd name="connsiteY46" fmla="*/ 695325 h 847725"/>
              <a:gd name="connsiteX47" fmla="*/ 2062163 w 3395663"/>
              <a:gd name="connsiteY47" fmla="*/ 714375 h 847725"/>
              <a:gd name="connsiteX48" fmla="*/ 2047875 w 3395663"/>
              <a:gd name="connsiteY48" fmla="*/ 728663 h 847725"/>
              <a:gd name="connsiteX49" fmla="*/ 2033588 w 3395663"/>
              <a:gd name="connsiteY49" fmla="*/ 738188 h 847725"/>
              <a:gd name="connsiteX50" fmla="*/ 2005013 w 3395663"/>
              <a:gd name="connsiteY50" fmla="*/ 766763 h 847725"/>
              <a:gd name="connsiteX51" fmla="*/ 1990725 w 3395663"/>
              <a:gd name="connsiteY51" fmla="*/ 781050 h 847725"/>
              <a:gd name="connsiteX52" fmla="*/ 1962150 w 3395663"/>
              <a:gd name="connsiteY52" fmla="*/ 800100 h 847725"/>
              <a:gd name="connsiteX53" fmla="*/ 1947863 w 3395663"/>
              <a:gd name="connsiteY53" fmla="*/ 804863 h 847725"/>
              <a:gd name="connsiteX54" fmla="*/ 1933575 w 3395663"/>
              <a:gd name="connsiteY54" fmla="*/ 814388 h 847725"/>
              <a:gd name="connsiteX55" fmla="*/ 1905000 w 3395663"/>
              <a:gd name="connsiteY55" fmla="*/ 819150 h 847725"/>
              <a:gd name="connsiteX56" fmla="*/ 1857375 w 3395663"/>
              <a:gd name="connsiteY56" fmla="*/ 828675 h 847725"/>
              <a:gd name="connsiteX57" fmla="*/ 1809750 w 3395663"/>
              <a:gd name="connsiteY57" fmla="*/ 833438 h 847725"/>
              <a:gd name="connsiteX58" fmla="*/ 1752600 w 3395663"/>
              <a:gd name="connsiteY58" fmla="*/ 842963 h 847725"/>
              <a:gd name="connsiteX59" fmla="*/ 1719263 w 3395663"/>
              <a:gd name="connsiteY59" fmla="*/ 847725 h 847725"/>
              <a:gd name="connsiteX60" fmla="*/ 1485900 w 3395663"/>
              <a:gd name="connsiteY60" fmla="*/ 842963 h 847725"/>
              <a:gd name="connsiteX61" fmla="*/ 1466850 w 3395663"/>
              <a:gd name="connsiteY61" fmla="*/ 838200 h 847725"/>
              <a:gd name="connsiteX62" fmla="*/ 1443038 w 3395663"/>
              <a:gd name="connsiteY62" fmla="*/ 833438 h 847725"/>
              <a:gd name="connsiteX63" fmla="*/ 1423988 w 3395663"/>
              <a:gd name="connsiteY63" fmla="*/ 828675 h 847725"/>
              <a:gd name="connsiteX64" fmla="*/ 1362075 w 3395663"/>
              <a:gd name="connsiteY64" fmla="*/ 819150 h 847725"/>
              <a:gd name="connsiteX65" fmla="*/ 1300163 w 3395663"/>
              <a:gd name="connsiteY65" fmla="*/ 809625 h 847725"/>
              <a:gd name="connsiteX66" fmla="*/ 1257300 w 3395663"/>
              <a:gd name="connsiteY66" fmla="*/ 800100 h 847725"/>
              <a:gd name="connsiteX67" fmla="*/ 1219200 w 3395663"/>
              <a:gd name="connsiteY67" fmla="*/ 790575 h 847725"/>
              <a:gd name="connsiteX68" fmla="*/ 1204913 w 3395663"/>
              <a:gd name="connsiteY68" fmla="*/ 776288 h 847725"/>
              <a:gd name="connsiteX69" fmla="*/ 1190625 w 3395663"/>
              <a:gd name="connsiteY69" fmla="*/ 771525 h 847725"/>
              <a:gd name="connsiteX70" fmla="*/ 1162050 w 3395663"/>
              <a:gd name="connsiteY70" fmla="*/ 766763 h 847725"/>
              <a:gd name="connsiteX71" fmla="*/ 1138238 w 3395663"/>
              <a:gd name="connsiteY71" fmla="*/ 762000 h 847725"/>
              <a:gd name="connsiteX72" fmla="*/ 1085850 w 3395663"/>
              <a:gd name="connsiteY72" fmla="*/ 733425 h 847725"/>
              <a:gd name="connsiteX73" fmla="*/ 1052513 w 3395663"/>
              <a:gd name="connsiteY73" fmla="*/ 719138 h 847725"/>
              <a:gd name="connsiteX74" fmla="*/ 1009650 w 3395663"/>
              <a:gd name="connsiteY74" fmla="*/ 681038 h 847725"/>
              <a:gd name="connsiteX75" fmla="*/ 990600 w 3395663"/>
              <a:gd name="connsiteY75" fmla="*/ 671513 h 847725"/>
              <a:gd name="connsiteX76" fmla="*/ 971550 w 3395663"/>
              <a:gd name="connsiteY76" fmla="*/ 657225 h 847725"/>
              <a:gd name="connsiteX77" fmla="*/ 952500 w 3395663"/>
              <a:gd name="connsiteY77" fmla="*/ 647700 h 847725"/>
              <a:gd name="connsiteX78" fmla="*/ 923925 w 3395663"/>
              <a:gd name="connsiteY78" fmla="*/ 633413 h 847725"/>
              <a:gd name="connsiteX79" fmla="*/ 909638 w 3395663"/>
              <a:gd name="connsiteY79" fmla="*/ 623888 h 847725"/>
              <a:gd name="connsiteX80" fmla="*/ 890588 w 3395663"/>
              <a:gd name="connsiteY80" fmla="*/ 614363 h 847725"/>
              <a:gd name="connsiteX81" fmla="*/ 876300 w 3395663"/>
              <a:gd name="connsiteY81" fmla="*/ 595313 h 847725"/>
              <a:gd name="connsiteX82" fmla="*/ 847725 w 3395663"/>
              <a:gd name="connsiteY82" fmla="*/ 581025 h 847725"/>
              <a:gd name="connsiteX83" fmla="*/ 828675 w 3395663"/>
              <a:gd name="connsiteY83" fmla="*/ 566738 h 847725"/>
              <a:gd name="connsiteX84" fmla="*/ 814388 w 3395663"/>
              <a:gd name="connsiteY84" fmla="*/ 557213 h 847725"/>
              <a:gd name="connsiteX85" fmla="*/ 800100 w 3395663"/>
              <a:gd name="connsiteY85" fmla="*/ 542925 h 847725"/>
              <a:gd name="connsiteX86" fmla="*/ 766763 w 3395663"/>
              <a:gd name="connsiteY86" fmla="*/ 523875 h 847725"/>
              <a:gd name="connsiteX87" fmla="*/ 733425 w 3395663"/>
              <a:gd name="connsiteY87" fmla="*/ 495300 h 847725"/>
              <a:gd name="connsiteX88" fmla="*/ 681038 w 3395663"/>
              <a:gd name="connsiteY88" fmla="*/ 466725 h 847725"/>
              <a:gd name="connsiteX89" fmla="*/ 666750 w 3395663"/>
              <a:gd name="connsiteY89" fmla="*/ 457200 h 847725"/>
              <a:gd name="connsiteX90" fmla="*/ 633413 w 3395663"/>
              <a:gd name="connsiteY90" fmla="*/ 428625 h 847725"/>
              <a:gd name="connsiteX91" fmla="*/ 619125 w 3395663"/>
              <a:gd name="connsiteY91" fmla="*/ 423863 h 847725"/>
              <a:gd name="connsiteX92" fmla="*/ 566738 w 3395663"/>
              <a:gd name="connsiteY92" fmla="*/ 395288 h 847725"/>
              <a:gd name="connsiteX93" fmla="*/ 547688 w 3395663"/>
              <a:gd name="connsiteY93" fmla="*/ 390525 h 847725"/>
              <a:gd name="connsiteX94" fmla="*/ 533400 w 3395663"/>
              <a:gd name="connsiteY94" fmla="*/ 381000 h 847725"/>
              <a:gd name="connsiteX95" fmla="*/ 471488 w 3395663"/>
              <a:gd name="connsiteY95" fmla="*/ 357188 h 847725"/>
              <a:gd name="connsiteX96" fmla="*/ 438150 w 3395663"/>
              <a:gd name="connsiteY96" fmla="*/ 342900 h 847725"/>
              <a:gd name="connsiteX97" fmla="*/ 414338 w 3395663"/>
              <a:gd name="connsiteY97" fmla="*/ 328613 h 847725"/>
              <a:gd name="connsiteX98" fmla="*/ 376238 w 3395663"/>
              <a:gd name="connsiteY98" fmla="*/ 314325 h 847725"/>
              <a:gd name="connsiteX99" fmla="*/ 333375 w 3395663"/>
              <a:gd name="connsiteY99" fmla="*/ 295275 h 847725"/>
              <a:gd name="connsiteX100" fmla="*/ 304800 w 3395663"/>
              <a:gd name="connsiteY100" fmla="*/ 285750 h 847725"/>
              <a:gd name="connsiteX101" fmla="*/ 266700 w 3395663"/>
              <a:gd name="connsiteY101" fmla="*/ 271463 h 847725"/>
              <a:gd name="connsiteX102" fmla="*/ 233363 w 3395663"/>
              <a:gd name="connsiteY102" fmla="*/ 257175 h 847725"/>
              <a:gd name="connsiteX103" fmla="*/ 209550 w 3395663"/>
              <a:gd name="connsiteY103" fmla="*/ 252413 h 847725"/>
              <a:gd name="connsiteX104" fmla="*/ 180975 w 3395663"/>
              <a:gd name="connsiteY104" fmla="*/ 242888 h 847725"/>
              <a:gd name="connsiteX105" fmla="*/ 0 w 3395663"/>
              <a:gd name="connsiteY105" fmla="*/ 242888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95663" h="847725">
                <a:moveTo>
                  <a:pt x="3395663" y="61913"/>
                </a:moveTo>
                <a:cubicBezTo>
                  <a:pt x="3392488" y="57150"/>
                  <a:pt x="3390185" y="51672"/>
                  <a:pt x="3386138" y="47625"/>
                </a:cubicBezTo>
                <a:cubicBezTo>
                  <a:pt x="3372268" y="33755"/>
                  <a:pt x="3351570" y="32535"/>
                  <a:pt x="3333750" y="28575"/>
                </a:cubicBezTo>
                <a:cubicBezTo>
                  <a:pt x="3327360" y="27155"/>
                  <a:pt x="3321140" y="24984"/>
                  <a:pt x="3314700" y="23813"/>
                </a:cubicBezTo>
                <a:cubicBezTo>
                  <a:pt x="3303656" y="21805"/>
                  <a:pt x="3292396" y="21119"/>
                  <a:pt x="3281363" y="19050"/>
                </a:cubicBezTo>
                <a:cubicBezTo>
                  <a:pt x="3266978" y="16353"/>
                  <a:pt x="3253023" y="11340"/>
                  <a:pt x="3238500" y="9525"/>
                </a:cubicBezTo>
                <a:cubicBezTo>
                  <a:pt x="3202133" y="4979"/>
                  <a:pt x="3128963" y="0"/>
                  <a:pt x="3128963" y="0"/>
                </a:cubicBezTo>
                <a:lnTo>
                  <a:pt x="2900363" y="4763"/>
                </a:lnTo>
                <a:cubicBezTo>
                  <a:pt x="2897054" y="4890"/>
                  <a:pt x="2871713" y="11944"/>
                  <a:pt x="2867025" y="14288"/>
                </a:cubicBezTo>
                <a:cubicBezTo>
                  <a:pt x="2861906" y="16848"/>
                  <a:pt x="2858097" y="21803"/>
                  <a:pt x="2852738" y="23813"/>
                </a:cubicBezTo>
                <a:cubicBezTo>
                  <a:pt x="2828594" y="32867"/>
                  <a:pt x="2831856" y="24179"/>
                  <a:pt x="2809875" y="33338"/>
                </a:cubicBezTo>
                <a:cubicBezTo>
                  <a:pt x="2796768" y="38799"/>
                  <a:pt x="2783589" y="44512"/>
                  <a:pt x="2771775" y="52388"/>
                </a:cubicBezTo>
                <a:cubicBezTo>
                  <a:pt x="2762250" y="58738"/>
                  <a:pt x="2754060" y="67818"/>
                  <a:pt x="2743200" y="71438"/>
                </a:cubicBezTo>
                <a:cubicBezTo>
                  <a:pt x="2733675" y="74613"/>
                  <a:pt x="2722979" y="75394"/>
                  <a:pt x="2714625" y="80963"/>
                </a:cubicBezTo>
                <a:cubicBezTo>
                  <a:pt x="2709863" y="84138"/>
                  <a:pt x="2705192" y="87455"/>
                  <a:pt x="2700338" y="90488"/>
                </a:cubicBezTo>
                <a:cubicBezTo>
                  <a:pt x="2692488" y="95394"/>
                  <a:pt x="2684227" y="99640"/>
                  <a:pt x="2676525" y="104775"/>
                </a:cubicBezTo>
                <a:cubicBezTo>
                  <a:pt x="2669920" y="109178"/>
                  <a:pt x="2663978" y="114511"/>
                  <a:pt x="2657475" y="119063"/>
                </a:cubicBezTo>
                <a:cubicBezTo>
                  <a:pt x="2648097" y="125628"/>
                  <a:pt x="2636995" y="130018"/>
                  <a:pt x="2628900" y="138113"/>
                </a:cubicBezTo>
                <a:cubicBezTo>
                  <a:pt x="2618366" y="148647"/>
                  <a:pt x="2613588" y="155293"/>
                  <a:pt x="2600325" y="161925"/>
                </a:cubicBezTo>
                <a:cubicBezTo>
                  <a:pt x="2595835" y="164170"/>
                  <a:pt x="2590800" y="165100"/>
                  <a:pt x="2586038" y="166688"/>
                </a:cubicBezTo>
                <a:cubicBezTo>
                  <a:pt x="2582863" y="171450"/>
                  <a:pt x="2580560" y="176928"/>
                  <a:pt x="2576513" y="180975"/>
                </a:cubicBezTo>
                <a:cubicBezTo>
                  <a:pt x="2532424" y="225062"/>
                  <a:pt x="2594744" y="150180"/>
                  <a:pt x="2547938" y="204788"/>
                </a:cubicBezTo>
                <a:cubicBezTo>
                  <a:pt x="2542772" y="210815"/>
                  <a:pt x="2538960" y="217938"/>
                  <a:pt x="2533650" y="223838"/>
                </a:cubicBezTo>
                <a:cubicBezTo>
                  <a:pt x="2524639" y="233850"/>
                  <a:pt x="2512547" y="241205"/>
                  <a:pt x="2505075" y="252413"/>
                </a:cubicBezTo>
                <a:cubicBezTo>
                  <a:pt x="2501900" y="257175"/>
                  <a:pt x="2499597" y="262653"/>
                  <a:pt x="2495550" y="266700"/>
                </a:cubicBezTo>
                <a:cubicBezTo>
                  <a:pt x="2491503" y="270747"/>
                  <a:pt x="2485517" y="272396"/>
                  <a:pt x="2481263" y="276225"/>
                </a:cubicBezTo>
                <a:cubicBezTo>
                  <a:pt x="2469582" y="286738"/>
                  <a:pt x="2459038" y="298450"/>
                  <a:pt x="2447925" y="309563"/>
                </a:cubicBezTo>
                <a:lnTo>
                  <a:pt x="2419350" y="338138"/>
                </a:lnTo>
                <a:lnTo>
                  <a:pt x="2390775" y="366713"/>
                </a:lnTo>
                <a:lnTo>
                  <a:pt x="2376488" y="371475"/>
                </a:lnTo>
                <a:cubicBezTo>
                  <a:pt x="2328346" y="443688"/>
                  <a:pt x="2380451" y="369577"/>
                  <a:pt x="2343150" y="414338"/>
                </a:cubicBezTo>
                <a:cubicBezTo>
                  <a:pt x="2339486" y="418735"/>
                  <a:pt x="2337289" y="424228"/>
                  <a:pt x="2333625" y="428625"/>
                </a:cubicBezTo>
                <a:cubicBezTo>
                  <a:pt x="2329313" y="433799"/>
                  <a:pt x="2323650" y="437739"/>
                  <a:pt x="2319338" y="442913"/>
                </a:cubicBezTo>
                <a:cubicBezTo>
                  <a:pt x="2315674" y="447310"/>
                  <a:pt x="2313860" y="453153"/>
                  <a:pt x="2309813" y="457200"/>
                </a:cubicBezTo>
                <a:cubicBezTo>
                  <a:pt x="2305765" y="461247"/>
                  <a:pt x="2299922" y="463061"/>
                  <a:pt x="2295525" y="466725"/>
                </a:cubicBezTo>
                <a:cubicBezTo>
                  <a:pt x="2248708" y="505740"/>
                  <a:pt x="2309180" y="457835"/>
                  <a:pt x="2271713" y="495300"/>
                </a:cubicBezTo>
                <a:cubicBezTo>
                  <a:pt x="2267665" y="499347"/>
                  <a:pt x="2262188" y="501650"/>
                  <a:pt x="2257425" y="504825"/>
                </a:cubicBezTo>
                <a:cubicBezTo>
                  <a:pt x="2236376" y="536400"/>
                  <a:pt x="2261112" y="501319"/>
                  <a:pt x="2233613" y="533400"/>
                </a:cubicBezTo>
                <a:cubicBezTo>
                  <a:pt x="2228447" y="539427"/>
                  <a:pt x="2224635" y="546550"/>
                  <a:pt x="2219325" y="552450"/>
                </a:cubicBezTo>
                <a:cubicBezTo>
                  <a:pt x="2210314" y="562462"/>
                  <a:pt x="2198222" y="569817"/>
                  <a:pt x="2190750" y="581025"/>
                </a:cubicBezTo>
                <a:cubicBezTo>
                  <a:pt x="2183213" y="592331"/>
                  <a:pt x="2175797" y="604028"/>
                  <a:pt x="2166938" y="614363"/>
                </a:cubicBezTo>
                <a:cubicBezTo>
                  <a:pt x="2162555" y="619477"/>
                  <a:pt x="2156962" y="623476"/>
                  <a:pt x="2152650" y="628650"/>
                </a:cubicBezTo>
                <a:cubicBezTo>
                  <a:pt x="2148986" y="633047"/>
                  <a:pt x="2146789" y="638541"/>
                  <a:pt x="2143125" y="642938"/>
                </a:cubicBezTo>
                <a:cubicBezTo>
                  <a:pt x="2138813" y="648112"/>
                  <a:pt x="2133150" y="652051"/>
                  <a:pt x="2128838" y="657225"/>
                </a:cubicBezTo>
                <a:cubicBezTo>
                  <a:pt x="2125174" y="661622"/>
                  <a:pt x="2123360" y="667466"/>
                  <a:pt x="2119313" y="671513"/>
                </a:cubicBezTo>
                <a:cubicBezTo>
                  <a:pt x="2115266" y="675560"/>
                  <a:pt x="2109422" y="677374"/>
                  <a:pt x="2105025" y="681038"/>
                </a:cubicBezTo>
                <a:cubicBezTo>
                  <a:pt x="2099851" y="685350"/>
                  <a:pt x="2096054" y="691190"/>
                  <a:pt x="2090738" y="695325"/>
                </a:cubicBezTo>
                <a:cubicBezTo>
                  <a:pt x="2081702" y="702353"/>
                  <a:pt x="2070258" y="706280"/>
                  <a:pt x="2062163" y="714375"/>
                </a:cubicBezTo>
                <a:cubicBezTo>
                  <a:pt x="2057400" y="719138"/>
                  <a:pt x="2053049" y="724351"/>
                  <a:pt x="2047875" y="728663"/>
                </a:cubicBezTo>
                <a:cubicBezTo>
                  <a:pt x="2043478" y="732327"/>
                  <a:pt x="2037866" y="734385"/>
                  <a:pt x="2033588" y="738188"/>
                </a:cubicBezTo>
                <a:cubicBezTo>
                  <a:pt x="2023520" y="747137"/>
                  <a:pt x="2014538" y="757238"/>
                  <a:pt x="2005013" y="766763"/>
                </a:cubicBezTo>
                <a:cubicBezTo>
                  <a:pt x="2000250" y="771525"/>
                  <a:pt x="1996329" y="777314"/>
                  <a:pt x="1990725" y="781050"/>
                </a:cubicBezTo>
                <a:cubicBezTo>
                  <a:pt x="1981200" y="787400"/>
                  <a:pt x="1973010" y="796479"/>
                  <a:pt x="1962150" y="800100"/>
                </a:cubicBezTo>
                <a:cubicBezTo>
                  <a:pt x="1957388" y="801688"/>
                  <a:pt x="1952353" y="802618"/>
                  <a:pt x="1947863" y="804863"/>
                </a:cubicBezTo>
                <a:cubicBezTo>
                  <a:pt x="1942743" y="807423"/>
                  <a:pt x="1939005" y="812578"/>
                  <a:pt x="1933575" y="814388"/>
                </a:cubicBezTo>
                <a:cubicBezTo>
                  <a:pt x="1924414" y="817441"/>
                  <a:pt x="1914469" y="817256"/>
                  <a:pt x="1905000" y="819150"/>
                </a:cubicBezTo>
                <a:cubicBezTo>
                  <a:pt x="1870813" y="825987"/>
                  <a:pt x="1900917" y="823232"/>
                  <a:pt x="1857375" y="828675"/>
                </a:cubicBezTo>
                <a:cubicBezTo>
                  <a:pt x="1841544" y="830654"/>
                  <a:pt x="1825558" y="831282"/>
                  <a:pt x="1809750" y="833438"/>
                </a:cubicBezTo>
                <a:cubicBezTo>
                  <a:pt x="1790614" y="836048"/>
                  <a:pt x="1771719" y="840232"/>
                  <a:pt x="1752600" y="842963"/>
                </a:cubicBezTo>
                <a:lnTo>
                  <a:pt x="1719263" y="847725"/>
                </a:lnTo>
                <a:lnTo>
                  <a:pt x="1485900" y="842963"/>
                </a:lnTo>
                <a:cubicBezTo>
                  <a:pt x="1479359" y="842716"/>
                  <a:pt x="1473240" y="839620"/>
                  <a:pt x="1466850" y="838200"/>
                </a:cubicBezTo>
                <a:cubicBezTo>
                  <a:pt x="1458948" y="836444"/>
                  <a:pt x="1450940" y="835194"/>
                  <a:pt x="1443038" y="833438"/>
                </a:cubicBezTo>
                <a:cubicBezTo>
                  <a:pt x="1436648" y="832018"/>
                  <a:pt x="1430406" y="829959"/>
                  <a:pt x="1423988" y="828675"/>
                </a:cubicBezTo>
                <a:cubicBezTo>
                  <a:pt x="1397665" y="823410"/>
                  <a:pt x="1389482" y="823718"/>
                  <a:pt x="1362075" y="819150"/>
                </a:cubicBezTo>
                <a:cubicBezTo>
                  <a:pt x="1296628" y="808242"/>
                  <a:pt x="1392283" y="821141"/>
                  <a:pt x="1300163" y="809625"/>
                </a:cubicBezTo>
                <a:cubicBezTo>
                  <a:pt x="1269740" y="799485"/>
                  <a:pt x="1304241" y="810159"/>
                  <a:pt x="1257300" y="800100"/>
                </a:cubicBezTo>
                <a:cubicBezTo>
                  <a:pt x="1244500" y="797357"/>
                  <a:pt x="1219200" y="790575"/>
                  <a:pt x="1219200" y="790575"/>
                </a:cubicBezTo>
                <a:cubicBezTo>
                  <a:pt x="1214438" y="785813"/>
                  <a:pt x="1210517" y="780024"/>
                  <a:pt x="1204913" y="776288"/>
                </a:cubicBezTo>
                <a:cubicBezTo>
                  <a:pt x="1200736" y="773503"/>
                  <a:pt x="1195526" y="772614"/>
                  <a:pt x="1190625" y="771525"/>
                </a:cubicBezTo>
                <a:cubicBezTo>
                  <a:pt x="1181199" y="769430"/>
                  <a:pt x="1171551" y="768490"/>
                  <a:pt x="1162050" y="766763"/>
                </a:cubicBezTo>
                <a:cubicBezTo>
                  <a:pt x="1154086" y="765315"/>
                  <a:pt x="1146175" y="763588"/>
                  <a:pt x="1138238" y="762000"/>
                </a:cubicBezTo>
                <a:cubicBezTo>
                  <a:pt x="1112136" y="744599"/>
                  <a:pt x="1129070" y="755035"/>
                  <a:pt x="1085850" y="733425"/>
                </a:cubicBezTo>
                <a:cubicBezTo>
                  <a:pt x="1062310" y="721655"/>
                  <a:pt x="1073535" y="726145"/>
                  <a:pt x="1052513" y="719138"/>
                </a:cubicBezTo>
                <a:cubicBezTo>
                  <a:pt x="1033222" y="699847"/>
                  <a:pt x="1029481" y="692370"/>
                  <a:pt x="1009650" y="681038"/>
                </a:cubicBezTo>
                <a:cubicBezTo>
                  <a:pt x="1003486" y="677516"/>
                  <a:pt x="996620" y="675276"/>
                  <a:pt x="990600" y="671513"/>
                </a:cubicBezTo>
                <a:cubicBezTo>
                  <a:pt x="983869" y="667306"/>
                  <a:pt x="978281" y="661432"/>
                  <a:pt x="971550" y="657225"/>
                </a:cubicBezTo>
                <a:cubicBezTo>
                  <a:pt x="965530" y="653462"/>
                  <a:pt x="958664" y="651222"/>
                  <a:pt x="952500" y="647700"/>
                </a:cubicBezTo>
                <a:cubicBezTo>
                  <a:pt x="926651" y="632929"/>
                  <a:pt x="950120" y="642144"/>
                  <a:pt x="923925" y="633413"/>
                </a:cubicBezTo>
                <a:cubicBezTo>
                  <a:pt x="919163" y="630238"/>
                  <a:pt x="914608" y="626728"/>
                  <a:pt x="909638" y="623888"/>
                </a:cubicBezTo>
                <a:cubicBezTo>
                  <a:pt x="903474" y="620366"/>
                  <a:pt x="895978" y="618983"/>
                  <a:pt x="890588" y="614363"/>
                </a:cubicBezTo>
                <a:cubicBezTo>
                  <a:pt x="884561" y="609197"/>
                  <a:pt x="881913" y="600926"/>
                  <a:pt x="876300" y="595313"/>
                </a:cubicBezTo>
                <a:cubicBezTo>
                  <a:pt x="867068" y="586081"/>
                  <a:pt x="859346" y="584899"/>
                  <a:pt x="847725" y="581025"/>
                </a:cubicBezTo>
                <a:cubicBezTo>
                  <a:pt x="841375" y="576263"/>
                  <a:pt x="835134" y="571352"/>
                  <a:pt x="828675" y="566738"/>
                </a:cubicBezTo>
                <a:cubicBezTo>
                  <a:pt x="824017" y="563411"/>
                  <a:pt x="818785" y="560877"/>
                  <a:pt x="814388" y="557213"/>
                </a:cubicBezTo>
                <a:cubicBezTo>
                  <a:pt x="809214" y="552901"/>
                  <a:pt x="805274" y="547237"/>
                  <a:pt x="800100" y="542925"/>
                </a:cubicBezTo>
                <a:cubicBezTo>
                  <a:pt x="761840" y="511041"/>
                  <a:pt x="813341" y="558809"/>
                  <a:pt x="766763" y="523875"/>
                </a:cubicBezTo>
                <a:cubicBezTo>
                  <a:pt x="733477" y="498911"/>
                  <a:pt x="761679" y="510996"/>
                  <a:pt x="733425" y="495300"/>
                </a:cubicBezTo>
                <a:cubicBezTo>
                  <a:pt x="680727" y="466024"/>
                  <a:pt x="727753" y="495922"/>
                  <a:pt x="681038" y="466725"/>
                </a:cubicBezTo>
                <a:cubicBezTo>
                  <a:pt x="676184" y="463691"/>
                  <a:pt x="671147" y="460864"/>
                  <a:pt x="666750" y="457200"/>
                </a:cubicBezTo>
                <a:cubicBezTo>
                  <a:pt x="648326" y="441847"/>
                  <a:pt x="656112" y="441595"/>
                  <a:pt x="633413" y="428625"/>
                </a:cubicBezTo>
                <a:cubicBezTo>
                  <a:pt x="629054" y="426134"/>
                  <a:pt x="623888" y="425450"/>
                  <a:pt x="619125" y="423863"/>
                </a:cubicBezTo>
                <a:cubicBezTo>
                  <a:pt x="603476" y="413430"/>
                  <a:pt x="584028" y="399611"/>
                  <a:pt x="566738" y="395288"/>
                </a:cubicBezTo>
                <a:lnTo>
                  <a:pt x="547688" y="390525"/>
                </a:lnTo>
                <a:cubicBezTo>
                  <a:pt x="542925" y="387350"/>
                  <a:pt x="538597" y="383399"/>
                  <a:pt x="533400" y="381000"/>
                </a:cubicBezTo>
                <a:cubicBezTo>
                  <a:pt x="506206" y="368449"/>
                  <a:pt x="494629" y="364901"/>
                  <a:pt x="471488" y="357188"/>
                </a:cubicBezTo>
                <a:cubicBezTo>
                  <a:pt x="432928" y="331482"/>
                  <a:pt x="484281" y="363403"/>
                  <a:pt x="438150" y="342900"/>
                </a:cubicBezTo>
                <a:cubicBezTo>
                  <a:pt x="429691" y="339141"/>
                  <a:pt x="422617" y="332753"/>
                  <a:pt x="414338" y="328613"/>
                </a:cubicBezTo>
                <a:cubicBezTo>
                  <a:pt x="374878" y="308884"/>
                  <a:pt x="405086" y="326689"/>
                  <a:pt x="376238" y="314325"/>
                </a:cubicBezTo>
                <a:cubicBezTo>
                  <a:pt x="334328" y="296362"/>
                  <a:pt x="382100" y="312993"/>
                  <a:pt x="333375" y="295275"/>
                </a:cubicBezTo>
                <a:cubicBezTo>
                  <a:pt x="323939" y="291844"/>
                  <a:pt x="313780" y="290240"/>
                  <a:pt x="304800" y="285750"/>
                </a:cubicBezTo>
                <a:cubicBezTo>
                  <a:pt x="275203" y="270951"/>
                  <a:pt x="296964" y="280110"/>
                  <a:pt x="266700" y="271463"/>
                </a:cubicBezTo>
                <a:cubicBezTo>
                  <a:pt x="208440" y="254817"/>
                  <a:pt x="309566" y="282575"/>
                  <a:pt x="233363" y="257175"/>
                </a:cubicBezTo>
                <a:cubicBezTo>
                  <a:pt x="225684" y="254615"/>
                  <a:pt x="217360" y="254543"/>
                  <a:pt x="209550" y="252413"/>
                </a:cubicBezTo>
                <a:cubicBezTo>
                  <a:pt x="199864" y="249771"/>
                  <a:pt x="191005" y="243344"/>
                  <a:pt x="180975" y="242888"/>
                </a:cubicBezTo>
                <a:cubicBezTo>
                  <a:pt x="120712" y="240149"/>
                  <a:pt x="60325" y="242888"/>
                  <a:pt x="0" y="242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143372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6248" y="571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Arguments : </a:t>
            </a:r>
          </a:p>
          <a:p>
            <a:r>
              <a:rPr lang="en-US" altLang="ko-KR" sz="1200" dirty="0" smtClean="0"/>
              <a:t>method  </a:t>
            </a:r>
            <a:r>
              <a:rPr lang="ko-KR" altLang="en-US" sz="1200" dirty="0" smtClean="0"/>
              <a:t>외부에 존재하는 </a:t>
            </a:r>
            <a:r>
              <a:rPr lang="ko-KR" altLang="en-US" sz="1200" dirty="0" err="1" smtClean="0"/>
              <a:t>입력값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71736" y="164305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2536017" y="182164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488" y="2467269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 : ( </a:t>
            </a:r>
            <a:r>
              <a:rPr lang="ko-KR" altLang="en-US" sz="1200" dirty="0" smtClean="0"/>
              <a:t>매개변수 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/>
              <a:t>m</a:t>
            </a:r>
            <a:r>
              <a:rPr lang="en-US" altLang="ko-KR" sz="1200" dirty="0" smtClean="0"/>
              <a:t>ethod</a:t>
            </a:r>
            <a:r>
              <a:rPr lang="ko-KR" altLang="en-US" sz="1200" dirty="0" smtClean="0"/>
              <a:t>외부의 값을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내부로 들여보내기 위한 변수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142976" y="164305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892943" y="1821645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2844" y="221455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return type : (</a:t>
            </a:r>
            <a:r>
              <a:rPr lang="ko-KR" altLang="en-US" sz="1200" dirty="0" smtClean="0"/>
              <a:t>반환형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에서 처리한 결과를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내보내기위한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데이터형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3250397" y="5464983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9124" y="4572008"/>
            <a:ext cx="32215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400" dirty="0" smtClean="0"/>
              <a:t>java Test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main method</a:t>
            </a:r>
            <a:r>
              <a:rPr lang="ko-KR" altLang="en-US" sz="1400" dirty="0" smtClean="0"/>
              <a:t>를 호출해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Arguments</a:t>
            </a:r>
            <a:r>
              <a:rPr lang="ko-KR" altLang="en-US" sz="1400" dirty="0" smtClean="0"/>
              <a:t>를 입력하는 실행</a:t>
            </a:r>
            <a:endParaRPr lang="en-US" altLang="ko-KR" sz="1400" dirty="0" smtClean="0"/>
          </a:p>
          <a:p>
            <a:r>
              <a:rPr lang="en-US" altLang="ko-KR" sz="1400" dirty="0" smtClean="0"/>
              <a:t>Java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값 값 값 값 </a:t>
            </a:r>
            <a:r>
              <a:rPr lang="en-US" altLang="ko-KR" sz="1400" dirty="0" smtClean="0"/>
              <a:t>,,,,</a:t>
            </a:r>
          </a:p>
          <a:p>
            <a:endParaRPr lang="en-US" altLang="ko-KR" sz="1400" dirty="0"/>
          </a:p>
          <a:p>
            <a:r>
              <a:rPr lang="en-US" altLang="ko-KR" sz="1400" dirty="0"/>
              <a:t>j</a:t>
            </a:r>
            <a:r>
              <a:rPr lang="en-US" altLang="ko-KR" sz="1400" dirty="0" smtClean="0"/>
              <a:t>ava Test </a:t>
            </a:r>
            <a:r>
              <a:rPr lang="ko-KR" altLang="en-US" sz="1400" dirty="0" smtClean="0"/>
              <a:t>안녕 하세요 </a:t>
            </a:r>
            <a:r>
              <a:rPr lang="en-US" altLang="ko-KR" sz="1400" dirty="0" smtClean="0"/>
              <a:t>2023</a:t>
            </a:r>
          </a:p>
          <a:p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2786050" y="5286388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 flipV="1">
            <a:off x="3071802" y="535782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6116" y="5715016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parameter</a:t>
            </a:r>
            <a:endParaRPr lang="ko-KR" altLang="en-US" sz="1200" dirty="0"/>
          </a:p>
        </p:txBody>
      </p:sp>
      <p:sp>
        <p:nvSpPr>
          <p:cNvPr id="32" name="자유형 31"/>
          <p:cNvSpPr/>
          <p:nvPr/>
        </p:nvSpPr>
        <p:spPr>
          <a:xfrm>
            <a:off x="901325" y="4414838"/>
            <a:ext cx="4404100" cy="1728787"/>
          </a:xfrm>
          <a:custGeom>
            <a:avLst/>
            <a:gdLst>
              <a:gd name="connsiteX0" fmla="*/ 4404100 w 4404100"/>
              <a:gd name="connsiteY0" fmla="*/ 1728787 h 1728787"/>
              <a:gd name="connsiteX1" fmla="*/ 4389813 w 4404100"/>
              <a:gd name="connsiteY1" fmla="*/ 1724025 h 1728787"/>
              <a:gd name="connsiteX2" fmla="*/ 4375525 w 4404100"/>
              <a:gd name="connsiteY2" fmla="*/ 1714500 h 1728787"/>
              <a:gd name="connsiteX3" fmla="*/ 4313613 w 4404100"/>
              <a:gd name="connsiteY3" fmla="*/ 1695450 h 1728787"/>
              <a:gd name="connsiteX4" fmla="*/ 4275513 w 4404100"/>
              <a:gd name="connsiteY4" fmla="*/ 1681162 h 1728787"/>
              <a:gd name="connsiteX5" fmla="*/ 4246938 w 4404100"/>
              <a:gd name="connsiteY5" fmla="*/ 1671637 h 1728787"/>
              <a:gd name="connsiteX6" fmla="*/ 4218363 w 4404100"/>
              <a:gd name="connsiteY6" fmla="*/ 1666875 h 1728787"/>
              <a:gd name="connsiteX7" fmla="*/ 4199313 w 4404100"/>
              <a:gd name="connsiteY7" fmla="*/ 1662112 h 1728787"/>
              <a:gd name="connsiteX8" fmla="*/ 4185025 w 4404100"/>
              <a:gd name="connsiteY8" fmla="*/ 1657350 h 1728787"/>
              <a:gd name="connsiteX9" fmla="*/ 4142163 w 4404100"/>
              <a:gd name="connsiteY9" fmla="*/ 1652587 h 1728787"/>
              <a:gd name="connsiteX10" fmla="*/ 4127875 w 4404100"/>
              <a:gd name="connsiteY10" fmla="*/ 1647825 h 1728787"/>
              <a:gd name="connsiteX11" fmla="*/ 4065963 w 4404100"/>
              <a:gd name="connsiteY11" fmla="*/ 1633537 h 1728787"/>
              <a:gd name="connsiteX12" fmla="*/ 4032625 w 4404100"/>
              <a:gd name="connsiteY12" fmla="*/ 1619250 h 1728787"/>
              <a:gd name="connsiteX13" fmla="*/ 4008813 w 4404100"/>
              <a:gd name="connsiteY13" fmla="*/ 1614487 h 1728787"/>
              <a:gd name="connsiteX14" fmla="*/ 3965950 w 4404100"/>
              <a:gd name="connsiteY14" fmla="*/ 1600200 h 1728787"/>
              <a:gd name="connsiteX15" fmla="*/ 3861175 w 4404100"/>
              <a:gd name="connsiteY15" fmla="*/ 1585912 h 1728787"/>
              <a:gd name="connsiteX16" fmla="*/ 3842125 w 4404100"/>
              <a:gd name="connsiteY16" fmla="*/ 1581150 h 1728787"/>
              <a:gd name="connsiteX17" fmla="*/ 3794500 w 4404100"/>
              <a:gd name="connsiteY17" fmla="*/ 1562100 h 1728787"/>
              <a:gd name="connsiteX18" fmla="*/ 3761163 w 4404100"/>
              <a:gd name="connsiteY18" fmla="*/ 1557337 h 1728787"/>
              <a:gd name="connsiteX19" fmla="*/ 3746875 w 4404100"/>
              <a:gd name="connsiteY19" fmla="*/ 1552575 h 1728787"/>
              <a:gd name="connsiteX20" fmla="*/ 3727825 w 4404100"/>
              <a:gd name="connsiteY20" fmla="*/ 1543050 h 1728787"/>
              <a:gd name="connsiteX21" fmla="*/ 3689725 w 4404100"/>
              <a:gd name="connsiteY21" fmla="*/ 1533525 h 1728787"/>
              <a:gd name="connsiteX22" fmla="*/ 3656388 w 4404100"/>
              <a:gd name="connsiteY22" fmla="*/ 1514475 h 1728787"/>
              <a:gd name="connsiteX23" fmla="*/ 3637338 w 4404100"/>
              <a:gd name="connsiteY23" fmla="*/ 1500187 h 1728787"/>
              <a:gd name="connsiteX24" fmla="*/ 3608763 w 4404100"/>
              <a:gd name="connsiteY24" fmla="*/ 1462087 h 1728787"/>
              <a:gd name="connsiteX25" fmla="*/ 3594475 w 4404100"/>
              <a:gd name="connsiteY25" fmla="*/ 1423987 h 1728787"/>
              <a:gd name="connsiteX26" fmla="*/ 3575425 w 4404100"/>
              <a:gd name="connsiteY26" fmla="*/ 1400175 h 1728787"/>
              <a:gd name="connsiteX27" fmla="*/ 3570663 w 4404100"/>
              <a:gd name="connsiteY27" fmla="*/ 1385887 h 1728787"/>
              <a:gd name="connsiteX28" fmla="*/ 3565900 w 4404100"/>
              <a:gd name="connsiteY28" fmla="*/ 1366837 h 1728787"/>
              <a:gd name="connsiteX29" fmla="*/ 3551613 w 4404100"/>
              <a:gd name="connsiteY29" fmla="*/ 1347787 h 1728787"/>
              <a:gd name="connsiteX30" fmla="*/ 3527800 w 4404100"/>
              <a:gd name="connsiteY30" fmla="*/ 1295400 h 1728787"/>
              <a:gd name="connsiteX31" fmla="*/ 3527800 w 4404100"/>
              <a:gd name="connsiteY31" fmla="*/ 1295400 h 1728787"/>
              <a:gd name="connsiteX32" fmla="*/ 3518275 w 4404100"/>
              <a:gd name="connsiteY32" fmla="*/ 1271587 h 1728787"/>
              <a:gd name="connsiteX33" fmla="*/ 3513513 w 4404100"/>
              <a:gd name="connsiteY33" fmla="*/ 1252537 h 1728787"/>
              <a:gd name="connsiteX34" fmla="*/ 3480175 w 4404100"/>
              <a:gd name="connsiteY34" fmla="*/ 1200150 h 1728787"/>
              <a:gd name="connsiteX35" fmla="*/ 3465888 w 4404100"/>
              <a:gd name="connsiteY35" fmla="*/ 1176337 h 1728787"/>
              <a:gd name="connsiteX36" fmla="*/ 3456363 w 4404100"/>
              <a:gd name="connsiteY36" fmla="*/ 1147762 h 1728787"/>
              <a:gd name="connsiteX37" fmla="*/ 3446838 w 4404100"/>
              <a:gd name="connsiteY37" fmla="*/ 1128712 h 1728787"/>
              <a:gd name="connsiteX38" fmla="*/ 3442075 w 4404100"/>
              <a:gd name="connsiteY38" fmla="*/ 1114425 h 1728787"/>
              <a:gd name="connsiteX39" fmla="*/ 3427788 w 4404100"/>
              <a:gd name="connsiteY39" fmla="*/ 1095375 h 1728787"/>
              <a:gd name="connsiteX40" fmla="*/ 3413500 w 4404100"/>
              <a:gd name="connsiteY40" fmla="*/ 1057275 h 1728787"/>
              <a:gd name="connsiteX41" fmla="*/ 3403975 w 4404100"/>
              <a:gd name="connsiteY41" fmla="*/ 1028700 h 1728787"/>
              <a:gd name="connsiteX42" fmla="*/ 3384925 w 4404100"/>
              <a:gd name="connsiteY42" fmla="*/ 990600 h 1728787"/>
              <a:gd name="connsiteX43" fmla="*/ 3365875 w 4404100"/>
              <a:gd name="connsiteY43" fmla="*/ 942975 h 1728787"/>
              <a:gd name="connsiteX44" fmla="*/ 3361113 w 4404100"/>
              <a:gd name="connsiteY44" fmla="*/ 919162 h 1728787"/>
              <a:gd name="connsiteX45" fmla="*/ 3346825 w 4404100"/>
              <a:gd name="connsiteY45" fmla="*/ 895350 h 1728787"/>
              <a:gd name="connsiteX46" fmla="*/ 3323013 w 4404100"/>
              <a:gd name="connsiteY46" fmla="*/ 847725 h 1728787"/>
              <a:gd name="connsiteX47" fmla="*/ 3323013 w 4404100"/>
              <a:gd name="connsiteY47" fmla="*/ 847725 h 1728787"/>
              <a:gd name="connsiteX48" fmla="*/ 3299200 w 4404100"/>
              <a:gd name="connsiteY48" fmla="*/ 790575 h 1728787"/>
              <a:gd name="connsiteX49" fmla="*/ 3289675 w 4404100"/>
              <a:gd name="connsiteY49" fmla="*/ 776287 h 1728787"/>
              <a:gd name="connsiteX50" fmla="*/ 3280150 w 4404100"/>
              <a:gd name="connsiteY50" fmla="*/ 752475 h 1728787"/>
              <a:gd name="connsiteX51" fmla="*/ 3265863 w 4404100"/>
              <a:gd name="connsiteY51" fmla="*/ 728662 h 1728787"/>
              <a:gd name="connsiteX52" fmla="*/ 3251575 w 4404100"/>
              <a:gd name="connsiteY52" fmla="*/ 690562 h 1728787"/>
              <a:gd name="connsiteX53" fmla="*/ 3218238 w 4404100"/>
              <a:gd name="connsiteY53" fmla="*/ 642937 h 1728787"/>
              <a:gd name="connsiteX54" fmla="*/ 3184900 w 4404100"/>
              <a:gd name="connsiteY54" fmla="*/ 590550 h 1728787"/>
              <a:gd name="connsiteX55" fmla="*/ 3165850 w 4404100"/>
              <a:gd name="connsiteY55" fmla="*/ 557212 h 1728787"/>
              <a:gd name="connsiteX56" fmla="*/ 3151563 w 4404100"/>
              <a:gd name="connsiteY56" fmla="*/ 528637 h 1728787"/>
              <a:gd name="connsiteX57" fmla="*/ 3137275 w 4404100"/>
              <a:gd name="connsiteY57" fmla="*/ 509587 h 1728787"/>
              <a:gd name="connsiteX58" fmla="*/ 3099175 w 4404100"/>
              <a:gd name="connsiteY58" fmla="*/ 438150 h 1728787"/>
              <a:gd name="connsiteX59" fmla="*/ 3065838 w 4404100"/>
              <a:gd name="connsiteY59" fmla="*/ 395287 h 1728787"/>
              <a:gd name="connsiteX60" fmla="*/ 3061075 w 4404100"/>
              <a:gd name="connsiteY60" fmla="*/ 381000 h 1728787"/>
              <a:gd name="connsiteX61" fmla="*/ 3037263 w 4404100"/>
              <a:gd name="connsiteY61" fmla="*/ 347662 h 1728787"/>
              <a:gd name="connsiteX62" fmla="*/ 3008688 w 4404100"/>
              <a:gd name="connsiteY62" fmla="*/ 304800 h 1728787"/>
              <a:gd name="connsiteX63" fmla="*/ 2975350 w 4404100"/>
              <a:gd name="connsiteY63" fmla="*/ 271462 h 1728787"/>
              <a:gd name="connsiteX64" fmla="*/ 2956300 w 4404100"/>
              <a:gd name="connsiteY64" fmla="*/ 242887 h 1728787"/>
              <a:gd name="connsiteX65" fmla="*/ 2922963 w 4404100"/>
              <a:gd name="connsiteY65" fmla="*/ 209550 h 1728787"/>
              <a:gd name="connsiteX66" fmla="*/ 2908675 w 4404100"/>
              <a:gd name="connsiteY66" fmla="*/ 190500 h 1728787"/>
              <a:gd name="connsiteX67" fmla="*/ 2894388 w 4404100"/>
              <a:gd name="connsiteY67" fmla="*/ 180975 h 1728787"/>
              <a:gd name="connsiteX68" fmla="*/ 2861050 w 4404100"/>
              <a:gd name="connsiteY68" fmla="*/ 147637 h 1728787"/>
              <a:gd name="connsiteX69" fmla="*/ 2827713 w 4404100"/>
              <a:gd name="connsiteY69" fmla="*/ 128587 h 1728787"/>
              <a:gd name="connsiteX70" fmla="*/ 2799138 w 4404100"/>
              <a:gd name="connsiteY70" fmla="*/ 114300 h 1728787"/>
              <a:gd name="connsiteX71" fmla="*/ 2784850 w 4404100"/>
              <a:gd name="connsiteY71" fmla="*/ 104775 h 1728787"/>
              <a:gd name="connsiteX72" fmla="*/ 2756275 w 4404100"/>
              <a:gd name="connsiteY72" fmla="*/ 95250 h 1728787"/>
              <a:gd name="connsiteX73" fmla="*/ 2699125 w 4404100"/>
              <a:gd name="connsiteY73" fmla="*/ 76200 h 1728787"/>
              <a:gd name="connsiteX74" fmla="*/ 2680075 w 4404100"/>
              <a:gd name="connsiteY74" fmla="*/ 66675 h 1728787"/>
              <a:gd name="connsiteX75" fmla="*/ 2637213 w 4404100"/>
              <a:gd name="connsiteY75" fmla="*/ 61912 h 1728787"/>
              <a:gd name="connsiteX76" fmla="*/ 2599113 w 4404100"/>
              <a:gd name="connsiteY76" fmla="*/ 57150 h 1728787"/>
              <a:gd name="connsiteX77" fmla="*/ 2537200 w 4404100"/>
              <a:gd name="connsiteY77" fmla="*/ 52387 h 1728787"/>
              <a:gd name="connsiteX78" fmla="*/ 2489575 w 4404100"/>
              <a:gd name="connsiteY78" fmla="*/ 47625 h 1728787"/>
              <a:gd name="connsiteX79" fmla="*/ 2218113 w 4404100"/>
              <a:gd name="connsiteY79" fmla="*/ 38100 h 1728787"/>
              <a:gd name="connsiteX80" fmla="*/ 2156200 w 4404100"/>
              <a:gd name="connsiteY80" fmla="*/ 28575 h 1728787"/>
              <a:gd name="connsiteX81" fmla="*/ 2132388 w 4404100"/>
              <a:gd name="connsiteY81" fmla="*/ 23812 h 1728787"/>
              <a:gd name="connsiteX82" fmla="*/ 2060950 w 4404100"/>
              <a:gd name="connsiteY82" fmla="*/ 14287 h 1728787"/>
              <a:gd name="connsiteX83" fmla="*/ 2037138 w 4404100"/>
              <a:gd name="connsiteY83" fmla="*/ 9525 h 1728787"/>
              <a:gd name="connsiteX84" fmla="*/ 2018088 w 4404100"/>
              <a:gd name="connsiteY84" fmla="*/ 4762 h 1728787"/>
              <a:gd name="connsiteX85" fmla="*/ 1970463 w 4404100"/>
              <a:gd name="connsiteY85" fmla="*/ 0 h 1728787"/>
              <a:gd name="connsiteX86" fmla="*/ 813175 w 4404100"/>
              <a:gd name="connsiteY86" fmla="*/ 9525 h 1728787"/>
              <a:gd name="connsiteX87" fmla="*/ 756025 w 4404100"/>
              <a:gd name="connsiteY87" fmla="*/ 28575 h 1728787"/>
              <a:gd name="connsiteX88" fmla="*/ 703638 w 4404100"/>
              <a:gd name="connsiteY88" fmla="*/ 38100 h 1728787"/>
              <a:gd name="connsiteX89" fmla="*/ 675063 w 4404100"/>
              <a:gd name="connsiteY89" fmla="*/ 47625 h 1728787"/>
              <a:gd name="connsiteX90" fmla="*/ 651250 w 4404100"/>
              <a:gd name="connsiteY90" fmla="*/ 52387 h 1728787"/>
              <a:gd name="connsiteX91" fmla="*/ 622675 w 4404100"/>
              <a:gd name="connsiteY91" fmla="*/ 61912 h 1728787"/>
              <a:gd name="connsiteX92" fmla="*/ 589338 w 4404100"/>
              <a:gd name="connsiteY92" fmla="*/ 66675 h 1728787"/>
              <a:gd name="connsiteX93" fmla="*/ 546475 w 4404100"/>
              <a:gd name="connsiteY93" fmla="*/ 80962 h 1728787"/>
              <a:gd name="connsiteX94" fmla="*/ 517900 w 4404100"/>
              <a:gd name="connsiteY94" fmla="*/ 90487 h 1728787"/>
              <a:gd name="connsiteX95" fmla="*/ 484563 w 4404100"/>
              <a:gd name="connsiteY95" fmla="*/ 104775 h 1728787"/>
              <a:gd name="connsiteX96" fmla="*/ 455988 w 4404100"/>
              <a:gd name="connsiteY96" fmla="*/ 119062 h 1728787"/>
              <a:gd name="connsiteX97" fmla="*/ 441700 w 4404100"/>
              <a:gd name="connsiteY97" fmla="*/ 123825 h 1728787"/>
              <a:gd name="connsiteX98" fmla="*/ 417888 w 4404100"/>
              <a:gd name="connsiteY98" fmla="*/ 133350 h 1728787"/>
              <a:gd name="connsiteX99" fmla="*/ 370263 w 4404100"/>
              <a:gd name="connsiteY99" fmla="*/ 157162 h 1728787"/>
              <a:gd name="connsiteX100" fmla="*/ 341688 w 4404100"/>
              <a:gd name="connsiteY100" fmla="*/ 176212 h 1728787"/>
              <a:gd name="connsiteX101" fmla="*/ 289300 w 4404100"/>
              <a:gd name="connsiteY101" fmla="*/ 200025 h 1728787"/>
              <a:gd name="connsiteX102" fmla="*/ 241675 w 4404100"/>
              <a:gd name="connsiteY102" fmla="*/ 228600 h 1728787"/>
              <a:gd name="connsiteX103" fmla="*/ 227388 w 4404100"/>
              <a:gd name="connsiteY103" fmla="*/ 242887 h 1728787"/>
              <a:gd name="connsiteX104" fmla="*/ 194050 w 4404100"/>
              <a:gd name="connsiteY104" fmla="*/ 261937 h 1728787"/>
              <a:gd name="connsiteX105" fmla="*/ 165475 w 4404100"/>
              <a:gd name="connsiteY105" fmla="*/ 290512 h 1728787"/>
              <a:gd name="connsiteX106" fmla="*/ 132138 w 4404100"/>
              <a:gd name="connsiteY106" fmla="*/ 333375 h 1728787"/>
              <a:gd name="connsiteX107" fmla="*/ 122613 w 4404100"/>
              <a:gd name="connsiteY107" fmla="*/ 347662 h 1728787"/>
              <a:gd name="connsiteX108" fmla="*/ 74988 w 4404100"/>
              <a:gd name="connsiteY108" fmla="*/ 414337 h 1728787"/>
              <a:gd name="connsiteX109" fmla="*/ 46413 w 4404100"/>
              <a:gd name="connsiteY109" fmla="*/ 461962 h 1728787"/>
              <a:gd name="connsiteX110" fmla="*/ 41650 w 4404100"/>
              <a:gd name="connsiteY110" fmla="*/ 481012 h 1728787"/>
              <a:gd name="connsiteX111" fmla="*/ 27363 w 4404100"/>
              <a:gd name="connsiteY111" fmla="*/ 500062 h 1728787"/>
              <a:gd name="connsiteX112" fmla="*/ 8313 w 4404100"/>
              <a:gd name="connsiteY112" fmla="*/ 533400 h 1728787"/>
              <a:gd name="connsiteX113" fmla="*/ 3550 w 4404100"/>
              <a:gd name="connsiteY113" fmla="*/ 547687 h 1728787"/>
              <a:gd name="connsiteX114" fmla="*/ 17838 w 4404100"/>
              <a:gd name="connsiteY114" fmla="*/ 542925 h 1728787"/>
              <a:gd name="connsiteX115" fmla="*/ 41650 w 4404100"/>
              <a:gd name="connsiteY115" fmla="*/ 533400 h 1728787"/>
              <a:gd name="connsiteX116" fmla="*/ 70225 w 4404100"/>
              <a:gd name="connsiteY116" fmla="*/ 523875 h 1728787"/>
              <a:gd name="connsiteX117" fmla="*/ 155950 w 4404100"/>
              <a:gd name="connsiteY117" fmla="*/ 490537 h 1728787"/>
              <a:gd name="connsiteX118" fmla="*/ 179763 w 4404100"/>
              <a:gd name="connsiteY118" fmla="*/ 485775 h 1728787"/>
              <a:gd name="connsiteX119" fmla="*/ 251200 w 4404100"/>
              <a:gd name="connsiteY119" fmla="*/ 476250 h 1728787"/>
              <a:gd name="connsiteX120" fmla="*/ 294063 w 4404100"/>
              <a:gd name="connsiteY120" fmla="*/ 466725 h 1728787"/>
              <a:gd name="connsiteX121" fmla="*/ 375025 w 4404100"/>
              <a:gd name="connsiteY121" fmla="*/ 457200 h 1728787"/>
              <a:gd name="connsiteX122" fmla="*/ 470275 w 4404100"/>
              <a:gd name="connsiteY122" fmla="*/ 442912 h 1728787"/>
              <a:gd name="connsiteX123" fmla="*/ 575050 w 4404100"/>
              <a:gd name="connsiteY123" fmla="*/ 433387 h 1728787"/>
              <a:gd name="connsiteX124" fmla="*/ 632200 w 4404100"/>
              <a:gd name="connsiteY124" fmla="*/ 423862 h 1728787"/>
              <a:gd name="connsiteX125" fmla="*/ 679825 w 4404100"/>
              <a:gd name="connsiteY125" fmla="*/ 414337 h 1728787"/>
              <a:gd name="connsiteX126" fmla="*/ 779838 w 4404100"/>
              <a:gd name="connsiteY126" fmla="*/ 409575 h 1728787"/>
              <a:gd name="connsiteX127" fmla="*/ 2118100 w 4404100"/>
              <a:gd name="connsiteY127" fmla="*/ 409575 h 1728787"/>
              <a:gd name="connsiteX128" fmla="*/ 2137150 w 4404100"/>
              <a:gd name="connsiteY128" fmla="*/ 414337 h 1728787"/>
              <a:gd name="connsiteX129" fmla="*/ 2199063 w 4404100"/>
              <a:gd name="connsiteY129" fmla="*/ 419100 h 1728787"/>
              <a:gd name="connsiteX130" fmla="*/ 2232400 w 4404100"/>
              <a:gd name="connsiteY130" fmla="*/ 428625 h 1728787"/>
              <a:gd name="connsiteX131" fmla="*/ 2280025 w 4404100"/>
              <a:gd name="connsiteY131" fmla="*/ 442912 h 1728787"/>
              <a:gd name="connsiteX132" fmla="*/ 2299075 w 4404100"/>
              <a:gd name="connsiteY132" fmla="*/ 452437 h 1728787"/>
              <a:gd name="connsiteX133" fmla="*/ 2356225 w 4404100"/>
              <a:gd name="connsiteY133" fmla="*/ 461962 h 1728787"/>
              <a:gd name="connsiteX134" fmla="*/ 2384800 w 4404100"/>
              <a:gd name="connsiteY134" fmla="*/ 471487 h 1728787"/>
              <a:gd name="connsiteX135" fmla="*/ 2422900 w 4404100"/>
              <a:gd name="connsiteY135" fmla="*/ 481012 h 1728787"/>
              <a:gd name="connsiteX136" fmla="*/ 2446713 w 4404100"/>
              <a:gd name="connsiteY136" fmla="*/ 495300 h 1728787"/>
              <a:gd name="connsiteX137" fmla="*/ 2489575 w 4404100"/>
              <a:gd name="connsiteY137" fmla="*/ 504825 h 1728787"/>
              <a:gd name="connsiteX138" fmla="*/ 2508625 w 4404100"/>
              <a:gd name="connsiteY138" fmla="*/ 514350 h 1728787"/>
              <a:gd name="connsiteX139" fmla="*/ 2541963 w 4404100"/>
              <a:gd name="connsiteY139" fmla="*/ 523875 h 1728787"/>
              <a:gd name="connsiteX140" fmla="*/ 2570538 w 4404100"/>
              <a:gd name="connsiteY140" fmla="*/ 538162 h 1728787"/>
              <a:gd name="connsiteX141" fmla="*/ 2603875 w 4404100"/>
              <a:gd name="connsiteY141" fmla="*/ 561975 h 1728787"/>
              <a:gd name="connsiteX142" fmla="*/ 2613400 w 4404100"/>
              <a:gd name="connsiteY142" fmla="*/ 576262 h 1728787"/>
              <a:gd name="connsiteX143" fmla="*/ 2651500 w 4404100"/>
              <a:gd name="connsiteY143" fmla="*/ 628650 h 1728787"/>
              <a:gd name="connsiteX144" fmla="*/ 2661025 w 4404100"/>
              <a:gd name="connsiteY144" fmla="*/ 652462 h 1728787"/>
              <a:gd name="connsiteX145" fmla="*/ 2665788 w 4404100"/>
              <a:gd name="connsiteY145" fmla="*/ 666750 h 1728787"/>
              <a:gd name="connsiteX146" fmla="*/ 2675313 w 4404100"/>
              <a:gd name="connsiteY146" fmla="*/ 685800 h 1728787"/>
              <a:gd name="connsiteX147" fmla="*/ 2684838 w 4404100"/>
              <a:gd name="connsiteY147" fmla="*/ 719137 h 1728787"/>
              <a:gd name="connsiteX148" fmla="*/ 2694363 w 4404100"/>
              <a:gd name="connsiteY148" fmla="*/ 738187 h 1728787"/>
              <a:gd name="connsiteX149" fmla="*/ 2699125 w 4404100"/>
              <a:gd name="connsiteY149" fmla="*/ 766762 h 1728787"/>
              <a:gd name="connsiteX150" fmla="*/ 2699125 w 4404100"/>
              <a:gd name="connsiteY150" fmla="*/ 909637 h 1728787"/>
              <a:gd name="connsiteX151" fmla="*/ 2680075 w 4404100"/>
              <a:gd name="connsiteY151" fmla="*/ 933450 h 1728787"/>
              <a:gd name="connsiteX152" fmla="*/ 2651500 w 4404100"/>
              <a:gd name="connsiteY152" fmla="*/ 952500 h 1728787"/>
              <a:gd name="connsiteX153" fmla="*/ 2622925 w 4404100"/>
              <a:gd name="connsiteY153" fmla="*/ 971550 h 1728787"/>
              <a:gd name="connsiteX154" fmla="*/ 2603875 w 4404100"/>
              <a:gd name="connsiteY154" fmla="*/ 985837 h 1728787"/>
              <a:gd name="connsiteX155" fmla="*/ 2584825 w 4404100"/>
              <a:gd name="connsiteY155" fmla="*/ 990600 h 1728787"/>
              <a:gd name="connsiteX156" fmla="*/ 2556250 w 4404100"/>
              <a:gd name="connsiteY156" fmla="*/ 1004887 h 1728787"/>
              <a:gd name="connsiteX157" fmla="*/ 2522913 w 4404100"/>
              <a:gd name="connsiteY157" fmla="*/ 1019175 h 1728787"/>
              <a:gd name="connsiteX158" fmla="*/ 2489575 w 4404100"/>
              <a:gd name="connsiteY158" fmla="*/ 1023937 h 1728787"/>
              <a:gd name="connsiteX159" fmla="*/ 2432425 w 4404100"/>
              <a:gd name="connsiteY159" fmla="*/ 1042987 h 1728787"/>
              <a:gd name="connsiteX160" fmla="*/ 2322888 w 4404100"/>
              <a:gd name="connsiteY160" fmla="*/ 1052512 h 1728787"/>
              <a:gd name="connsiteX161" fmla="*/ 2280025 w 4404100"/>
              <a:gd name="connsiteY161" fmla="*/ 1057275 h 1728787"/>
              <a:gd name="connsiteX162" fmla="*/ 2227638 w 4404100"/>
              <a:gd name="connsiteY162" fmla="*/ 1066800 h 1728787"/>
              <a:gd name="connsiteX163" fmla="*/ 2132388 w 4404100"/>
              <a:gd name="connsiteY163" fmla="*/ 1071562 h 1728787"/>
              <a:gd name="connsiteX164" fmla="*/ 2080000 w 4404100"/>
              <a:gd name="connsiteY164" fmla="*/ 1076325 h 1728787"/>
              <a:gd name="connsiteX165" fmla="*/ 1979988 w 4404100"/>
              <a:gd name="connsiteY165" fmla="*/ 1081087 h 1728787"/>
              <a:gd name="connsiteX166" fmla="*/ 1498975 w 4404100"/>
              <a:gd name="connsiteY166" fmla="*/ 1095375 h 1728787"/>
              <a:gd name="connsiteX167" fmla="*/ 1365625 w 4404100"/>
              <a:gd name="connsiteY167" fmla="*/ 1104900 h 1728787"/>
              <a:gd name="connsiteX168" fmla="*/ 1303713 w 4404100"/>
              <a:gd name="connsiteY168" fmla="*/ 1114425 h 1728787"/>
              <a:gd name="connsiteX169" fmla="*/ 1265613 w 4404100"/>
              <a:gd name="connsiteY169" fmla="*/ 1119187 h 1728787"/>
              <a:gd name="connsiteX170" fmla="*/ 1222750 w 4404100"/>
              <a:gd name="connsiteY170" fmla="*/ 1123950 h 172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4404100" h="1728787">
                <a:moveTo>
                  <a:pt x="4404100" y="1728787"/>
                </a:moveTo>
                <a:cubicBezTo>
                  <a:pt x="4399338" y="1727200"/>
                  <a:pt x="4394303" y="1726270"/>
                  <a:pt x="4389813" y="1724025"/>
                </a:cubicBezTo>
                <a:cubicBezTo>
                  <a:pt x="4384693" y="1721465"/>
                  <a:pt x="4380809" y="1716702"/>
                  <a:pt x="4375525" y="1714500"/>
                </a:cubicBezTo>
                <a:cubicBezTo>
                  <a:pt x="4350982" y="1704274"/>
                  <a:pt x="4336613" y="1701199"/>
                  <a:pt x="4313613" y="1695450"/>
                </a:cubicBezTo>
                <a:cubicBezTo>
                  <a:pt x="4281677" y="1679482"/>
                  <a:pt x="4307933" y="1690888"/>
                  <a:pt x="4275513" y="1681162"/>
                </a:cubicBezTo>
                <a:cubicBezTo>
                  <a:pt x="4265896" y="1678277"/>
                  <a:pt x="4256678" y="1674072"/>
                  <a:pt x="4246938" y="1671637"/>
                </a:cubicBezTo>
                <a:cubicBezTo>
                  <a:pt x="4237570" y="1669295"/>
                  <a:pt x="4227832" y="1668769"/>
                  <a:pt x="4218363" y="1666875"/>
                </a:cubicBezTo>
                <a:cubicBezTo>
                  <a:pt x="4211945" y="1665591"/>
                  <a:pt x="4205607" y="1663910"/>
                  <a:pt x="4199313" y="1662112"/>
                </a:cubicBezTo>
                <a:cubicBezTo>
                  <a:pt x="4194486" y="1660733"/>
                  <a:pt x="4189977" y="1658175"/>
                  <a:pt x="4185025" y="1657350"/>
                </a:cubicBezTo>
                <a:cubicBezTo>
                  <a:pt x="4170845" y="1654987"/>
                  <a:pt x="4156450" y="1654175"/>
                  <a:pt x="4142163" y="1652587"/>
                </a:cubicBezTo>
                <a:cubicBezTo>
                  <a:pt x="4137400" y="1651000"/>
                  <a:pt x="4132718" y="1649146"/>
                  <a:pt x="4127875" y="1647825"/>
                </a:cubicBezTo>
                <a:cubicBezTo>
                  <a:pt x="4096282" y="1639209"/>
                  <a:pt x="4093732" y="1639092"/>
                  <a:pt x="4065963" y="1633537"/>
                </a:cubicBezTo>
                <a:cubicBezTo>
                  <a:pt x="4052327" y="1626719"/>
                  <a:pt x="4046644" y="1622755"/>
                  <a:pt x="4032625" y="1619250"/>
                </a:cubicBezTo>
                <a:cubicBezTo>
                  <a:pt x="4024772" y="1617287"/>
                  <a:pt x="4016596" y="1616711"/>
                  <a:pt x="4008813" y="1614487"/>
                </a:cubicBezTo>
                <a:cubicBezTo>
                  <a:pt x="3994332" y="1610350"/>
                  <a:pt x="3980894" y="1602068"/>
                  <a:pt x="3965950" y="1600200"/>
                </a:cubicBezTo>
                <a:cubicBezTo>
                  <a:pt x="3944347" y="1597499"/>
                  <a:pt x="3872505" y="1588744"/>
                  <a:pt x="3861175" y="1585912"/>
                </a:cubicBezTo>
                <a:lnTo>
                  <a:pt x="3842125" y="1581150"/>
                </a:lnTo>
                <a:cubicBezTo>
                  <a:pt x="3827410" y="1573793"/>
                  <a:pt x="3810979" y="1564454"/>
                  <a:pt x="3794500" y="1562100"/>
                </a:cubicBezTo>
                <a:lnTo>
                  <a:pt x="3761163" y="1557337"/>
                </a:lnTo>
                <a:cubicBezTo>
                  <a:pt x="3756400" y="1555750"/>
                  <a:pt x="3751489" y="1554552"/>
                  <a:pt x="3746875" y="1552575"/>
                </a:cubicBezTo>
                <a:cubicBezTo>
                  <a:pt x="3740349" y="1549778"/>
                  <a:pt x="3734560" y="1545295"/>
                  <a:pt x="3727825" y="1543050"/>
                </a:cubicBezTo>
                <a:cubicBezTo>
                  <a:pt x="3715406" y="1538910"/>
                  <a:pt x="3702144" y="1537665"/>
                  <a:pt x="3689725" y="1533525"/>
                </a:cubicBezTo>
                <a:cubicBezTo>
                  <a:pt x="3679260" y="1530037"/>
                  <a:pt x="3665534" y="1521008"/>
                  <a:pt x="3656388" y="1514475"/>
                </a:cubicBezTo>
                <a:cubicBezTo>
                  <a:pt x="3649929" y="1509861"/>
                  <a:pt x="3642677" y="1506060"/>
                  <a:pt x="3637338" y="1500187"/>
                </a:cubicBezTo>
                <a:cubicBezTo>
                  <a:pt x="3626659" y="1488440"/>
                  <a:pt x="3608763" y="1462087"/>
                  <a:pt x="3608763" y="1462087"/>
                </a:cubicBezTo>
                <a:cubicBezTo>
                  <a:pt x="3605478" y="1452232"/>
                  <a:pt x="3598743" y="1431101"/>
                  <a:pt x="3594475" y="1423987"/>
                </a:cubicBezTo>
                <a:cubicBezTo>
                  <a:pt x="3589245" y="1415271"/>
                  <a:pt x="3581775" y="1408112"/>
                  <a:pt x="3575425" y="1400175"/>
                </a:cubicBezTo>
                <a:cubicBezTo>
                  <a:pt x="3573838" y="1395412"/>
                  <a:pt x="3572042" y="1390714"/>
                  <a:pt x="3570663" y="1385887"/>
                </a:cubicBezTo>
                <a:cubicBezTo>
                  <a:pt x="3568865" y="1379593"/>
                  <a:pt x="3568827" y="1372691"/>
                  <a:pt x="3565900" y="1366837"/>
                </a:cubicBezTo>
                <a:cubicBezTo>
                  <a:pt x="3562350" y="1359738"/>
                  <a:pt x="3556375" y="1354137"/>
                  <a:pt x="3551613" y="1347787"/>
                </a:cubicBezTo>
                <a:cubicBezTo>
                  <a:pt x="3542359" y="1320030"/>
                  <a:pt x="3549095" y="1337990"/>
                  <a:pt x="3527800" y="1295400"/>
                </a:cubicBezTo>
                <a:lnTo>
                  <a:pt x="3527800" y="1295400"/>
                </a:lnTo>
                <a:cubicBezTo>
                  <a:pt x="3524625" y="1287462"/>
                  <a:pt x="3520978" y="1279697"/>
                  <a:pt x="3518275" y="1271587"/>
                </a:cubicBezTo>
                <a:cubicBezTo>
                  <a:pt x="3516205" y="1265377"/>
                  <a:pt x="3516593" y="1258312"/>
                  <a:pt x="3513513" y="1252537"/>
                </a:cubicBezTo>
                <a:cubicBezTo>
                  <a:pt x="3503773" y="1234274"/>
                  <a:pt x="3490824" y="1217899"/>
                  <a:pt x="3480175" y="1200150"/>
                </a:cubicBezTo>
                <a:cubicBezTo>
                  <a:pt x="3475413" y="1192212"/>
                  <a:pt x="3469718" y="1184764"/>
                  <a:pt x="3465888" y="1176337"/>
                </a:cubicBezTo>
                <a:cubicBezTo>
                  <a:pt x="3461733" y="1167197"/>
                  <a:pt x="3460092" y="1157084"/>
                  <a:pt x="3456363" y="1147762"/>
                </a:cubicBezTo>
                <a:cubicBezTo>
                  <a:pt x="3453726" y="1141170"/>
                  <a:pt x="3449635" y="1135237"/>
                  <a:pt x="3446838" y="1128712"/>
                </a:cubicBezTo>
                <a:cubicBezTo>
                  <a:pt x="3444860" y="1124098"/>
                  <a:pt x="3444566" y="1118784"/>
                  <a:pt x="3442075" y="1114425"/>
                </a:cubicBezTo>
                <a:cubicBezTo>
                  <a:pt x="3438137" y="1107533"/>
                  <a:pt x="3431338" y="1102474"/>
                  <a:pt x="3427788" y="1095375"/>
                </a:cubicBezTo>
                <a:cubicBezTo>
                  <a:pt x="3421722" y="1083243"/>
                  <a:pt x="3418062" y="1070048"/>
                  <a:pt x="3413500" y="1057275"/>
                </a:cubicBezTo>
                <a:cubicBezTo>
                  <a:pt x="3410123" y="1047820"/>
                  <a:pt x="3408465" y="1037680"/>
                  <a:pt x="3403975" y="1028700"/>
                </a:cubicBezTo>
                <a:cubicBezTo>
                  <a:pt x="3397625" y="1016000"/>
                  <a:pt x="3389415" y="1004070"/>
                  <a:pt x="3384925" y="990600"/>
                </a:cubicBezTo>
                <a:cubicBezTo>
                  <a:pt x="3373155" y="955290"/>
                  <a:pt x="3379890" y="971005"/>
                  <a:pt x="3365875" y="942975"/>
                </a:cubicBezTo>
                <a:cubicBezTo>
                  <a:pt x="3364288" y="935037"/>
                  <a:pt x="3364119" y="926678"/>
                  <a:pt x="3361113" y="919162"/>
                </a:cubicBezTo>
                <a:cubicBezTo>
                  <a:pt x="3357675" y="910567"/>
                  <a:pt x="3351181" y="903518"/>
                  <a:pt x="3346825" y="895350"/>
                </a:cubicBezTo>
                <a:cubicBezTo>
                  <a:pt x="3338473" y="879689"/>
                  <a:pt x="3330950" y="863600"/>
                  <a:pt x="3323013" y="847725"/>
                </a:cubicBezTo>
                <a:lnTo>
                  <a:pt x="3323013" y="847725"/>
                </a:lnTo>
                <a:cubicBezTo>
                  <a:pt x="3313070" y="817897"/>
                  <a:pt x="3314849" y="818744"/>
                  <a:pt x="3299200" y="790575"/>
                </a:cubicBezTo>
                <a:cubicBezTo>
                  <a:pt x="3296420" y="785571"/>
                  <a:pt x="3292235" y="781407"/>
                  <a:pt x="3289675" y="776287"/>
                </a:cubicBezTo>
                <a:cubicBezTo>
                  <a:pt x="3285852" y="768641"/>
                  <a:pt x="3283973" y="760121"/>
                  <a:pt x="3280150" y="752475"/>
                </a:cubicBezTo>
                <a:cubicBezTo>
                  <a:pt x="3276010" y="744196"/>
                  <a:pt x="3269742" y="737067"/>
                  <a:pt x="3265863" y="728662"/>
                </a:cubicBezTo>
                <a:cubicBezTo>
                  <a:pt x="3260179" y="716347"/>
                  <a:pt x="3257641" y="702694"/>
                  <a:pt x="3251575" y="690562"/>
                </a:cubicBezTo>
                <a:cubicBezTo>
                  <a:pt x="3241407" y="670227"/>
                  <a:pt x="3230182" y="660853"/>
                  <a:pt x="3218238" y="642937"/>
                </a:cubicBezTo>
                <a:cubicBezTo>
                  <a:pt x="3206757" y="625715"/>
                  <a:pt x="3195169" y="608521"/>
                  <a:pt x="3184900" y="590550"/>
                </a:cubicBezTo>
                <a:cubicBezTo>
                  <a:pt x="3178550" y="579437"/>
                  <a:pt x="3171918" y="568481"/>
                  <a:pt x="3165850" y="557212"/>
                </a:cubicBezTo>
                <a:cubicBezTo>
                  <a:pt x="3160801" y="547836"/>
                  <a:pt x="3157042" y="537769"/>
                  <a:pt x="3151563" y="528637"/>
                </a:cubicBezTo>
                <a:cubicBezTo>
                  <a:pt x="3147479" y="521831"/>
                  <a:pt x="3142038" y="515937"/>
                  <a:pt x="3137275" y="509587"/>
                </a:cubicBezTo>
                <a:cubicBezTo>
                  <a:pt x="3128720" y="475362"/>
                  <a:pt x="3132149" y="480547"/>
                  <a:pt x="3099175" y="438150"/>
                </a:cubicBezTo>
                <a:lnTo>
                  <a:pt x="3065838" y="395287"/>
                </a:lnTo>
                <a:cubicBezTo>
                  <a:pt x="3064250" y="390525"/>
                  <a:pt x="3063320" y="385490"/>
                  <a:pt x="3061075" y="381000"/>
                </a:cubicBezTo>
                <a:cubicBezTo>
                  <a:pt x="3056036" y="370922"/>
                  <a:pt x="3042659" y="356295"/>
                  <a:pt x="3037263" y="347662"/>
                </a:cubicBezTo>
                <a:cubicBezTo>
                  <a:pt x="3017263" y="315662"/>
                  <a:pt x="3040662" y="339680"/>
                  <a:pt x="3008688" y="304800"/>
                </a:cubicBezTo>
                <a:cubicBezTo>
                  <a:pt x="2998068" y="293215"/>
                  <a:pt x="2984067" y="284538"/>
                  <a:pt x="2975350" y="271462"/>
                </a:cubicBezTo>
                <a:cubicBezTo>
                  <a:pt x="2969000" y="261937"/>
                  <a:pt x="2963694" y="251626"/>
                  <a:pt x="2956300" y="242887"/>
                </a:cubicBezTo>
                <a:cubicBezTo>
                  <a:pt x="2946149" y="230890"/>
                  <a:pt x="2932392" y="222122"/>
                  <a:pt x="2922963" y="209550"/>
                </a:cubicBezTo>
                <a:cubicBezTo>
                  <a:pt x="2918200" y="203200"/>
                  <a:pt x="2914288" y="196113"/>
                  <a:pt x="2908675" y="190500"/>
                </a:cubicBezTo>
                <a:cubicBezTo>
                  <a:pt x="2904628" y="186453"/>
                  <a:pt x="2898642" y="184804"/>
                  <a:pt x="2894388" y="180975"/>
                </a:cubicBezTo>
                <a:cubicBezTo>
                  <a:pt x="2882707" y="170462"/>
                  <a:pt x="2873623" y="157066"/>
                  <a:pt x="2861050" y="147637"/>
                </a:cubicBezTo>
                <a:cubicBezTo>
                  <a:pt x="2814987" y="113091"/>
                  <a:pt x="2864075" y="146768"/>
                  <a:pt x="2827713" y="128587"/>
                </a:cubicBezTo>
                <a:cubicBezTo>
                  <a:pt x="2790792" y="110126"/>
                  <a:pt x="2835041" y="126267"/>
                  <a:pt x="2799138" y="114300"/>
                </a:cubicBezTo>
                <a:cubicBezTo>
                  <a:pt x="2794375" y="111125"/>
                  <a:pt x="2790081" y="107100"/>
                  <a:pt x="2784850" y="104775"/>
                </a:cubicBezTo>
                <a:cubicBezTo>
                  <a:pt x="2775675" y="100697"/>
                  <a:pt x="2756275" y="95250"/>
                  <a:pt x="2756275" y="95250"/>
                </a:cubicBezTo>
                <a:cubicBezTo>
                  <a:pt x="2719858" y="67936"/>
                  <a:pt x="2756595" y="90567"/>
                  <a:pt x="2699125" y="76200"/>
                </a:cubicBezTo>
                <a:cubicBezTo>
                  <a:pt x="2692237" y="74478"/>
                  <a:pt x="2686993" y="68271"/>
                  <a:pt x="2680075" y="66675"/>
                </a:cubicBezTo>
                <a:cubicBezTo>
                  <a:pt x="2666068" y="63442"/>
                  <a:pt x="2651490" y="63592"/>
                  <a:pt x="2637213" y="61912"/>
                </a:cubicBezTo>
                <a:cubicBezTo>
                  <a:pt x="2624502" y="60417"/>
                  <a:pt x="2611854" y="58363"/>
                  <a:pt x="2599113" y="57150"/>
                </a:cubicBezTo>
                <a:cubicBezTo>
                  <a:pt x="2578508" y="55188"/>
                  <a:pt x="2557821" y="54180"/>
                  <a:pt x="2537200" y="52387"/>
                </a:cubicBezTo>
                <a:cubicBezTo>
                  <a:pt x="2521306" y="51005"/>
                  <a:pt x="2505500" y="48590"/>
                  <a:pt x="2489575" y="47625"/>
                </a:cubicBezTo>
                <a:cubicBezTo>
                  <a:pt x="2415821" y="43155"/>
                  <a:pt x="2283991" y="40037"/>
                  <a:pt x="2218113" y="38100"/>
                </a:cubicBezTo>
                <a:cubicBezTo>
                  <a:pt x="2163511" y="27179"/>
                  <a:pt x="2231170" y="40109"/>
                  <a:pt x="2156200" y="28575"/>
                </a:cubicBezTo>
                <a:cubicBezTo>
                  <a:pt x="2148200" y="27344"/>
                  <a:pt x="2140388" y="25043"/>
                  <a:pt x="2132388" y="23812"/>
                </a:cubicBezTo>
                <a:cubicBezTo>
                  <a:pt x="2069672" y="14163"/>
                  <a:pt x="2118779" y="23925"/>
                  <a:pt x="2060950" y="14287"/>
                </a:cubicBezTo>
                <a:cubicBezTo>
                  <a:pt x="2052966" y="12956"/>
                  <a:pt x="2045040" y="11281"/>
                  <a:pt x="2037138" y="9525"/>
                </a:cubicBezTo>
                <a:cubicBezTo>
                  <a:pt x="2030748" y="8105"/>
                  <a:pt x="2024568" y="5688"/>
                  <a:pt x="2018088" y="4762"/>
                </a:cubicBezTo>
                <a:cubicBezTo>
                  <a:pt x="2002294" y="2506"/>
                  <a:pt x="1986338" y="1587"/>
                  <a:pt x="1970463" y="0"/>
                </a:cubicBezTo>
                <a:lnTo>
                  <a:pt x="813175" y="9525"/>
                </a:lnTo>
                <a:cubicBezTo>
                  <a:pt x="793100" y="9997"/>
                  <a:pt x="775904" y="25735"/>
                  <a:pt x="756025" y="28575"/>
                </a:cubicBezTo>
                <a:cubicBezTo>
                  <a:pt x="732538" y="31930"/>
                  <a:pt x="724056" y="31974"/>
                  <a:pt x="703638" y="38100"/>
                </a:cubicBezTo>
                <a:cubicBezTo>
                  <a:pt x="694021" y="40985"/>
                  <a:pt x="684908" y="45656"/>
                  <a:pt x="675063" y="47625"/>
                </a:cubicBezTo>
                <a:cubicBezTo>
                  <a:pt x="667125" y="49212"/>
                  <a:pt x="659060" y="50257"/>
                  <a:pt x="651250" y="52387"/>
                </a:cubicBezTo>
                <a:cubicBezTo>
                  <a:pt x="641564" y="55029"/>
                  <a:pt x="632458" y="59654"/>
                  <a:pt x="622675" y="61912"/>
                </a:cubicBezTo>
                <a:cubicBezTo>
                  <a:pt x="611737" y="64436"/>
                  <a:pt x="600450" y="65087"/>
                  <a:pt x="589338" y="66675"/>
                </a:cubicBezTo>
                <a:lnTo>
                  <a:pt x="546475" y="80962"/>
                </a:lnTo>
                <a:cubicBezTo>
                  <a:pt x="536950" y="84137"/>
                  <a:pt x="527128" y="86532"/>
                  <a:pt x="517900" y="90487"/>
                </a:cubicBezTo>
                <a:cubicBezTo>
                  <a:pt x="506788" y="95250"/>
                  <a:pt x="495540" y="99709"/>
                  <a:pt x="484563" y="104775"/>
                </a:cubicBezTo>
                <a:cubicBezTo>
                  <a:pt x="474894" y="109238"/>
                  <a:pt x="465719" y="114737"/>
                  <a:pt x="455988" y="119062"/>
                </a:cubicBezTo>
                <a:cubicBezTo>
                  <a:pt x="451400" y="121101"/>
                  <a:pt x="446401" y="122062"/>
                  <a:pt x="441700" y="123825"/>
                </a:cubicBezTo>
                <a:cubicBezTo>
                  <a:pt x="433696" y="126827"/>
                  <a:pt x="425635" y="129735"/>
                  <a:pt x="417888" y="133350"/>
                </a:cubicBezTo>
                <a:cubicBezTo>
                  <a:pt x="401804" y="140856"/>
                  <a:pt x="385031" y="147317"/>
                  <a:pt x="370263" y="157162"/>
                </a:cubicBezTo>
                <a:cubicBezTo>
                  <a:pt x="360738" y="163512"/>
                  <a:pt x="351627" y="170532"/>
                  <a:pt x="341688" y="176212"/>
                </a:cubicBezTo>
                <a:cubicBezTo>
                  <a:pt x="311876" y="193247"/>
                  <a:pt x="312540" y="192278"/>
                  <a:pt x="289300" y="200025"/>
                </a:cubicBezTo>
                <a:cubicBezTo>
                  <a:pt x="207991" y="265073"/>
                  <a:pt x="317669" y="181105"/>
                  <a:pt x="241675" y="228600"/>
                </a:cubicBezTo>
                <a:cubicBezTo>
                  <a:pt x="235964" y="232169"/>
                  <a:pt x="232502" y="238504"/>
                  <a:pt x="227388" y="242887"/>
                </a:cubicBezTo>
                <a:cubicBezTo>
                  <a:pt x="209039" y="258615"/>
                  <a:pt x="212885" y="255660"/>
                  <a:pt x="194050" y="261937"/>
                </a:cubicBezTo>
                <a:cubicBezTo>
                  <a:pt x="184525" y="271462"/>
                  <a:pt x="173745" y="279879"/>
                  <a:pt x="165475" y="290512"/>
                </a:cubicBezTo>
                <a:cubicBezTo>
                  <a:pt x="154363" y="304800"/>
                  <a:pt x="142178" y="318315"/>
                  <a:pt x="132138" y="333375"/>
                </a:cubicBezTo>
                <a:cubicBezTo>
                  <a:pt x="128963" y="338137"/>
                  <a:pt x="126047" y="343083"/>
                  <a:pt x="122613" y="347662"/>
                </a:cubicBezTo>
                <a:cubicBezTo>
                  <a:pt x="104306" y="372071"/>
                  <a:pt x="89826" y="384661"/>
                  <a:pt x="74988" y="414337"/>
                </a:cubicBezTo>
                <a:cubicBezTo>
                  <a:pt x="60343" y="443626"/>
                  <a:pt x="69401" y="427480"/>
                  <a:pt x="46413" y="461962"/>
                </a:cubicBezTo>
                <a:cubicBezTo>
                  <a:pt x="44825" y="468312"/>
                  <a:pt x="44577" y="475158"/>
                  <a:pt x="41650" y="481012"/>
                </a:cubicBezTo>
                <a:cubicBezTo>
                  <a:pt x="38100" y="488111"/>
                  <a:pt x="31976" y="493603"/>
                  <a:pt x="27363" y="500062"/>
                </a:cubicBezTo>
                <a:cubicBezTo>
                  <a:pt x="18822" y="512020"/>
                  <a:pt x="14293" y="519447"/>
                  <a:pt x="8313" y="533400"/>
                </a:cubicBezTo>
                <a:cubicBezTo>
                  <a:pt x="6335" y="538014"/>
                  <a:pt x="0" y="544137"/>
                  <a:pt x="3550" y="547687"/>
                </a:cubicBezTo>
                <a:cubicBezTo>
                  <a:pt x="7100" y="551237"/>
                  <a:pt x="13137" y="544688"/>
                  <a:pt x="17838" y="542925"/>
                </a:cubicBezTo>
                <a:cubicBezTo>
                  <a:pt x="25843" y="539923"/>
                  <a:pt x="33616" y="536322"/>
                  <a:pt x="41650" y="533400"/>
                </a:cubicBezTo>
                <a:cubicBezTo>
                  <a:pt x="51086" y="529969"/>
                  <a:pt x="60867" y="527514"/>
                  <a:pt x="70225" y="523875"/>
                </a:cubicBezTo>
                <a:cubicBezTo>
                  <a:pt x="100881" y="511953"/>
                  <a:pt x="125195" y="498924"/>
                  <a:pt x="155950" y="490537"/>
                </a:cubicBezTo>
                <a:cubicBezTo>
                  <a:pt x="163760" y="488407"/>
                  <a:pt x="171762" y="487006"/>
                  <a:pt x="179763" y="485775"/>
                </a:cubicBezTo>
                <a:cubicBezTo>
                  <a:pt x="201584" y="482418"/>
                  <a:pt x="229239" y="480368"/>
                  <a:pt x="251200" y="476250"/>
                </a:cubicBezTo>
                <a:cubicBezTo>
                  <a:pt x="265586" y="473553"/>
                  <a:pt x="279650" y="469269"/>
                  <a:pt x="294063" y="466725"/>
                </a:cubicBezTo>
                <a:cubicBezTo>
                  <a:pt x="310961" y="463743"/>
                  <a:pt x="359277" y="459372"/>
                  <a:pt x="375025" y="457200"/>
                </a:cubicBezTo>
                <a:cubicBezTo>
                  <a:pt x="406829" y="452813"/>
                  <a:pt x="438403" y="446775"/>
                  <a:pt x="470275" y="442912"/>
                </a:cubicBezTo>
                <a:cubicBezTo>
                  <a:pt x="568624" y="430991"/>
                  <a:pt x="496265" y="444642"/>
                  <a:pt x="575050" y="433387"/>
                </a:cubicBezTo>
                <a:cubicBezTo>
                  <a:pt x="594169" y="430656"/>
                  <a:pt x="613199" y="427317"/>
                  <a:pt x="632200" y="423862"/>
                </a:cubicBezTo>
                <a:cubicBezTo>
                  <a:pt x="648128" y="420966"/>
                  <a:pt x="663711" y="415896"/>
                  <a:pt x="679825" y="414337"/>
                </a:cubicBezTo>
                <a:cubicBezTo>
                  <a:pt x="713045" y="411122"/>
                  <a:pt x="746500" y="411162"/>
                  <a:pt x="779838" y="409575"/>
                </a:cubicBezTo>
                <a:cubicBezTo>
                  <a:pt x="1250546" y="357268"/>
                  <a:pt x="847822" y="400370"/>
                  <a:pt x="2118100" y="409575"/>
                </a:cubicBezTo>
                <a:cubicBezTo>
                  <a:pt x="2124645" y="409622"/>
                  <a:pt x="2130649" y="413572"/>
                  <a:pt x="2137150" y="414337"/>
                </a:cubicBezTo>
                <a:cubicBezTo>
                  <a:pt x="2157707" y="416755"/>
                  <a:pt x="2178425" y="417512"/>
                  <a:pt x="2199063" y="419100"/>
                </a:cubicBezTo>
                <a:cubicBezTo>
                  <a:pt x="2210175" y="422275"/>
                  <a:pt x="2221354" y="425226"/>
                  <a:pt x="2232400" y="428625"/>
                </a:cubicBezTo>
                <a:cubicBezTo>
                  <a:pt x="2282635" y="444082"/>
                  <a:pt x="2241162" y="433197"/>
                  <a:pt x="2280025" y="442912"/>
                </a:cubicBezTo>
                <a:cubicBezTo>
                  <a:pt x="2286375" y="446087"/>
                  <a:pt x="2292187" y="450715"/>
                  <a:pt x="2299075" y="452437"/>
                </a:cubicBezTo>
                <a:cubicBezTo>
                  <a:pt x="2317811" y="457121"/>
                  <a:pt x="2356225" y="461962"/>
                  <a:pt x="2356225" y="461962"/>
                </a:cubicBezTo>
                <a:cubicBezTo>
                  <a:pt x="2365750" y="465137"/>
                  <a:pt x="2375114" y="468845"/>
                  <a:pt x="2384800" y="471487"/>
                </a:cubicBezTo>
                <a:cubicBezTo>
                  <a:pt x="2396749" y="474746"/>
                  <a:pt x="2411343" y="475234"/>
                  <a:pt x="2422900" y="481012"/>
                </a:cubicBezTo>
                <a:cubicBezTo>
                  <a:pt x="2431180" y="485152"/>
                  <a:pt x="2438433" y="491160"/>
                  <a:pt x="2446713" y="495300"/>
                </a:cubicBezTo>
                <a:cubicBezTo>
                  <a:pt x="2458435" y="501161"/>
                  <a:pt x="2478605" y="502997"/>
                  <a:pt x="2489575" y="504825"/>
                </a:cubicBezTo>
                <a:cubicBezTo>
                  <a:pt x="2495925" y="508000"/>
                  <a:pt x="2501977" y="511857"/>
                  <a:pt x="2508625" y="514350"/>
                </a:cubicBezTo>
                <a:cubicBezTo>
                  <a:pt x="2520840" y="518931"/>
                  <a:pt x="2530443" y="518115"/>
                  <a:pt x="2541963" y="523875"/>
                </a:cubicBezTo>
                <a:cubicBezTo>
                  <a:pt x="2578885" y="542336"/>
                  <a:pt x="2534631" y="526195"/>
                  <a:pt x="2570538" y="538162"/>
                </a:cubicBezTo>
                <a:cubicBezTo>
                  <a:pt x="2578651" y="543571"/>
                  <a:pt x="2597967" y="556067"/>
                  <a:pt x="2603875" y="561975"/>
                </a:cubicBezTo>
                <a:cubicBezTo>
                  <a:pt x="2607922" y="566022"/>
                  <a:pt x="2609736" y="571865"/>
                  <a:pt x="2613400" y="576262"/>
                </a:cubicBezTo>
                <a:cubicBezTo>
                  <a:pt x="2633580" y="600477"/>
                  <a:pt x="2634564" y="586311"/>
                  <a:pt x="2651500" y="628650"/>
                </a:cubicBezTo>
                <a:cubicBezTo>
                  <a:pt x="2654675" y="636587"/>
                  <a:pt x="2658023" y="644458"/>
                  <a:pt x="2661025" y="652462"/>
                </a:cubicBezTo>
                <a:cubicBezTo>
                  <a:pt x="2662788" y="657163"/>
                  <a:pt x="2663810" y="662136"/>
                  <a:pt x="2665788" y="666750"/>
                </a:cubicBezTo>
                <a:cubicBezTo>
                  <a:pt x="2668585" y="673275"/>
                  <a:pt x="2672516" y="679274"/>
                  <a:pt x="2675313" y="685800"/>
                </a:cubicBezTo>
                <a:cubicBezTo>
                  <a:pt x="2686822" y="712655"/>
                  <a:pt x="2672758" y="686926"/>
                  <a:pt x="2684838" y="719137"/>
                </a:cubicBezTo>
                <a:cubicBezTo>
                  <a:pt x="2687331" y="725784"/>
                  <a:pt x="2691188" y="731837"/>
                  <a:pt x="2694363" y="738187"/>
                </a:cubicBezTo>
                <a:cubicBezTo>
                  <a:pt x="2695950" y="747712"/>
                  <a:pt x="2697849" y="757190"/>
                  <a:pt x="2699125" y="766762"/>
                </a:cubicBezTo>
                <a:cubicBezTo>
                  <a:pt x="2705653" y="815722"/>
                  <a:pt x="2709032" y="858122"/>
                  <a:pt x="2699125" y="909637"/>
                </a:cubicBezTo>
                <a:cubicBezTo>
                  <a:pt x="2697205" y="919619"/>
                  <a:pt x="2686769" y="925800"/>
                  <a:pt x="2680075" y="933450"/>
                </a:cubicBezTo>
                <a:cubicBezTo>
                  <a:pt x="2656082" y="960871"/>
                  <a:pt x="2676766" y="938463"/>
                  <a:pt x="2651500" y="952500"/>
                </a:cubicBezTo>
                <a:cubicBezTo>
                  <a:pt x="2641493" y="958059"/>
                  <a:pt x="2632303" y="964985"/>
                  <a:pt x="2622925" y="971550"/>
                </a:cubicBezTo>
                <a:cubicBezTo>
                  <a:pt x="2616422" y="976102"/>
                  <a:pt x="2610974" y="982287"/>
                  <a:pt x="2603875" y="985837"/>
                </a:cubicBezTo>
                <a:cubicBezTo>
                  <a:pt x="2598021" y="988764"/>
                  <a:pt x="2591175" y="989012"/>
                  <a:pt x="2584825" y="990600"/>
                </a:cubicBezTo>
                <a:cubicBezTo>
                  <a:pt x="2560737" y="1006659"/>
                  <a:pt x="2580901" y="995027"/>
                  <a:pt x="2556250" y="1004887"/>
                </a:cubicBezTo>
                <a:cubicBezTo>
                  <a:pt x="2545025" y="1009377"/>
                  <a:pt x="2534538" y="1015854"/>
                  <a:pt x="2522913" y="1019175"/>
                </a:cubicBezTo>
                <a:cubicBezTo>
                  <a:pt x="2512119" y="1022259"/>
                  <a:pt x="2500688" y="1022350"/>
                  <a:pt x="2489575" y="1023937"/>
                </a:cubicBezTo>
                <a:cubicBezTo>
                  <a:pt x="2470525" y="1030287"/>
                  <a:pt x="2452350" y="1040496"/>
                  <a:pt x="2432425" y="1042987"/>
                </a:cubicBezTo>
                <a:cubicBezTo>
                  <a:pt x="2352579" y="1052969"/>
                  <a:pt x="2440781" y="1042688"/>
                  <a:pt x="2322888" y="1052512"/>
                </a:cubicBezTo>
                <a:cubicBezTo>
                  <a:pt x="2308562" y="1053706"/>
                  <a:pt x="2294242" y="1055142"/>
                  <a:pt x="2280025" y="1057275"/>
                </a:cubicBezTo>
                <a:cubicBezTo>
                  <a:pt x="2262473" y="1059908"/>
                  <a:pt x="2245304" y="1065090"/>
                  <a:pt x="2227638" y="1066800"/>
                </a:cubicBezTo>
                <a:cubicBezTo>
                  <a:pt x="2195996" y="1069862"/>
                  <a:pt x="2164112" y="1069515"/>
                  <a:pt x="2132388" y="1071562"/>
                </a:cubicBezTo>
                <a:cubicBezTo>
                  <a:pt x="2114890" y="1072691"/>
                  <a:pt x="2097501" y="1075231"/>
                  <a:pt x="2080000" y="1076325"/>
                </a:cubicBezTo>
                <a:cubicBezTo>
                  <a:pt x="2046690" y="1078407"/>
                  <a:pt x="2013332" y="1079637"/>
                  <a:pt x="1979988" y="1081087"/>
                </a:cubicBezTo>
                <a:cubicBezTo>
                  <a:pt x="1690310" y="1093681"/>
                  <a:pt x="1802261" y="1089652"/>
                  <a:pt x="1498975" y="1095375"/>
                </a:cubicBezTo>
                <a:cubicBezTo>
                  <a:pt x="1454525" y="1098550"/>
                  <a:pt x="1409978" y="1100573"/>
                  <a:pt x="1365625" y="1104900"/>
                </a:cubicBezTo>
                <a:cubicBezTo>
                  <a:pt x="1344844" y="1106927"/>
                  <a:pt x="1324383" y="1111472"/>
                  <a:pt x="1303713" y="1114425"/>
                </a:cubicBezTo>
                <a:cubicBezTo>
                  <a:pt x="1291043" y="1116235"/>
                  <a:pt x="1278283" y="1117377"/>
                  <a:pt x="1265613" y="1119187"/>
                </a:cubicBezTo>
                <a:cubicBezTo>
                  <a:pt x="1226791" y="1124733"/>
                  <a:pt x="1249432" y="1123950"/>
                  <a:pt x="1222750" y="1123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286380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86446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57950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86380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57884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302638" y="62865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5786" y="5429264"/>
            <a:ext cx="1610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 //”</a:t>
            </a:r>
            <a:r>
              <a:rPr lang="ko-KR" altLang="en-US" sz="1400" dirty="0" smtClean="0"/>
              <a:t>안녕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err="1"/>
              <a:t>a</a:t>
            </a:r>
            <a:r>
              <a:rPr lang="en-US" altLang="ko-KR" sz="1400" dirty="0" err="1" smtClean="0"/>
              <a:t>rgs</a:t>
            </a:r>
            <a:r>
              <a:rPr lang="en-US" altLang="ko-KR" sz="1400" dirty="0" smtClean="0"/>
              <a:t>[1] //”</a:t>
            </a:r>
            <a:r>
              <a:rPr lang="ko-KR" altLang="en-US" sz="1400" dirty="0" smtClean="0"/>
              <a:t>하세요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[2]  //“2023”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8309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문자열을 숫자로 변경</a:t>
            </a:r>
            <a:endParaRPr lang="en-US" altLang="ko-KR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문자열의 구문을 분석하여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잘라낸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기본형으로 반환하는 일을 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Wrapper Class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parseXxx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이름으로 작성되어있다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문자열이 반드시 </a:t>
            </a:r>
            <a:r>
              <a:rPr lang="ko-KR" altLang="en-US" sz="1600" dirty="0" err="1" smtClean="0"/>
              <a:t>숫자형태이어야한다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정수자르기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실수 자르기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6457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947738" y="1699027"/>
            <a:ext cx="3762375" cy="906061"/>
          </a:xfrm>
          <a:custGeom>
            <a:avLst/>
            <a:gdLst>
              <a:gd name="connsiteX0" fmla="*/ 3762375 w 3762375"/>
              <a:gd name="connsiteY0" fmla="*/ 20236 h 906061"/>
              <a:gd name="connsiteX1" fmla="*/ 3733800 w 3762375"/>
              <a:gd name="connsiteY1" fmla="*/ 10711 h 906061"/>
              <a:gd name="connsiteX2" fmla="*/ 3690937 w 3762375"/>
              <a:gd name="connsiteY2" fmla="*/ 1186 h 906061"/>
              <a:gd name="connsiteX3" fmla="*/ 3462337 w 3762375"/>
              <a:gd name="connsiteY3" fmla="*/ 10711 h 906061"/>
              <a:gd name="connsiteX4" fmla="*/ 3414712 w 3762375"/>
              <a:gd name="connsiteY4" fmla="*/ 24998 h 906061"/>
              <a:gd name="connsiteX5" fmla="*/ 3400425 w 3762375"/>
              <a:gd name="connsiteY5" fmla="*/ 29761 h 906061"/>
              <a:gd name="connsiteX6" fmla="*/ 3381375 w 3762375"/>
              <a:gd name="connsiteY6" fmla="*/ 39286 h 906061"/>
              <a:gd name="connsiteX7" fmla="*/ 3367087 w 3762375"/>
              <a:gd name="connsiteY7" fmla="*/ 44048 h 906061"/>
              <a:gd name="connsiteX8" fmla="*/ 3343275 w 3762375"/>
              <a:gd name="connsiteY8" fmla="*/ 53573 h 906061"/>
              <a:gd name="connsiteX9" fmla="*/ 3328987 w 3762375"/>
              <a:gd name="connsiteY9" fmla="*/ 58336 h 906061"/>
              <a:gd name="connsiteX10" fmla="*/ 3314700 w 3762375"/>
              <a:gd name="connsiteY10" fmla="*/ 67861 h 906061"/>
              <a:gd name="connsiteX11" fmla="*/ 3276600 w 3762375"/>
              <a:gd name="connsiteY11" fmla="*/ 82148 h 906061"/>
              <a:gd name="connsiteX12" fmla="*/ 3257550 w 3762375"/>
              <a:gd name="connsiteY12" fmla="*/ 91673 h 906061"/>
              <a:gd name="connsiteX13" fmla="*/ 3228975 w 3762375"/>
              <a:gd name="connsiteY13" fmla="*/ 110723 h 906061"/>
              <a:gd name="connsiteX14" fmla="*/ 3200400 w 3762375"/>
              <a:gd name="connsiteY14" fmla="*/ 125011 h 906061"/>
              <a:gd name="connsiteX15" fmla="*/ 3186112 w 3762375"/>
              <a:gd name="connsiteY15" fmla="*/ 139298 h 906061"/>
              <a:gd name="connsiteX16" fmla="*/ 3138487 w 3762375"/>
              <a:gd name="connsiteY16" fmla="*/ 172636 h 906061"/>
              <a:gd name="connsiteX17" fmla="*/ 3128962 w 3762375"/>
              <a:gd name="connsiteY17" fmla="*/ 186923 h 906061"/>
              <a:gd name="connsiteX18" fmla="*/ 3109912 w 3762375"/>
              <a:gd name="connsiteY18" fmla="*/ 201211 h 906061"/>
              <a:gd name="connsiteX19" fmla="*/ 3076575 w 3762375"/>
              <a:gd name="connsiteY19" fmla="*/ 244073 h 906061"/>
              <a:gd name="connsiteX20" fmla="*/ 3062287 w 3762375"/>
              <a:gd name="connsiteY20" fmla="*/ 258361 h 906061"/>
              <a:gd name="connsiteX21" fmla="*/ 3052762 w 3762375"/>
              <a:gd name="connsiteY21" fmla="*/ 277411 h 906061"/>
              <a:gd name="connsiteX22" fmla="*/ 3038475 w 3762375"/>
              <a:gd name="connsiteY22" fmla="*/ 286936 h 906061"/>
              <a:gd name="connsiteX23" fmla="*/ 3024187 w 3762375"/>
              <a:gd name="connsiteY23" fmla="*/ 301223 h 906061"/>
              <a:gd name="connsiteX24" fmla="*/ 3009900 w 3762375"/>
              <a:gd name="connsiteY24" fmla="*/ 325036 h 906061"/>
              <a:gd name="connsiteX25" fmla="*/ 3005137 w 3762375"/>
              <a:gd name="connsiteY25" fmla="*/ 339323 h 906061"/>
              <a:gd name="connsiteX26" fmla="*/ 2990850 w 3762375"/>
              <a:gd name="connsiteY26" fmla="*/ 353611 h 906061"/>
              <a:gd name="connsiteX27" fmla="*/ 2981325 w 3762375"/>
              <a:gd name="connsiteY27" fmla="*/ 367898 h 906061"/>
              <a:gd name="connsiteX28" fmla="*/ 2967037 w 3762375"/>
              <a:gd name="connsiteY28" fmla="*/ 382186 h 906061"/>
              <a:gd name="connsiteX29" fmla="*/ 2957512 w 3762375"/>
              <a:gd name="connsiteY29" fmla="*/ 396473 h 906061"/>
              <a:gd name="connsiteX30" fmla="*/ 2943225 w 3762375"/>
              <a:gd name="connsiteY30" fmla="*/ 405998 h 906061"/>
              <a:gd name="connsiteX31" fmla="*/ 2928937 w 3762375"/>
              <a:gd name="connsiteY31" fmla="*/ 425048 h 906061"/>
              <a:gd name="connsiteX32" fmla="*/ 2890837 w 3762375"/>
              <a:gd name="connsiteY32" fmla="*/ 458386 h 906061"/>
              <a:gd name="connsiteX33" fmla="*/ 2857500 w 3762375"/>
              <a:gd name="connsiteY33" fmla="*/ 486961 h 906061"/>
              <a:gd name="connsiteX34" fmla="*/ 2805112 w 3762375"/>
              <a:gd name="connsiteY34" fmla="*/ 525061 h 906061"/>
              <a:gd name="connsiteX35" fmla="*/ 2776537 w 3762375"/>
              <a:gd name="connsiteY35" fmla="*/ 544111 h 906061"/>
              <a:gd name="connsiteX36" fmla="*/ 2762250 w 3762375"/>
              <a:gd name="connsiteY36" fmla="*/ 563161 h 906061"/>
              <a:gd name="connsiteX37" fmla="*/ 2747962 w 3762375"/>
              <a:gd name="connsiteY37" fmla="*/ 572686 h 906061"/>
              <a:gd name="connsiteX38" fmla="*/ 2724150 w 3762375"/>
              <a:gd name="connsiteY38" fmla="*/ 591736 h 906061"/>
              <a:gd name="connsiteX39" fmla="*/ 2690812 w 3762375"/>
              <a:gd name="connsiteY39" fmla="*/ 625073 h 906061"/>
              <a:gd name="connsiteX40" fmla="*/ 2662237 w 3762375"/>
              <a:gd name="connsiteY40" fmla="*/ 639361 h 906061"/>
              <a:gd name="connsiteX41" fmla="*/ 2643187 w 3762375"/>
              <a:gd name="connsiteY41" fmla="*/ 653648 h 906061"/>
              <a:gd name="connsiteX42" fmla="*/ 2609850 w 3762375"/>
              <a:gd name="connsiteY42" fmla="*/ 686986 h 906061"/>
              <a:gd name="connsiteX43" fmla="*/ 2576512 w 3762375"/>
              <a:gd name="connsiteY43" fmla="*/ 706036 h 906061"/>
              <a:gd name="connsiteX44" fmla="*/ 2557462 w 3762375"/>
              <a:gd name="connsiteY44" fmla="*/ 715561 h 906061"/>
              <a:gd name="connsiteX45" fmla="*/ 2543175 w 3762375"/>
              <a:gd name="connsiteY45" fmla="*/ 725086 h 906061"/>
              <a:gd name="connsiteX46" fmla="*/ 2524125 w 3762375"/>
              <a:gd name="connsiteY46" fmla="*/ 734611 h 906061"/>
              <a:gd name="connsiteX47" fmla="*/ 2509837 w 3762375"/>
              <a:gd name="connsiteY47" fmla="*/ 744136 h 906061"/>
              <a:gd name="connsiteX48" fmla="*/ 2495550 w 3762375"/>
              <a:gd name="connsiteY48" fmla="*/ 748898 h 906061"/>
              <a:gd name="connsiteX49" fmla="*/ 2476500 w 3762375"/>
              <a:gd name="connsiteY49" fmla="*/ 758423 h 906061"/>
              <a:gd name="connsiteX50" fmla="*/ 2452687 w 3762375"/>
              <a:gd name="connsiteY50" fmla="*/ 763186 h 906061"/>
              <a:gd name="connsiteX51" fmla="*/ 2419350 w 3762375"/>
              <a:gd name="connsiteY51" fmla="*/ 777473 h 906061"/>
              <a:gd name="connsiteX52" fmla="*/ 2400300 w 3762375"/>
              <a:gd name="connsiteY52" fmla="*/ 786998 h 906061"/>
              <a:gd name="connsiteX53" fmla="*/ 2381250 w 3762375"/>
              <a:gd name="connsiteY53" fmla="*/ 791761 h 906061"/>
              <a:gd name="connsiteX54" fmla="*/ 2366962 w 3762375"/>
              <a:gd name="connsiteY54" fmla="*/ 796523 h 906061"/>
              <a:gd name="connsiteX55" fmla="*/ 2347912 w 3762375"/>
              <a:gd name="connsiteY55" fmla="*/ 801286 h 906061"/>
              <a:gd name="connsiteX56" fmla="*/ 2319337 w 3762375"/>
              <a:gd name="connsiteY56" fmla="*/ 810811 h 906061"/>
              <a:gd name="connsiteX57" fmla="*/ 2281237 w 3762375"/>
              <a:gd name="connsiteY57" fmla="*/ 820336 h 906061"/>
              <a:gd name="connsiteX58" fmla="*/ 2262187 w 3762375"/>
              <a:gd name="connsiteY58" fmla="*/ 825098 h 906061"/>
              <a:gd name="connsiteX59" fmla="*/ 2238375 w 3762375"/>
              <a:gd name="connsiteY59" fmla="*/ 834623 h 906061"/>
              <a:gd name="connsiteX60" fmla="*/ 2195512 w 3762375"/>
              <a:gd name="connsiteY60" fmla="*/ 844148 h 906061"/>
              <a:gd name="connsiteX61" fmla="*/ 2143125 w 3762375"/>
              <a:gd name="connsiteY61" fmla="*/ 853673 h 906061"/>
              <a:gd name="connsiteX62" fmla="*/ 2100262 w 3762375"/>
              <a:gd name="connsiteY62" fmla="*/ 867961 h 906061"/>
              <a:gd name="connsiteX63" fmla="*/ 2085975 w 3762375"/>
              <a:gd name="connsiteY63" fmla="*/ 872723 h 906061"/>
              <a:gd name="connsiteX64" fmla="*/ 2019300 w 3762375"/>
              <a:gd name="connsiteY64" fmla="*/ 882248 h 906061"/>
              <a:gd name="connsiteX65" fmla="*/ 2000250 w 3762375"/>
              <a:gd name="connsiteY65" fmla="*/ 887011 h 906061"/>
              <a:gd name="connsiteX66" fmla="*/ 1885950 w 3762375"/>
              <a:gd name="connsiteY66" fmla="*/ 901298 h 906061"/>
              <a:gd name="connsiteX67" fmla="*/ 1866900 w 3762375"/>
              <a:gd name="connsiteY67" fmla="*/ 906061 h 906061"/>
              <a:gd name="connsiteX68" fmla="*/ 1095375 w 3762375"/>
              <a:gd name="connsiteY68" fmla="*/ 901298 h 906061"/>
              <a:gd name="connsiteX69" fmla="*/ 1071562 w 3762375"/>
              <a:gd name="connsiteY69" fmla="*/ 896536 h 906061"/>
              <a:gd name="connsiteX70" fmla="*/ 1014412 w 3762375"/>
              <a:gd name="connsiteY70" fmla="*/ 891773 h 906061"/>
              <a:gd name="connsiteX71" fmla="*/ 966787 w 3762375"/>
              <a:gd name="connsiteY71" fmla="*/ 882248 h 906061"/>
              <a:gd name="connsiteX72" fmla="*/ 909637 w 3762375"/>
              <a:gd name="connsiteY72" fmla="*/ 872723 h 906061"/>
              <a:gd name="connsiteX73" fmla="*/ 890587 w 3762375"/>
              <a:gd name="connsiteY73" fmla="*/ 863198 h 906061"/>
              <a:gd name="connsiteX74" fmla="*/ 828675 w 3762375"/>
              <a:gd name="connsiteY74" fmla="*/ 848911 h 906061"/>
              <a:gd name="connsiteX75" fmla="*/ 752475 w 3762375"/>
              <a:gd name="connsiteY75" fmla="*/ 829861 h 906061"/>
              <a:gd name="connsiteX76" fmla="*/ 714375 w 3762375"/>
              <a:gd name="connsiteY76" fmla="*/ 815573 h 906061"/>
              <a:gd name="connsiteX77" fmla="*/ 690562 w 3762375"/>
              <a:gd name="connsiteY77" fmla="*/ 810811 h 906061"/>
              <a:gd name="connsiteX78" fmla="*/ 671512 w 3762375"/>
              <a:gd name="connsiteY78" fmla="*/ 806048 h 906061"/>
              <a:gd name="connsiteX79" fmla="*/ 642937 w 3762375"/>
              <a:gd name="connsiteY79" fmla="*/ 786998 h 906061"/>
              <a:gd name="connsiteX80" fmla="*/ 623887 w 3762375"/>
              <a:gd name="connsiteY80" fmla="*/ 772711 h 906061"/>
              <a:gd name="connsiteX81" fmla="*/ 600075 w 3762375"/>
              <a:gd name="connsiteY81" fmla="*/ 758423 h 906061"/>
              <a:gd name="connsiteX82" fmla="*/ 571500 w 3762375"/>
              <a:gd name="connsiteY82" fmla="*/ 729848 h 906061"/>
              <a:gd name="connsiteX83" fmla="*/ 552450 w 3762375"/>
              <a:gd name="connsiteY83" fmla="*/ 715561 h 906061"/>
              <a:gd name="connsiteX84" fmla="*/ 519112 w 3762375"/>
              <a:gd name="connsiteY84" fmla="*/ 691748 h 906061"/>
              <a:gd name="connsiteX85" fmla="*/ 500062 w 3762375"/>
              <a:gd name="connsiteY85" fmla="*/ 672698 h 906061"/>
              <a:gd name="connsiteX86" fmla="*/ 476250 w 3762375"/>
              <a:gd name="connsiteY86" fmla="*/ 639361 h 906061"/>
              <a:gd name="connsiteX87" fmla="*/ 452437 w 3762375"/>
              <a:gd name="connsiteY87" fmla="*/ 606023 h 906061"/>
              <a:gd name="connsiteX88" fmla="*/ 442912 w 3762375"/>
              <a:gd name="connsiteY88" fmla="*/ 586973 h 906061"/>
              <a:gd name="connsiteX89" fmla="*/ 428625 w 3762375"/>
              <a:gd name="connsiteY89" fmla="*/ 577448 h 906061"/>
              <a:gd name="connsiteX90" fmla="*/ 376237 w 3762375"/>
              <a:gd name="connsiteY90" fmla="*/ 534586 h 906061"/>
              <a:gd name="connsiteX91" fmla="*/ 338137 w 3762375"/>
              <a:gd name="connsiteY91" fmla="*/ 501248 h 906061"/>
              <a:gd name="connsiteX92" fmla="*/ 333375 w 3762375"/>
              <a:gd name="connsiteY92" fmla="*/ 486961 h 906061"/>
              <a:gd name="connsiteX93" fmla="*/ 314325 w 3762375"/>
              <a:gd name="connsiteY93" fmla="*/ 472673 h 906061"/>
              <a:gd name="connsiteX94" fmla="*/ 280987 w 3762375"/>
              <a:gd name="connsiteY94" fmla="*/ 448861 h 906061"/>
              <a:gd name="connsiteX95" fmla="*/ 233362 w 3762375"/>
              <a:gd name="connsiteY95" fmla="*/ 415523 h 906061"/>
              <a:gd name="connsiteX96" fmla="*/ 195262 w 3762375"/>
              <a:gd name="connsiteY96" fmla="*/ 391711 h 906061"/>
              <a:gd name="connsiteX97" fmla="*/ 147637 w 3762375"/>
              <a:gd name="connsiteY97" fmla="*/ 372661 h 906061"/>
              <a:gd name="connsiteX98" fmla="*/ 119062 w 3762375"/>
              <a:gd name="connsiteY98" fmla="*/ 353611 h 906061"/>
              <a:gd name="connsiteX99" fmla="*/ 104775 w 3762375"/>
              <a:gd name="connsiteY99" fmla="*/ 344086 h 906061"/>
              <a:gd name="connsiteX100" fmla="*/ 61912 w 3762375"/>
              <a:gd name="connsiteY100" fmla="*/ 329798 h 906061"/>
              <a:gd name="connsiteX101" fmla="*/ 33337 w 3762375"/>
              <a:gd name="connsiteY101" fmla="*/ 315511 h 906061"/>
              <a:gd name="connsiteX102" fmla="*/ 14287 w 3762375"/>
              <a:gd name="connsiteY102" fmla="*/ 305986 h 906061"/>
              <a:gd name="connsiteX103" fmla="*/ 0 w 3762375"/>
              <a:gd name="connsiteY103" fmla="*/ 301223 h 90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62375" h="906061">
                <a:moveTo>
                  <a:pt x="3762375" y="20236"/>
                </a:moveTo>
                <a:cubicBezTo>
                  <a:pt x="3752850" y="17061"/>
                  <a:pt x="3743645" y="12680"/>
                  <a:pt x="3733800" y="10711"/>
                </a:cubicBezTo>
                <a:cubicBezTo>
                  <a:pt x="3703569" y="4664"/>
                  <a:pt x="3717840" y="7911"/>
                  <a:pt x="3690937" y="1186"/>
                </a:cubicBezTo>
                <a:cubicBezTo>
                  <a:pt x="3640735" y="2473"/>
                  <a:pt x="3531958" y="0"/>
                  <a:pt x="3462337" y="10711"/>
                </a:cubicBezTo>
                <a:cubicBezTo>
                  <a:pt x="3448966" y="12768"/>
                  <a:pt x="3425843" y="21287"/>
                  <a:pt x="3414712" y="24998"/>
                </a:cubicBezTo>
                <a:cubicBezTo>
                  <a:pt x="3409950" y="26586"/>
                  <a:pt x="3404915" y="27516"/>
                  <a:pt x="3400425" y="29761"/>
                </a:cubicBezTo>
                <a:cubicBezTo>
                  <a:pt x="3394075" y="32936"/>
                  <a:pt x="3387901" y="36489"/>
                  <a:pt x="3381375" y="39286"/>
                </a:cubicBezTo>
                <a:cubicBezTo>
                  <a:pt x="3376761" y="41263"/>
                  <a:pt x="3371788" y="42285"/>
                  <a:pt x="3367087" y="44048"/>
                </a:cubicBezTo>
                <a:cubicBezTo>
                  <a:pt x="3359082" y="47050"/>
                  <a:pt x="3351279" y="50571"/>
                  <a:pt x="3343275" y="53573"/>
                </a:cubicBezTo>
                <a:cubicBezTo>
                  <a:pt x="3338574" y="55336"/>
                  <a:pt x="3333477" y="56091"/>
                  <a:pt x="3328987" y="58336"/>
                </a:cubicBezTo>
                <a:cubicBezTo>
                  <a:pt x="3323868" y="60896"/>
                  <a:pt x="3319819" y="65301"/>
                  <a:pt x="3314700" y="67861"/>
                </a:cubicBezTo>
                <a:cubicBezTo>
                  <a:pt x="3275228" y="87597"/>
                  <a:pt x="3305455" y="69782"/>
                  <a:pt x="3276600" y="82148"/>
                </a:cubicBezTo>
                <a:cubicBezTo>
                  <a:pt x="3270074" y="84945"/>
                  <a:pt x="3263638" y="88020"/>
                  <a:pt x="3257550" y="91673"/>
                </a:cubicBezTo>
                <a:cubicBezTo>
                  <a:pt x="3247734" y="97563"/>
                  <a:pt x="3239835" y="107103"/>
                  <a:pt x="3228975" y="110723"/>
                </a:cubicBezTo>
                <a:cubicBezTo>
                  <a:pt x="3214655" y="115497"/>
                  <a:pt x="3212710" y="114753"/>
                  <a:pt x="3200400" y="125011"/>
                </a:cubicBezTo>
                <a:cubicBezTo>
                  <a:pt x="3195226" y="129323"/>
                  <a:pt x="3191428" y="135163"/>
                  <a:pt x="3186112" y="139298"/>
                </a:cubicBezTo>
                <a:cubicBezTo>
                  <a:pt x="3179105" y="144747"/>
                  <a:pt x="3147160" y="163963"/>
                  <a:pt x="3138487" y="172636"/>
                </a:cubicBezTo>
                <a:cubicBezTo>
                  <a:pt x="3134440" y="176683"/>
                  <a:pt x="3133009" y="182876"/>
                  <a:pt x="3128962" y="186923"/>
                </a:cubicBezTo>
                <a:cubicBezTo>
                  <a:pt x="3123349" y="192536"/>
                  <a:pt x="3115939" y="196045"/>
                  <a:pt x="3109912" y="201211"/>
                </a:cubicBezTo>
                <a:cubicBezTo>
                  <a:pt x="3088287" y="219747"/>
                  <a:pt x="3098074" y="216431"/>
                  <a:pt x="3076575" y="244073"/>
                </a:cubicBezTo>
                <a:cubicBezTo>
                  <a:pt x="3072440" y="249390"/>
                  <a:pt x="3066202" y="252880"/>
                  <a:pt x="3062287" y="258361"/>
                </a:cubicBezTo>
                <a:cubicBezTo>
                  <a:pt x="3058160" y="264138"/>
                  <a:pt x="3057307" y="271957"/>
                  <a:pt x="3052762" y="277411"/>
                </a:cubicBezTo>
                <a:cubicBezTo>
                  <a:pt x="3049098" y="281808"/>
                  <a:pt x="3042872" y="283272"/>
                  <a:pt x="3038475" y="286936"/>
                </a:cubicBezTo>
                <a:cubicBezTo>
                  <a:pt x="3033301" y="291248"/>
                  <a:pt x="3028228" y="295835"/>
                  <a:pt x="3024187" y="301223"/>
                </a:cubicBezTo>
                <a:cubicBezTo>
                  <a:pt x="3018633" y="308628"/>
                  <a:pt x="3014040" y="316757"/>
                  <a:pt x="3009900" y="325036"/>
                </a:cubicBezTo>
                <a:cubicBezTo>
                  <a:pt x="3007655" y="329526"/>
                  <a:pt x="3007922" y="335146"/>
                  <a:pt x="3005137" y="339323"/>
                </a:cubicBezTo>
                <a:cubicBezTo>
                  <a:pt x="3001401" y="344927"/>
                  <a:pt x="2995162" y="348437"/>
                  <a:pt x="2990850" y="353611"/>
                </a:cubicBezTo>
                <a:cubicBezTo>
                  <a:pt x="2987186" y="358008"/>
                  <a:pt x="2984989" y="363501"/>
                  <a:pt x="2981325" y="367898"/>
                </a:cubicBezTo>
                <a:cubicBezTo>
                  <a:pt x="2977013" y="373072"/>
                  <a:pt x="2971349" y="377012"/>
                  <a:pt x="2967037" y="382186"/>
                </a:cubicBezTo>
                <a:cubicBezTo>
                  <a:pt x="2963373" y="386583"/>
                  <a:pt x="2961559" y="392426"/>
                  <a:pt x="2957512" y="396473"/>
                </a:cubicBezTo>
                <a:cubicBezTo>
                  <a:pt x="2953465" y="400520"/>
                  <a:pt x="2947272" y="401951"/>
                  <a:pt x="2943225" y="405998"/>
                </a:cubicBezTo>
                <a:cubicBezTo>
                  <a:pt x="2937612" y="411611"/>
                  <a:pt x="2934164" y="419074"/>
                  <a:pt x="2928937" y="425048"/>
                </a:cubicBezTo>
                <a:cubicBezTo>
                  <a:pt x="2905476" y="451861"/>
                  <a:pt x="2916009" y="436809"/>
                  <a:pt x="2890837" y="458386"/>
                </a:cubicBezTo>
                <a:cubicBezTo>
                  <a:pt x="2856227" y="488052"/>
                  <a:pt x="2899275" y="457122"/>
                  <a:pt x="2857500" y="486961"/>
                </a:cubicBezTo>
                <a:cubicBezTo>
                  <a:pt x="2838883" y="500259"/>
                  <a:pt x="2823164" y="507009"/>
                  <a:pt x="2805112" y="525061"/>
                </a:cubicBezTo>
                <a:cubicBezTo>
                  <a:pt x="2787275" y="542898"/>
                  <a:pt x="2797214" y="537218"/>
                  <a:pt x="2776537" y="544111"/>
                </a:cubicBezTo>
                <a:cubicBezTo>
                  <a:pt x="2771775" y="550461"/>
                  <a:pt x="2767863" y="557548"/>
                  <a:pt x="2762250" y="563161"/>
                </a:cubicBezTo>
                <a:cubicBezTo>
                  <a:pt x="2758203" y="567208"/>
                  <a:pt x="2752541" y="569252"/>
                  <a:pt x="2747962" y="572686"/>
                </a:cubicBezTo>
                <a:cubicBezTo>
                  <a:pt x="2739830" y="578785"/>
                  <a:pt x="2731643" y="584867"/>
                  <a:pt x="2724150" y="591736"/>
                </a:cubicBezTo>
                <a:cubicBezTo>
                  <a:pt x="2712565" y="602355"/>
                  <a:pt x="2705721" y="620103"/>
                  <a:pt x="2690812" y="625073"/>
                </a:cubicBezTo>
                <a:cubicBezTo>
                  <a:pt x="2673119" y="630971"/>
                  <a:pt x="2678394" y="627821"/>
                  <a:pt x="2662237" y="639361"/>
                </a:cubicBezTo>
                <a:cubicBezTo>
                  <a:pt x="2655778" y="643974"/>
                  <a:pt x="2649060" y="648309"/>
                  <a:pt x="2643187" y="653648"/>
                </a:cubicBezTo>
                <a:cubicBezTo>
                  <a:pt x="2631559" y="664219"/>
                  <a:pt x="2623906" y="679958"/>
                  <a:pt x="2609850" y="686986"/>
                </a:cubicBezTo>
                <a:cubicBezTo>
                  <a:pt x="2552284" y="715769"/>
                  <a:pt x="2623633" y="679110"/>
                  <a:pt x="2576512" y="706036"/>
                </a:cubicBezTo>
                <a:cubicBezTo>
                  <a:pt x="2570348" y="709558"/>
                  <a:pt x="2563626" y="712039"/>
                  <a:pt x="2557462" y="715561"/>
                </a:cubicBezTo>
                <a:cubicBezTo>
                  <a:pt x="2552492" y="718401"/>
                  <a:pt x="2548145" y="722246"/>
                  <a:pt x="2543175" y="725086"/>
                </a:cubicBezTo>
                <a:cubicBezTo>
                  <a:pt x="2537011" y="728608"/>
                  <a:pt x="2530289" y="731089"/>
                  <a:pt x="2524125" y="734611"/>
                </a:cubicBezTo>
                <a:cubicBezTo>
                  <a:pt x="2519155" y="737451"/>
                  <a:pt x="2514957" y="741576"/>
                  <a:pt x="2509837" y="744136"/>
                </a:cubicBezTo>
                <a:cubicBezTo>
                  <a:pt x="2505347" y="746381"/>
                  <a:pt x="2500164" y="746921"/>
                  <a:pt x="2495550" y="748898"/>
                </a:cubicBezTo>
                <a:cubicBezTo>
                  <a:pt x="2489024" y="751695"/>
                  <a:pt x="2483235" y="756178"/>
                  <a:pt x="2476500" y="758423"/>
                </a:cubicBezTo>
                <a:cubicBezTo>
                  <a:pt x="2468821" y="760983"/>
                  <a:pt x="2460625" y="761598"/>
                  <a:pt x="2452687" y="763186"/>
                </a:cubicBezTo>
                <a:cubicBezTo>
                  <a:pt x="2423734" y="782489"/>
                  <a:pt x="2454497" y="764293"/>
                  <a:pt x="2419350" y="777473"/>
                </a:cubicBezTo>
                <a:cubicBezTo>
                  <a:pt x="2412702" y="779966"/>
                  <a:pt x="2406947" y="784505"/>
                  <a:pt x="2400300" y="786998"/>
                </a:cubicBezTo>
                <a:cubicBezTo>
                  <a:pt x="2394171" y="789296"/>
                  <a:pt x="2387544" y="789963"/>
                  <a:pt x="2381250" y="791761"/>
                </a:cubicBezTo>
                <a:cubicBezTo>
                  <a:pt x="2376423" y="793140"/>
                  <a:pt x="2371789" y="795144"/>
                  <a:pt x="2366962" y="796523"/>
                </a:cubicBezTo>
                <a:cubicBezTo>
                  <a:pt x="2360668" y="798321"/>
                  <a:pt x="2354181" y="799405"/>
                  <a:pt x="2347912" y="801286"/>
                </a:cubicBezTo>
                <a:cubicBezTo>
                  <a:pt x="2338295" y="804171"/>
                  <a:pt x="2329182" y="808842"/>
                  <a:pt x="2319337" y="810811"/>
                </a:cubicBezTo>
                <a:cubicBezTo>
                  <a:pt x="2270917" y="820494"/>
                  <a:pt x="2315413" y="810571"/>
                  <a:pt x="2281237" y="820336"/>
                </a:cubicBezTo>
                <a:cubicBezTo>
                  <a:pt x="2274943" y="822134"/>
                  <a:pt x="2268397" y="823028"/>
                  <a:pt x="2262187" y="825098"/>
                </a:cubicBezTo>
                <a:cubicBezTo>
                  <a:pt x="2254077" y="827801"/>
                  <a:pt x="2246595" y="832274"/>
                  <a:pt x="2238375" y="834623"/>
                </a:cubicBezTo>
                <a:cubicBezTo>
                  <a:pt x="2224302" y="838644"/>
                  <a:pt x="2209773" y="840857"/>
                  <a:pt x="2195512" y="844148"/>
                </a:cubicBezTo>
                <a:cubicBezTo>
                  <a:pt x="2159017" y="852570"/>
                  <a:pt x="2194183" y="846380"/>
                  <a:pt x="2143125" y="853673"/>
                </a:cubicBezTo>
                <a:cubicBezTo>
                  <a:pt x="2118267" y="870244"/>
                  <a:pt x="2138760" y="859406"/>
                  <a:pt x="2100262" y="867961"/>
                </a:cubicBezTo>
                <a:cubicBezTo>
                  <a:pt x="2095362" y="869050"/>
                  <a:pt x="2090875" y="871634"/>
                  <a:pt x="2085975" y="872723"/>
                </a:cubicBezTo>
                <a:cubicBezTo>
                  <a:pt x="2068308" y="876649"/>
                  <a:pt x="2035791" y="880187"/>
                  <a:pt x="2019300" y="882248"/>
                </a:cubicBezTo>
                <a:cubicBezTo>
                  <a:pt x="2012950" y="883836"/>
                  <a:pt x="2006690" y="885840"/>
                  <a:pt x="2000250" y="887011"/>
                </a:cubicBezTo>
                <a:cubicBezTo>
                  <a:pt x="1962398" y="893893"/>
                  <a:pt x="1923802" y="894416"/>
                  <a:pt x="1885950" y="901298"/>
                </a:cubicBezTo>
                <a:cubicBezTo>
                  <a:pt x="1879510" y="902469"/>
                  <a:pt x="1873250" y="904473"/>
                  <a:pt x="1866900" y="906061"/>
                </a:cubicBezTo>
                <a:lnTo>
                  <a:pt x="1095375" y="901298"/>
                </a:lnTo>
                <a:cubicBezTo>
                  <a:pt x="1087281" y="901201"/>
                  <a:pt x="1079601" y="897482"/>
                  <a:pt x="1071562" y="896536"/>
                </a:cubicBezTo>
                <a:cubicBezTo>
                  <a:pt x="1052577" y="894302"/>
                  <a:pt x="1033462" y="893361"/>
                  <a:pt x="1014412" y="891773"/>
                </a:cubicBezTo>
                <a:cubicBezTo>
                  <a:pt x="998537" y="888598"/>
                  <a:pt x="982730" y="885061"/>
                  <a:pt x="966787" y="882248"/>
                </a:cubicBezTo>
                <a:cubicBezTo>
                  <a:pt x="866405" y="864534"/>
                  <a:pt x="987027" y="888202"/>
                  <a:pt x="909637" y="872723"/>
                </a:cubicBezTo>
                <a:cubicBezTo>
                  <a:pt x="903287" y="869548"/>
                  <a:pt x="897322" y="865443"/>
                  <a:pt x="890587" y="863198"/>
                </a:cubicBezTo>
                <a:cubicBezTo>
                  <a:pt x="818344" y="839117"/>
                  <a:pt x="881580" y="864027"/>
                  <a:pt x="828675" y="848911"/>
                </a:cubicBezTo>
                <a:cubicBezTo>
                  <a:pt x="757324" y="828525"/>
                  <a:pt x="814017" y="838652"/>
                  <a:pt x="752475" y="829861"/>
                </a:cubicBezTo>
                <a:cubicBezTo>
                  <a:pt x="745204" y="826953"/>
                  <a:pt x="724322" y="818060"/>
                  <a:pt x="714375" y="815573"/>
                </a:cubicBezTo>
                <a:cubicBezTo>
                  <a:pt x="706522" y="813610"/>
                  <a:pt x="698464" y="812567"/>
                  <a:pt x="690562" y="810811"/>
                </a:cubicBezTo>
                <a:cubicBezTo>
                  <a:pt x="684172" y="809391"/>
                  <a:pt x="677862" y="807636"/>
                  <a:pt x="671512" y="806048"/>
                </a:cubicBezTo>
                <a:cubicBezTo>
                  <a:pt x="661987" y="799698"/>
                  <a:pt x="652095" y="793866"/>
                  <a:pt x="642937" y="786998"/>
                </a:cubicBezTo>
                <a:cubicBezTo>
                  <a:pt x="636587" y="782236"/>
                  <a:pt x="630491" y="777114"/>
                  <a:pt x="623887" y="772711"/>
                </a:cubicBezTo>
                <a:cubicBezTo>
                  <a:pt x="616185" y="767576"/>
                  <a:pt x="607239" y="764285"/>
                  <a:pt x="600075" y="758423"/>
                </a:cubicBezTo>
                <a:cubicBezTo>
                  <a:pt x="589650" y="749893"/>
                  <a:pt x="582276" y="737930"/>
                  <a:pt x="571500" y="729848"/>
                </a:cubicBezTo>
                <a:cubicBezTo>
                  <a:pt x="565150" y="725086"/>
                  <a:pt x="558909" y="720174"/>
                  <a:pt x="552450" y="715561"/>
                </a:cubicBezTo>
                <a:cubicBezTo>
                  <a:pt x="538617" y="705681"/>
                  <a:pt x="532951" y="703857"/>
                  <a:pt x="519112" y="691748"/>
                </a:cubicBezTo>
                <a:cubicBezTo>
                  <a:pt x="512354" y="685834"/>
                  <a:pt x="505975" y="679456"/>
                  <a:pt x="500062" y="672698"/>
                </a:cubicBezTo>
                <a:cubicBezTo>
                  <a:pt x="487960" y="658867"/>
                  <a:pt x="486126" y="653187"/>
                  <a:pt x="476250" y="639361"/>
                </a:cubicBezTo>
                <a:cubicBezTo>
                  <a:pt x="468944" y="629133"/>
                  <a:pt x="458853" y="617252"/>
                  <a:pt x="452437" y="606023"/>
                </a:cubicBezTo>
                <a:cubicBezTo>
                  <a:pt x="448915" y="599859"/>
                  <a:pt x="447457" y="592427"/>
                  <a:pt x="442912" y="586973"/>
                </a:cubicBezTo>
                <a:cubicBezTo>
                  <a:pt x="439248" y="582576"/>
                  <a:pt x="432879" y="581277"/>
                  <a:pt x="428625" y="577448"/>
                </a:cubicBezTo>
                <a:cubicBezTo>
                  <a:pt x="380679" y="534297"/>
                  <a:pt x="413675" y="553305"/>
                  <a:pt x="376237" y="534586"/>
                </a:cubicBezTo>
                <a:cubicBezTo>
                  <a:pt x="349251" y="494105"/>
                  <a:pt x="393697" y="556808"/>
                  <a:pt x="338137" y="501248"/>
                </a:cubicBezTo>
                <a:cubicBezTo>
                  <a:pt x="334587" y="497698"/>
                  <a:pt x="336589" y="490817"/>
                  <a:pt x="333375" y="486961"/>
                </a:cubicBezTo>
                <a:cubicBezTo>
                  <a:pt x="328294" y="480863"/>
                  <a:pt x="319938" y="478286"/>
                  <a:pt x="314325" y="472673"/>
                </a:cubicBezTo>
                <a:cubicBezTo>
                  <a:pt x="288015" y="446363"/>
                  <a:pt x="314412" y="457216"/>
                  <a:pt x="280987" y="448861"/>
                </a:cubicBezTo>
                <a:cubicBezTo>
                  <a:pt x="244843" y="419945"/>
                  <a:pt x="270539" y="438759"/>
                  <a:pt x="233362" y="415523"/>
                </a:cubicBezTo>
                <a:cubicBezTo>
                  <a:pt x="221147" y="407889"/>
                  <a:pt x="208175" y="397581"/>
                  <a:pt x="195262" y="391711"/>
                </a:cubicBezTo>
                <a:cubicBezTo>
                  <a:pt x="157783" y="374676"/>
                  <a:pt x="177201" y="390399"/>
                  <a:pt x="147637" y="372661"/>
                </a:cubicBezTo>
                <a:cubicBezTo>
                  <a:pt x="137821" y="366771"/>
                  <a:pt x="128587" y="359961"/>
                  <a:pt x="119062" y="353611"/>
                </a:cubicBezTo>
                <a:cubicBezTo>
                  <a:pt x="114300" y="350436"/>
                  <a:pt x="110089" y="346212"/>
                  <a:pt x="104775" y="344086"/>
                </a:cubicBezTo>
                <a:cubicBezTo>
                  <a:pt x="74885" y="332130"/>
                  <a:pt x="89256" y="336635"/>
                  <a:pt x="61912" y="329798"/>
                </a:cubicBezTo>
                <a:cubicBezTo>
                  <a:pt x="34455" y="311493"/>
                  <a:pt x="60943" y="327341"/>
                  <a:pt x="33337" y="315511"/>
                </a:cubicBezTo>
                <a:cubicBezTo>
                  <a:pt x="26811" y="312714"/>
                  <a:pt x="20812" y="308783"/>
                  <a:pt x="14287" y="305986"/>
                </a:cubicBezTo>
                <a:cubicBezTo>
                  <a:pt x="9673" y="304008"/>
                  <a:pt x="0" y="301223"/>
                  <a:pt x="0" y="3012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3438" y="157161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정수형태의 문자열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1763901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ko-KR" altLang="en-US" sz="1400" dirty="0" smtClean="0"/>
              <a:t>로 나온다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0438"/>
            <a:ext cx="6134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1100138" y="3237319"/>
            <a:ext cx="3762375" cy="906061"/>
          </a:xfrm>
          <a:custGeom>
            <a:avLst/>
            <a:gdLst>
              <a:gd name="connsiteX0" fmla="*/ 3762375 w 3762375"/>
              <a:gd name="connsiteY0" fmla="*/ 20236 h 906061"/>
              <a:gd name="connsiteX1" fmla="*/ 3733800 w 3762375"/>
              <a:gd name="connsiteY1" fmla="*/ 10711 h 906061"/>
              <a:gd name="connsiteX2" fmla="*/ 3690937 w 3762375"/>
              <a:gd name="connsiteY2" fmla="*/ 1186 h 906061"/>
              <a:gd name="connsiteX3" fmla="*/ 3462337 w 3762375"/>
              <a:gd name="connsiteY3" fmla="*/ 10711 h 906061"/>
              <a:gd name="connsiteX4" fmla="*/ 3414712 w 3762375"/>
              <a:gd name="connsiteY4" fmla="*/ 24998 h 906061"/>
              <a:gd name="connsiteX5" fmla="*/ 3400425 w 3762375"/>
              <a:gd name="connsiteY5" fmla="*/ 29761 h 906061"/>
              <a:gd name="connsiteX6" fmla="*/ 3381375 w 3762375"/>
              <a:gd name="connsiteY6" fmla="*/ 39286 h 906061"/>
              <a:gd name="connsiteX7" fmla="*/ 3367087 w 3762375"/>
              <a:gd name="connsiteY7" fmla="*/ 44048 h 906061"/>
              <a:gd name="connsiteX8" fmla="*/ 3343275 w 3762375"/>
              <a:gd name="connsiteY8" fmla="*/ 53573 h 906061"/>
              <a:gd name="connsiteX9" fmla="*/ 3328987 w 3762375"/>
              <a:gd name="connsiteY9" fmla="*/ 58336 h 906061"/>
              <a:gd name="connsiteX10" fmla="*/ 3314700 w 3762375"/>
              <a:gd name="connsiteY10" fmla="*/ 67861 h 906061"/>
              <a:gd name="connsiteX11" fmla="*/ 3276600 w 3762375"/>
              <a:gd name="connsiteY11" fmla="*/ 82148 h 906061"/>
              <a:gd name="connsiteX12" fmla="*/ 3257550 w 3762375"/>
              <a:gd name="connsiteY12" fmla="*/ 91673 h 906061"/>
              <a:gd name="connsiteX13" fmla="*/ 3228975 w 3762375"/>
              <a:gd name="connsiteY13" fmla="*/ 110723 h 906061"/>
              <a:gd name="connsiteX14" fmla="*/ 3200400 w 3762375"/>
              <a:gd name="connsiteY14" fmla="*/ 125011 h 906061"/>
              <a:gd name="connsiteX15" fmla="*/ 3186112 w 3762375"/>
              <a:gd name="connsiteY15" fmla="*/ 139298 h 906061"/>
              <a:gd name="connsiteX16" fmla="*/ 3138487 w 3762375"/>
              <a:gd name="connsiteY16" fmla="*/ 172636 h 906061"/>
              <a:gd name="connsiteX17" fmla="*/ 3128962 w 3762375"/>
              <a:gd name="connsiteY17" fmla="*/ 186923 h 906061"/>
              <a:gd name="connsiteX18" fmla="*/ 3109912 w 3762375"/>
              <a:gd name="connsiteY18" fmla="*/ 201211 h 906061"/>
              <a:gd name="connsiteX19" fmla="*/ 3076575 w 3762375"/>
              <a:gd name="connsiteY19" fmla="*/ 244073 h 906061"/>
              <a:gd name="connsiteX20" fmla="*/ 3062287 w 3762375"/>
              <a:gd name="connsiteY20" fmla="*/ 258361 h 906061"/>
              <a:gd name="connsiteX21" fmla="*/ 3052762 w 3762375"/>
              <a:gd name="connsiteY21" fmla="*/ 277411 h 906061"/>
              <a:gd name="connsiteX22" fmla="*/ 3038475 w 3762375"/>
              <a:gd name="connsiteY22" fmla="*/ 286936 h 906061"/>
              <a:gd name="connsiteX23" fmla="*/ 3024187 w 3762375"/>
              <a:gd name="connsiteY23" fmla="*/ 301223 h 906061"/>
              <a:gd name="connsiteX24" fmla="*/ 3009900 w 3762375"/>
              <a:gd name="connsiteY24" fmla="*/ 325036 h 906061"/>
              <a:gd name="connsiteX25" fmla="*/ 3005137 w 3762375"/>
              <a:gd name="connsiteY25" fmla="*/ 339323 h 906061"/>
              <a:gd name="connsiteX26" fmla="*/ 2990850 w 3762375"/>
              <a:gd name="connsiteY26" fmla="*/ 353611 h 906061"/>
              <a:gd name="connsiteX27" fmla="*/ 2981325 w 3762375"/>
              <a:gd name="connsiteY27" fmla="*/ 367898 h 906061"/>
              <a:gd name="connsiteX28" fmla="*/ 2967037 w 3762375"/>
              <a:gd name="connsiteY28" fmla="*/ 382186 h 906061"/>
              <a:gd name="connsiteX29" fmla="*/ 2957512 w 3762375"/>
              <a:gd name="connsiteY29" fmla="*/ 396473 h 906061"/>
              <a:gd name="connsiteX30" fmla="*/ 2943225 w 3762375"/>
              <a:gd name="connsiteY30" fmla="*/ 405998 h 906061"/>
              <a:gd name="connsiteX31" fmla="*/ 2928937 w 3762375"/>
              <a:gd name="connsiteY31" fmla="*/ 425048 h 906061"/>
              <a:gd name="connsiteX32" fmla="*/ 2890837 w 3762375"/>
              <a:gd name="connsiteY32" fmla="*/ 458386 h 906061"/>
              <a:gd name="connsiteX33" fmla="*/ 2857500 w 3762375"/>
              <a:gd name="connsiteY33" fmla="*/ 486961 h 906061"/>
              <a:gd name="connsiteX34" fmla="*/ 2805112 w 3762375"/>
              <a:gd name="connsiteY34" fmla="*/ 525061 h 906061"/>
              <a:gd name="connsiteX35" fmla="*/ 2776537 w 3762375"/>
              <a:gd name="connsiteY35" fmla="*/ 544111 h 906061"/>
              <a:gd name="connsiteX36" fmla="*/ 2762250 w 3762375"/>
              <a:gd name="connsiteY36" fmla="*/ 563161 h 906061"/>
              <a:gd name="connsiteX37" fmla="*/ 2747962 w 3762375"/>
              <a:gd name="connsiteY37" fmla="*/ 572686 h 906061"/>
              <a:gd name="connsiteX38" fmla="*/ 2724150 w 3762375"/>
              <a:gd name="connsiteY38" fmla="*/ 591736 h 906061"/>
              <a:gd name="connsiteX39" fmla="*/ 2690812 w 3762375"/>
              <a:gd name="connsiteY39" fmla="*/ 625073 h 906061"/>
              <a:gd name="connsiteX40" fmla="*/ 2662237 w 3762375"/>
              <a:gd name="connsiteY40" fmla="*/ 639361 h 906061"/>
              <a:gd name="connsiteX41" fmla="*/ 2643187 w 3762375"/>
              <a:gd name="connsiteY41" fmla="*/ 653648 h 906061"/>
              <a:gd name="connsiteX42" fmla="*/ 2609850 w 3762375"/>
              <a:gd name="connsiteY42" fmla="*/ 686986 h 906061"/>
              <a:gd name="connsiteX43" fmla="*/ 2576512 w 3762375"/>
              <a:gd name="connsiteY43" fmla="*/ 706036 h 906061"/>
              <a:gd name="connsiteX44" fmla="*/ 2557462 w 3762375"/>
              <a:gd name="connsiteY44" fmla="*/ 715561 h 906061"/>
              <a:gd name="connsiteX45" fmla="*/ 2543175 w 3762375"/>
              <a:gd name="connsiteY45" fmla="*/ 725086 h 906061"/>
              <a:gd name="connsiteX46" fmla="*/ 2524125 w 3762375"/>
              <a:gd name="connsiteY46" fmla="*/ 734611 h 906061"/>
              <a:gd name="connsiteX47" fmla="*/ 2509837 w 3762375"/>
              <a:gd name="connsiteY47" fmla="*/ 744136 h 906061"/>
              <a:gd name="connsiteX48" fmla="*/ 2495550 w 3762375"/>
              <a:gd name="connsiteY48" fmla="*/ 748898 h 906061"/>
              <a:gd name="connsiteX49" fmla="*/ 2476500 w 3762375"/>
              <a:gd name="connsiteY49" fmla="*/ 758423 h 906061"/>
              <a:gd name="connsiteX50" fmla="*/ 2452687 w 3762375"/>
              <a:gd name="connsiteY50" fmla="*/ 763186 h 906061"/>
              <a:gd name="connsiteX51" fmla="*/ 2419350 w 3762375"/>
              <a:gd name="connsiteY51" fmla="*/ 777473 h 906061"/>
              <a:gd name="connsiteX52" fmla="*/ 2400300 w 3762375"/>
              <a:gd name="connsiteY52" fmla="*/ 786998 h 906061"/>
              <a:gd name="connsiteX53" fmla="*/ 2381250 w 3762375"/>
              <a:gd name="connsiteY53" fmla="*/ 791761 h 906061"/>
              <a:gd name="connsiteX54" fmla="*/ 2366962 w 3762375"/>
              <a:gd name="connsiteY54" fmla="*/ 796523 h 906061"/>
              <a:gd name="connsiteX55" fmla="*/ 2347912 w 3762375"/>
              <a:gd name="connsiteY55" fmla="*/ 801286 h 906061"/>
              <a:gd name="connsiteX56" fmla="*/ 2319337 w 3762375"/>
              <a:gd name="connsiteY56" fmla="*/ 810811 h 906061"/>
              <a:gd name="connsiteX57" fmla="*/ 2281237 w 3762375"/>
              <a:gd name="connsiteY57" fmla="*/ 820336 h 906061"/>
              <a:gd name="connsiteX58" fmla="*/ 2262187 w 3762375"/>
              <a:gd name="connsiteY58" fmla="*/ 825098 h 906061"/>
              <a:gd name="connsiteX59" fmla="*/ 2238375 w 3762375"/>
              <a:gd name="connsiteY59" fmla="*/ 834623 h 906061"/>
              <a:gd name="connsiteX60" fmla="*/ 2195512 w 3762375"/>
              <a:gd name="connsiteY60" fmla="*/ 844148 h 906061"/>
              <a:gd name="connsiteX61" fmla="*/ 2143125 w 3762375"/>
              <a:gd name="connsiteY61" fmla="*/ 853673 h 906061"/>
              <a:gd name="connsiteX62" fmla="*/ 2100262 w 3762375"/>
              <a:gd name="connsiteY62" fmla="*/ 867961 h 906061"/>
              <a:gd name="connsiteX63" fmla="*/ 2085975 w 3762375"/>
              <a:gd name="connsiteY63" fmla="*/ 872723 h 906061"/>
              <a:gd name="connsiteX64" fmla="*/ 2019300 w 3762375"/>
              <a:gd name="connsiteY64" fmla="*/ 882248 h 906061"/>
              <a:gd name="connsiteX65" fmla="*/ 2000250 w 3762375"/>
              <a:gd name="connsiteY65" fmla="*/ 887011 h 906061"/>
              <a:gd name="connsiteX66" fmla="*/ 1885950 w 3762375"/>
              <a:gd name="connsiteY66" fmla="*/ 901298 h 906061"/>
              <a:gd name="connsiteX67" fmla="*/ 1866900 w 3762375"/>
              <a:gd name="connsiteY67" fmla="*/ 906061 h 906061"/>
              <a:gd name="connsiteX68" fmla="*/ 1095375 w 3762375"/>
              <a:gd name="connsiteY68" fmla="*/ 901298 h 906061"/>
              <a:gd name="connsiteX69" fmla="*/ 1071562 w 3762375"/>
              <a:gd name="connsiteY69" fmla="*/ 896536 h 906061"/>
              <a:gd name="connsiteX70" fmla="*/ 1014412 w 3762375"/>
              <a:gd name="connsiteY70" fmla="*/ 891773 h 906061"/>
              <a:gd name="connsiteX71" fmla="*/ 966787 w 3762375"/>
              <a:gd name="connsiteY71" fmla="*/ 882248 h 906061"/>
              <a:gd name="connsiteX72" fmla="*/ 909637 w 3762375"/>
              <a:gd name="connsiteY72" fmla="*/ 872723 h 906061"/>
              <a:gd name="connsiteX73" fmla="*/ 890587 w 3762375"/>
              <a:gd name="connsiteY73" fmla="*/ 863198 h 906061"/>
              <a:gd name="connsiteX74" fmla="*/ 828675 w 3762375"/>
              <a:gd name="connsiteY74" fmla="*/ 848911 h 906061"/>
              <a:gd name="connsiteX75" fmla="*/ 752475 w 3762375"/>
              <a:gd name="connsiteY75" fmla="*/ 829861 h 906061"/>
              <a:gd name="connsiteX76" fmla="*/ 714375 w 3762375"/>
              <a:gd name="connsiteY76" fmla="*/ 815573 h 906061"/>
              <a:gd name="connsiteX77" fmla="*/ 690562 w 3762375"/>
              <a:gd name="connsiteY77" fmla="*/ 810811 h 906061"/>
              <a:gd name="connsiteX78" fmla="*/ 671512 w 3762375"/>
              <a:gd name="connsiteY78" fmla="*/ 806048 h 906061"/>
              <a:gd name="connsiteX79" fmla="*/ 642937 w 3762375"/>
              <a:gd name="connsiteY79" fmla="*/ 786998 h 906061"/>
              <a:gd name="connsiteX80" fmla="*/ 623887 w 3762375"/>
              <a:gd name="connsiteY80" fmla="*/ 772711 h 906061"/>
              <a:gd name="connsiteX81" fmla="*/ 600075 w 3762375"/>
              <a:gd name="connsiteY81" fmla="*/ 758423 h 906061"/>
              <a:gd name="connsiteX82" fmla="*/ 571500 w 3762375"/>
              <a:gd name="connsiteY82" fmla="*/ 729848 h 906061"/>
              <a:gd name="connsiteX83" fmla="*/ 552450 w 3762375"/>
              <a:gd name="connsiteY83" fmla="*/ 715561 h 906061"/>
              <a:gd name="connsiteX84" fmla="*/ 519112 w 3762375"/>
              <a:gd name="connsiteY84" fmla="*/ 691748 h 906061"/>
              <a:gd name="connsiteX85" fmla="*/ 500062 w 3762375"/>
              <a:gd name="connsiteY85" fmla="*/ 672698 h 906061"/>
              <a:gd name="connsiteX86" fmla="*/ 476250 w 3762375"/>
              <a:gd name="connsiteY86" fmla="*/ 639361 h 906061"/>
              <a:gd name="connsiteX87" fmla="*/ 452437 w 3762375"/>
              <a:gd name="connsiteY87" fmla="*/ 606023 h 906061"/>
              <a:gd name="connsiteX88" fmla="*/ 442912 w 3762375"/>
              <a:gd name="connsiteY88" fmla="*/ 586973 h 906061"/>
              <a:gd name="connsiteX89" fmla="*/ 428625 w 3762375"/>
              <a:gd name="connsiteY89" fmla="*/ 577448 h 906061"/>
              <a:gd name="connsiteX90" fmla="*/ 376237 w 3762375"/>
              <a:gd name="connsiteY90" fmla="*/ 534586 h 906061"/>
              <a:gd name="connsiteX91" fmla="*/ 338137 w 3762375"/>
              <a:gd name="connsiteY91" fmla="*/ 501248 h 906061"/>
              <a:gd name="connsiteX92" fmla="*/ 333375 w 3762375"/>
              <a:gd name="connsiteY92" fmla="*/ 486961 h 906061"/>
              <a:gd name="connsiteX93" fmla="*/ 314325 w 3762375"/>
              <a:gd name="connsiteY93" fmla="*/ 472673 h 906061"/>
              <a:gd name="connsiteX94" fmla="*/ 280987 w 3762375"/>
              <a:gd name="connsiteY94" fmla="*/ 448861 h 906061"/>
              <a:gd name="connsiteX95" fmla="*/ 233362 w 3762375"/>
              <a:gd name="connsiteY95" fmla="*/ 415523 h 906061"/>
              <a:gd name="connsiteX96" fmla="*/ 195262 w 3762375"/>
              <a:gd name="connsiteY96" fmla="*/ 391711 h 906061"/>
              <a:gd name="connsiteX97" fmla="*/ 147637 w 3762375"/>
              <a:gd name="connsiteY97" fmla="*/ 372661 h 906061"/>
              <a:gd name="connsiteX98" fmla="*/ 119062 w 3762375"/>
              <a:gd name="connsiteY98" fmla="*/ 353611 h 906061"/>
              <a:gd name="connsiteX99" fmla="*/ 104775 w 3762375"/>
              <a:gd name="connsiteY99" fmla="*/ 344086 h 906061"/>
              <a:gd name="connsiteX100" fmla="*/ 61912 w 3762375"/>
              <a:gd name="connsiteY100" fmla="*/ 329798 h 906061"/>
              <a:gd name="connsiteX101" fmla="*/ 33337 w 3762375"/>
              <a:gd name="connsiteY101" fmla="*/ 315511 h 906061"/>
              <a:gd name="connsiteX102" fmla="*/ 14287 w 3762375"/>
              <a:gd name="connsiteY102" fmla="*/ 305986 h 906061"/>
              <a:gd name="connsiteX103" fmla="*/ 0 w 3762375"/>
              <a:gd name="connsiteY103" fmla="*/ 301223 h 90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62375" h="906061">
                <a:moveTo>
                  <a:pt x="3762375" y="20236"/>
                </a:moveTo>
                <a:cubicBezTo>
                  <a:pt x="3752850" y="17061"/>
                  <a:pt x="3743645" y="12680"/>
                  <a:pt x="3733800" y="10711"/>
                </a:cubicBezTo>
                <a:cubicBezTo>
                  <a:pt x="3703569" y="4664"/>
                  <a:pt x="3717840" y="7911"/>
                  <a:pt x="3690937" y="1186"/>
                </a:cubicBezTo>
                <a:cubicBezTo>
                  <a:pt x="3640735" y="2473"/>
                  <a:pt x="3531958" y="0"/>
                  <a:pt x="3462337" y="10711"/>
                </a:cubicBezTo>
                <a:cubicBezTo>
                  <a:pt x="3448966" y="12768"/>
                  <a:pt x="3425843" y="21287"/>
                  <a:pt x="3414712" y="24998"/>
                </a:cubicBezTo>
                <a:cubicBezTo>
                  <a:pt x="3409950" y="26586"/>
                  <a:pt x="3404915" y="27516"/>
                  <a:pt x="3400425" y="29761"/>
                </a:cubicBezTo>
                <a:cubicBezTo>
                  <a:pt x="3394075" y="32936"/>
                  <a:pt x="3387901" y="36489"/>
                  <a:pt x="3381375" y="39286"/>
                </a:cubicBezTo>
                <a:cubicBezTo>
                  <a:pt x="3376761" y="41263"/>
                  <a:pt x="3371788" y="42285"/>
                  <a:pt x="3367087" y="44048"/>
                </a:cubicBezTo>
                <a:cubicBezTo>
                  <a:pt x="3359082" y="47050"/>
                  <a:pt x="3351279" y="50571"/>
                  <a:pt x="3343275" y="53573"/>
                </a:cubicBezTo>
                <a:cubicBezTo>
                  <a:pt x="3338574" y="55336"/>
                  <a:pt x="3333477" y="56091"/>
                  <a:pt x="3328987" y="58336"/>
                </a:cubicBezTo>
                <a:cubicBezTo>
                  <a:pt x="3323868" y="60896"/>
                  <a:pt x="3319819" y="65301"/>
                  <a:pt x="3314700" y="67861"/>
                </a:cubicBezTo>
                <a:cubicBezTo>
                  <a:pt x="3275228" y="87597"/>
                  <a:pt x="3305455" y="69782"/>
                  <a:pt x="3276600" y="82148"/>
                </a:cubicBezTo>
                <a:cubicBezTo>
                  <a:pt x="3270074" y="84945"/>
                  <a:pt x="3263638" y="88020"/>
                  <a:pt x="3257550" y="91673"/>
                </a:cubicBezTo>
                <a:cubicBezTo>
                  <a:pt x="3247734" y="97563"/>
                  <a:pt x="3239835" y="107103"/>
                  <a:pt x="3228975" y="110723"/>
                </a:cubicBezTo>
                <a:cubicBezTo>
                  <a:pt x="3214655" y="115497"/>
                  <a:pt x="3212710" y="114753"/>
                  <a:pt x="3200400" y="125011"/>
                </a:cubicBezTo>
                <a:cubicBezTo>
                  <a:pt x="3195226" y="129323"/>
                  <a:pt x="3191428" y="135163"/>
                  <a:pt x="3186112" y="139298"/>
                </a:cubicBezTo>
                <a:cubicBezTo>
                  <a:pt x="3179105" y="144747"/>
                  <a:pt x="3147160" y="163963"/>
                  <a:pt x="3138487" y="172636"/>
                </a:cubicBezTo>
                <a:cubicBezTo>
                  <a:pt x="3134440" y="176683"/>
                  <a:pt x="3133009" y="182876"/>
                  <a:pt x="3128962" y="186923"/>
                </a:cubicBezTo>
                <a:cubicBezTo>
                  <a:pt x="3123349" y="192536"/>
                  <a:pt x="3115939" y="196045"/>
                  <a:pt x="3109912" y="201211"/>
                </a:cubicBezTo>
                <a:cubicBezTo>
                  <a:pt x="3088287" y="219747"/>
                  <a:pt x="3098074" y="216431"/>
                  <a:pt x="3076575" y="244073"/>
                </a:cubicBezTo>
                <a:cubicBezTo>
                  <a:pt x="3072440" y="249390"/>
                  <a:pt x="3066202" y="252880"/>
                  <a:pt x="3062287" y="258361"/>
                </a:cubicBezTo>
                <a:cubicBezTo>
                  <a:pt x="3058160" y="264138"/>
                  <a:pt x="3057307" y="271957"/>
                  <a:pt x="3052762" y="277411"/>
                </a:cubicBezTo>
                <a:cubicBezTo>
                  <a:pt x="3049098" y="281808"/>
                  <a:pt x="3042872" y="283272"/>
                  <a:pt x="3038475" y="286936"/>
                </a:cubicBezTo>
                <a:cubicBezTo>
                  <a:pt x="3033301" y="291248"/>
                  <a:pt x="3028228" y="295835"/>
                  <a:pt x="3024187" y="301223"/>
                </a:cubicBezTo>
                <a:cubicBezTo>
                  <a:pt x="3018633" y="308628"/>
                  <a:pt x="3014040" y="316757"/>
                  <a:pt x="3009900" y="325036"/>
                </a:cubicBezTo>
                <a:cubicBezTo>
                  <a:pt x="3007655" y="329526"/>
                  <a:pt x="3007922" y="335146"/>
                  <a:pt x="3005137" y="339323"/>
                </a:cubicBezTo>
                <a:cubicBezTo>
                  <a:pt x="3001401" y="344927"/>
                  <a:pt x="2995162" y="348437"/>
                  <a:pt x="2990850" y="353611"/>
                </a:cubicBezTo>
                <a:cubicBezTo>
                  <a:pt x="2987186" y="358008"/>
                  <a:pt x="2984989" y="363501"/>
                  <a:pt x="2981325" y="367898"/>
                </a:cubicBezTo>
                <a:cubicBezTo>
                  <a:pt x="2977013" y="373072"/>
                  <a:pt x="2971349" y="377012"/>
                  <a:pt x="2967037" y="382186"/>
                </a:cubicBezTo>
                <a:cubicBezTo>
                  <a:pt x="2963373" y="386583"/>
                  <a:pt x="2961559" y="392426"/>
                  <a:pt x="2957512" y="396473"/>
                </a:cubicBezTo>
                <a:cubicBezTo>
                  <a:pt x="2953465" y="400520"/>
                  <a:pt x="2947272" y="401951"/>
                  <a:pt x="2943225" y="405998"/>
                </a:cubicBezTo>
                <a:cubicBezTo>
                  <a:pt x="2937612" y="411611"/>
                  <a:pt x="2934164" y="419074"/>
                  <a:pt x="2928937" y="425048"/>
                </a:cubicBezTo>
                <a:cubicBezTo>
                  <a:pt x="2905476" y="451861"/>
                  <a:pt x="2916009" y="436809"/>
                  <a:pt x="2890837" y="458386"/>
                </a:cubicBezTo>
                <a:cubicBezTo>
                  <a:pt x="2856227" y="488052"/>
                  <a:pt x="2899275" y="457122"/>
                  <a:pt x="2857500" y="486961"/>
                </a:cubicBezTo>
                <a:cubicBezTo>
                  <a:pt x="2838883" y="500259"/>
                  <a:pt x="2823164" y="507009"/>
                  <a:pt x="2805112" y="525061"/>
                </a:cubicBezTo>
                <a:cubicBezTo>
                  <a:pt x="2787275" y="542898"/>
                  <a:pt x="2797214" y="537218"/>
                  <a:pt x="2776537" y="544111"/>
                </a:cubicBezTo>
                <a:cubicBezTo>
                  <a:pt x="2771775" y="550461"/>
                  <a:pt x="2767863" y="557548"/>
                  <a:pt x="2762250" y="563161"/>
                </a:cubicBezTo>
                <a:cubicBezTo>
                  <a:pt x="2758203" y="567208"/>
                  <a:pt x="2752541" y="569252"/>
                  <a:pt x="2747962" y="572686"/>
                </a:cubicBezTo>
                <a:cubicBezTo>
                  <a:pt x="2739830" y="578785"/>
                  <a:pt x="2731643" y="584867"/>
                  <a:pt x="2724150" y="591736"/>
                </a:cubicBezTo>
                <a:cubicBezTo>
                  <a:pt x="2712565" y="602355"/>
                  <a:pt x="2705721" y="620103"/>
                  <a:pt x="2690812" y="625073"/>
                </a:cubicBezTo>
                <a:cubicBezTo>
                  <a:pt x="2673119" y="630971"/>
                  <a:pt x="2678394" y="627821"/>
                  <a:pt x="2662237" y="639361"/>
                </a:cubicBezTo>
                <a:cubicBezTo>
                  <a:pt x="2655778" y="643974"/>
                  <a:pt x="2649060" y="648309"/>
                  <a:pt x="2643187" y="653648"/>
                </a:cubicBezTo>
                <a:cubicBezTo>
                  <a:pt x="2631559" y="664219"/>
                  <a:pt x="2623906" y="679958"/>
                  <a:pt x="2609850" y="686986"/>
                </a:cubicBezTo>
                <a:cubicBezTo>
                  <a:pt x="2552284" y="715769"/>
                  <a:pt x="2623633" y="679110"/>
                  <a:pt x="2576512" y="706036"/>
                </a:cubicBezTo>
                <a:cubicBezTo>
                  <a:pt x="2570348" y="709558"/>
                  <a:pt x="2563626" y="712039"/>
                  <a:pt x="2557462" y="715561"/>
                </a:cubicBezTo>
                <a:cubicBezTo>
                  <a:pt x="2552492" y="718401"/>
                  <a:pt x="2548145" y="722246"/>
                  <a:pt x="2543175" y="725086"/>
                </a:cubicBezTo>
                <a:cubicBezTo>
                  <a:pt x="2537011" y="728608"/>
                  <a:pt x="2530289" y="731089"/>
                  <a:pt x="2524125" y="734611"/>
                </a:cubicBezTo>
                <a:cubicBezTo>
                  <a:pt x="2519155" y="737451"/>
                  <a:pt x="2514957" y="741576"/>
                  <a:pt x="2509837" y="744136"/>
                </a:cubicBezTo>
                <a:cubicBezTo>
                  <a:pt x="2505347" y="746381"/>
                  <a:pt x="2500164" y="746921"/>
                  <a:pt x="2495550" y="748898"/>
                </a:cubicBezTo>
                <a:cubicBezTo>
                  <a:pt x="2489024" y="751695"/>
                  <a:pt x="2483235" y="756178"/>
                  <a:pt x="2476500" y="758423"/>
                </a:cubicBezTo>
                <a:cubicBezTo>
                  <a:pt x="2468821" y="760983"/>
                  <a:pt x="2460625" y="761598"/>
                  <a:pt x="2452687" y="763186"/>
                </a:cubicBezTo>
                <a:cubicBezTo>
                  <a:pt x="2423734" y="782489"/>
                  <a:pt x="2454497" y="764293"/>
                  <a:pt x="2419350" y="777473"/>
                </a:cubicBezTo>
                <a:cubicBezTo>
                  <a:pt x="2412702" y="779966"/>
                  <a:pt x="2406947" y="784505"/>
                  <a:pt x="2400300" y="786998"/>
                </a:cubicBezTo>
                <a:cubicBezTo>
                  <a:pt x="2394171" y="789296"/>
                  <a:pt x="2387544" y="789963"/>
                  <a:pt x="2381250" y="791761"/>
                </a:cubicBezTo>
                <a:cubicBezTo>
                  <a:pt x="2376423" y="793140"/>
                  <a:pt x="2371789" y="795144"/>
                  <a:pt x="2366962" y="796523"/>
                </a:cubicBezTo>
                <a:cubicBezTo>
                  <a:pt x="2360668" y="798321"/>
                  <a:pt x="2354181" y="799405"/>
                  <a:pt x="2347912" y="801286"/>
                </a:cubicBezTo>
                <a:cubicBezTo>
                  <a:pt x="2338295" y="804171"/>
                  <a:pt x="2329182" y="808842"/>
                  <a:pt x="2319337" y="810811"/>
                </a:cubicBezTo>
                <a:cubicBezTo>
                  <a:pt x="2270917" y="820494"/>
                  <a:pt x="2315413" y="810571"/>
                  <a:pt x="2281237" y="820336"/>
                </a:cubicBezTo>
                <a:cubicBezTo>
                  <a:pt x="2274943" y="822134"/>
                  <a:pt x="2268397" y="823028"/>
                  <a:pt x="2262187" y="825098"/>
                </a:cubicBezTo>
                <a:cubicBezTo>
                  <a:pt x="2254077" y="827801"/>
                  <a:pt x="2246595" y="832274"/>
                  <a:pt x="2238375" y="834623"/>
                </a:cubicBezTo>
                <a:cubicBezTo>
                  <a:pt x="2224302" y="838644"/>
                  <a:pt x="2209773" y="840857"/>
                  <a:pt x="2195512" y="844148"/>
                </a:cubicBezTo>
                <a:cubicBezTo>
                  <a:pt x="2159017" y="852570"/>
                  <a:pt x="2194183" y="846380"/>
                  <a:pt x="2143125" y="853673"/>
                </a:cubicBezTo>
                <a:cubicBezTo>
                  <a:pt x="2118267" y="870244"/>
                  <a:pt x="2138760" y="859406"/>
                  <a:pt x="2100262" y="867961"/>
                </a:cubicBezTo>
                <a:cubicBezTo>
                  <a:pt x="2095362" y="869050"/>
                  <a:pt x="2090875" y="871634"/>
                  <a:pt x="2085975" y="872723"/>
                </a:cubicBezTo>
                <a:cubicBezTo>
                  <a:pt x="2068308" y="876649"/>
                  <a:pt x="2035791" y="880187"/>
                  <a:pt x="2019300" y="882248"/>
                </a:cubicBezTo>
                <a:cubicBezTo>
                  <a:pt x="2012950" y="883836"/>
                  <a:pt x="2006690" y="885840"/>
                  <a:pt x="2000250" y="887011"/>
                </a:cubicBezTo>
                <a:cubicBezTo>
                  <a:pt x="1962398" y="893893"/>
                  <a:pt x="1923802" y="894416"/>
                  <a:pt x="1885950" y="901298"/>
                </a:cubicBezTo>
                <a:cubicBezTo>
                  <a:pt x="1879510" y="902469"/>
                  <a:pt x="1873250" y="904473"/>
                  <a:pt x="1866900" y="906061"/>
                </a:cubicBezTo>
                <a:lnTo>
                  <a:pt x="1095375" y="901298"/>
                </a:lnTo>
                <a:cubicBezTo>
                  <a:pt x="1087281" y="901201"/>
                  <a:pt x="1079601" y="897482"/>
                  <a:pt x="1071562" y="896536"/>
                </a:cubicBezTo>
                <a:cubicBezTo>
                  <a:pt x="1052577" y="894302"/>
                  <a:pt x="1033462" y="893361"/>
                  <a:pt x="1014412" y="891773"/>
                </a:cubicBezTo>
                <a:cubicBezTo>
                  <a:pt x="998537" y="888598"/>
                  <a:pt x="982730" y="885061"/>
                  <a:pt x="966787" y="882248"/>
                </a:cubicBezTo>
                <a:cubicBezTo>
                  <a:pt x="866405" y="864534"/>
                  <a:pt x="987027" y="888202"/>
                  <a:pt x="909637" y="872723"/>
                </a:cubicBezTo>
                <a:cubicBezTo>
                  <a:pt x="903287" y="869548"/>
                  <a:pt x="897322" y="865443"/>
                  <a:pt x="890587" y="863198"/>
                </a:cubicBezTo>
                <a:cubicBezTo>
                  <a:pt x="818344" y="839117"/>
                  <a:pt x="881580" y="864027"/>
                  <a:pt x="828675" y="848911"/>
                </a:cubicBezTo>
                <a:cubicBezTo>
                  <a:pt x="757324" y="828525"/>
                  <a:pt x="814017" y="838652"/>
                  <a:pt x="752475" y="829861"/>
                </a:cubicBezTo>
                <a:cubicBezTo>
                  <a:pt x="745204" y="826953"/>
                  <a:pt x="724322" y="818060"/>
                  <a:pt x="714375" y="815573"/>
                </a:cubicBezTo>
                <a:cubicBezTo>
                  <a:pt x="706522" y="813610"/>
                  <a:pt x="698464" y="812567"/>
                  <a:pt x="690562" y="810811"/>
                </a:cubicBezTo>
                <a:cubicBezTo>
                  <a:pt x="684172" y="809391"/>
                  <a:pt x="677862" y="807636"/>
                  <a:pt x="671512" y="806048"/>
                </a:cubicBezTo>
                <a:cubicBezTo>
                  <a:pt x="661987" y="799698"/>
                  <a:pt x="652095" y="793866"/>
                  <a:pt x="642937" y="786998"/>
                </a:cubicBezTo>
                <a:cubicBezTo>
                  <a:pt x="636587" y="782236"/>
                  <a:pt x="630491" y="777114"/>
                  <a:pt x="623887" y="772711"/>
                </a:cubicBezTo>
                <a:cubicBezTo>
                  <a:pt x="616185" y="767576"/>
                  <a:pt x="607239" y="764285"/>
                  <a:pt x="600075" y="758423"/>
                </a:cubicBezTo>
                <a:cubicBezTo>
                  <a:pt x="589650" y="749893"/>
                  <a:pt x="582276" y="737930"/>
                  <a:pt x="571500" y="729848"/>
                </a:cubicBezTo>
                <a:cubicBezTo>
                  <a:pt x="565150" y="725086"/>
                  <a:pt x="558909" y="720174"/>
                  <a:pt x="552450" y="715561"/>
                </a:cubicBezTo>
                <a:cubicBezTo>
                  <a:pt x="538617" y="705681"/>
                  <a:pt x="532951" y="703857"/>
                  <a:pt x="519112" y="691748"/>
                </a:cubicBezTo>
                <a:cubicBezTo>
                  <a:pt x="512354" y="685834"/>
                  <a:pt x="505975" y="679456"/>
                  <a:pt x="500062" y="672698"/>
                </a:cubicBezTo>
                <a:cubicBezTo>
                  <a:pt x="487960" y="658867"/>
                  <a:pt x="486126" y="653187"/>
                  <a:pt x="476250" y="639361"/>
                </a:cubicBezTo>
                <a:cubicBezTo>
                  <a:pt x="468944" y="629133"/>
                  <a:pt x="458853" y="617252"/>
                  <a:pt x="452437" y="606023"/>
                </a:cubicBezTo>
                <a:cubicBezTo>
                  <a:pt x="448915" y="599859"/>
                  <a:pt x="447457" y="592427"/>
                  <a:pt x="442912" y="586973"/>
                </a:cubicBezTo>
                <a:cubicBezTo>
                  <a:pt x="439248" y="582576"/>
                  <a:pt x="432879" y="581277"/>
                  <a:pt x="428625" y="577448"/>
                </a:cubicBezTo>
                <a:cubicBezTo>
                  <a:pt x="380679" y="534297"/>
                  <a:pt x="413675" y="553305"/>
                  <a:pt x="376237" y="534586"/>
                </a:cubicBezTo>
                <a:cubicBezTo>
                  <a:pt x="349251" y="494105"/>
                  <a:pt x="393697" y="556808"/>
                  <a:pt x="338137" y="501248"/>
                </a:cubicBezTo>
                <a:cubicBezTo>
                  <a:pt x="334587" y="497698"/>
                  <a:pt x="336589" y="490817"/>
                  <a:pt x="333375" y="486961"/>
                </a:cubicBezTo>
                <a:cubicBezTo>
                  <a:pt x="328294" y="480863"/>
                  <a:pt x="319938" y="478286"/>
                  <a:pt x="314325" y="472673"/>
                </a:cubicBezTo>
                <a:cubicBezTo>
                  <a:pt x="288015" y="446363"/>
                  <a:pt x="314412" y="457216"/>
                  <a:pt x="280987" y="448861"/>
                </a:cubicBezTo>
                <a:cubicBezTo>
                  <a:pt x="244843" y="419945"/>
                  <a:pt x="270539" y="438759"/>
                  <a:pt x="233362" y="415523"/>
                </a:cubicBezTo>
                <a:cubicBezTo>
                  <a:pt x="221147" y="407889"/>
                  <a:pt x="208175" y="397581"/>
                  <a:pt x="195262" y="391711"/>
                </a:cubicBezTo>
                <a:cubicBezTo>
                  <a:pt x="157783" y="374676"/>
                  <a:pt x="177201" y="390399"/>
                  <a:pt x="147637" y="372661"/>
                </a:cubicBezTo>
                <a:cubicBezTo>
                  <a:pt x="137821" y="366771"/>
                  <a:pt x="128587" y="359961"/>
                  <a:pt x="119062" y="353611"/>
                </a:cubicBezTo>
                <a:cubicBezTo>
                  <a:pt x="114300" y="350436"/>
                  <a:pt x="110089" y="346212"/>
                  <a:pt x="104775" y="344086"/>
                </a:cubicBezTo>
                <a:cubicBezTo>
                  <a:pt x="74885" y="332130"/>
                  <a:pt x="89256" y="336635"/>
                  <a:pt x="61912" y="329798"/>
                </a:cubicBezTo>
                <a:cubicBezTo>
                  <a:pt x="34455" y="311493"/>
                  <a:pt x="60943" y="327341"/>
                  <a:pt x="33337" y="315511"/>
                </a:cubicBezTo>
                <a:cubicBezTo>
                  <a:pt x="26811" y="312714"/>
                  <a:pt x="20812" y="308783"/>
                  <a:pt x="14287" y="305986"/>
                </a:cubicBezTo>
                <a:cubicBezTo>
                  <a:pt x="9673" y="304008"/>
                  <a:pt x="0" y="301223"/>
                  <a:pt x="0" y="3012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95838" y="31099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</a:t>
            </a:r>
            <a:r>
              <a:rPr lang="ko-KR" altLang="en-US" sz="1400" dirty="0"/>
              <a:t>수</a:t>
            </a:r>
            <a:r>
              <a:rPr lang="ko-KR" altLang="en-US" sz="1400" dirty="0" smtClean="0"/>
              <a:t>형태의 문자열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120" y="330219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double</a:t>
            </a:r>
            <a:r>
              <a:rPr lang="ko-KR" altLang="en-US" sz="1400" dirty="0" smtClean="0"/>
              <a:t>로 나온다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500570"/>
            <a:ext cx="3855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Integer.parseInt</a:t>
            </a:r>
            <a:r>
              <a:rPr lang="en-US" altLang="ko-KR" sz="1600" dirty="0" smtClean="0"/>
              <a:t>(“10”);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double d=</a:t>
            </a:r>
            <a:r>
              <a:rPr lang="en-US" altLang="ko-KR" sz="1600" dirty="0" err="1" smtClean="0"/>
              <a:t>Double.parseDouble</a:t>
            </a:r>
            <a:r>
              <a:rPr lang="en-US" altLang="ko-KR" sz="1600" dirty="0" smtClean="0"/>
              <a:t>(“6.12”);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19918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문자열을 비교</a:t>
            </a:r>
            <a:endParaRPr lang="en-US" altLang="ko-KR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문자열은 </a:t>
            </a:r>
            <a:r>
              <a:rPr lang="ko-KR" altLang="en-US" sz="1600" dirty="0" err="1" smtClean="0"/>
              <a:t>같은지만</a:t>
            </a:r>
            <a:r>
              <a:rPr lang="ko-KR" altLang="en-US" sz="1600" dirty="0" smtClean="0"/>
              <a:t> 비교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 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].equals(“</a:t>
            </a:r>
            <a:r>
              <a:rPr lang="ko-KR" altLang="en-US" sz="1600" dirty="0" err="1" smtClean="0"/>
              <a:t>비교할문자열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534828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92867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520325" y="1090613"/>
            <a:ext cx="4251700" cy="950006"/>
          </a:xfrm>
          <a:custGeom>
            <a:avLst/>
            <a:gdLst>
              <a:gd name="connsiteX0" fmla="*/ 4251700 w 4251700"/>
              <a:gd name="connsiteY0" fmla="*/ 14287 h 950006"/>
              <a:gd name="connsiteX1" fmla="*/ 4237413 w 4251700"/>
              <a:gd name="connsiteY1" fmla="*/ 4762 h 950006"/>
              <a:gd name="connsiteX2" fmla="*/ 4199313 w 4251700"/>
              <a:gd name="connsiteY2" fmla="*/ 0 h 950006"/>
              <a:gd name="connsiteX3" fmla="*/ 4027863 w 4251700"/>
              <a:gd name="connsiteY3" fmla="*/ 4762 h 950006"/>
              <a:gd name="connsiteX4" fmla="*/ 3999288 w 4251700"/>
              <a:gd name="connsiteY4" fmla="*/ 14287 h 950006"/>
              <a:gd name="connsiteX5" fmla="*/ 3970713 w 4251700"/>
              <a:gd name="connsiteY5" fmla="*/ 38100 h 950006"/>
              <a:gd name="connsiteX6" fmla="*/ 3946900 w 4251700"/>
              <a:gd name="connsiteY6" fmla="*/ 47625 h 950006"/>
              <a:gd name="connsiteX7" fmla="*/ 3908800 w 4251700"/>
              <a:gd name="connsiteY7" fmla="*/ 76200 h 950006"/>
              <a:gd name="connsiteX8" fmla="*/ 3865938 w 4251700"/>
              <a:gd name="connsiteY8" fmla="*/ 109537 h 950006"/>
              <a:gd name="connsiteX9" fmla="*/ 3846888 w 4251700"/>
              <a:gd name="connsiteY9" fmla="*/ 138112 h 950006"/>
              <a:gd name="connsiteX10" fmla="*/ 3832600 w 4251700"/>
              <a:gd name="connsiteY10" fmla="*/ 166687 h 950006"/>
              <a:gd name="connsiteX11" fmla="*/ 3808788 w 4251700"/>
              <a:gd name="connsiteY11" fmla="*/ 200025 h 950006"/>
              <a:gd name="connsiteX12" fmla="*/ 3789738 w 4251700"/>
              <a:gd name="connsiteY12" fmla="*/ 233362 h 950006"/>
              <a:gd name="connsiteX13" fmla="*/ 3784975 w 4251700"/>
              <a:gd name="connsiteY13" fmla="*/ 247650 h 950006"/>
              <a:gd name="connsiteX14" fmla="*/ 3775450 w 4251700"/>
              <a:gd name="connsiteY14" fmla="*/ 261937 h 950006"/>
              <a:gd name="connsiteX15" fmla="*/ 3770688 w 4251700"/>
              <a:gd name="connsiteY15" fmla="*/ 280987 h 950006"/>
              <a:gd name="connsiteX16" fmla="*/ 3756400 w 4251700"/>
              <a:gd name="connsiteY16" fmla="*/ 295275 h 950006"/>
              <a:gd name="connsiteX17" fmla="*/ 3737350 w 4251700"/>
              <a:gd name="connsiteY17" fmla="*/ 323850 h 950006"/>
              <a:gd name="connsiteX18" fmla="*/ 3727825 w 4251700"/>
              <a:gd name="connsiteY18" fmla="*/ 338137 h 950006"/>
              <a:gd name="connsiteX19" fmla="*/ 3718300 w 4251700"/>
              <a:gd name="connsiteY19" fmla="*/ 352425 h 950006"/>
              <a:gd name="connsiteX20" fmla="*/ 3694488 w 4251700"/>
              <a:gd name="connsiteY20" fmla="*/ 395287 h 950006"/>
              <a:gd name="connsiteX21" fmla="*/ 3670675 w 4251700"/>
              <a:gd name="connsiteY21" fmla="*/ 433387 h 950006"/>
              <a:gd name="connsiteX22" fmla="*/ 3642100 w 4251700"/>
              <a:gd name="connsiteY22" fmla="*/ 476250 h 950006"/>
              <a:gd name="connsiteX23" fmla="*/ 3632575 w 4251700"/>
              <a:gd name="connsiteY23" fmla="*/ 490537 h 950006"/>
              <a:gd name="connsiteX24" fmla="*/ 3618288 w 4251700"/>
              <a:gd name="connsiteY24" fmla="*/ 504825 h 950006"/>
              <a:gd name="connsiteX25" fmla="*/ 3613525 w 4251700"/>
              <a:gd name="connsiteY25" fmla="*/ 519112 h 950006"/>
              <a:gd name="connsiteX26" fmla="*/ 3584950 w 4251700"/>
              <a:gd name="connsiteY26" fmla="*/ 552450 h 950006"/>
              <a:gd name="connsiteX27" fmla="*/ 3565900 w 4251700"/>
              <a:gd name="connsiteY27" fmla="*/ 581025 h 950006"/>
              <a:gd name="connsiteX28" fmla="*/ 3551613 w 4251700"/>
              <a:gd name="connsiteY28" fmla="*/ 600075 h 950006"/>
              <a:gd name="connsiteX29" fmla="*/ 3523038 w 4251700"/>
              <a:gd name="connsiteY29" fmla="*/ 647700 h 950006"/>
              <a:gd name="connsiteX30" fmla="*/ 3508750 w 4251700"/>
              <a:gd name="connsiteY30" fmla="*/ 661987 h 950006"/>
              <a:gd name="connsiteX31" fmla="*/ 3484938 w 4251700"/>
              <a:gd name="connsiteY31" fmla="*/ 690562 h 950006"/>
              <a:gd name="connsiteX32" fmla="*/ 3456363 w 4251700"/>
              <a:gd name="connsiteY32" fmla="*/ 709612 h 950006"/>
              <a:gd name="connsiteX33" fmla="*/ 3442075 w 4251700"/>
              <a:gd name="connsiteY33" fmla="*/ 719137 h 950006"/>
              <a:gd name="connsiteX34" fmla="*/ 3427788 w 4251700"/>
              <a:gd name="connsiteY34" fmla="*/ 723900 h 950006"/>
              <a:gd name="connsiteX35" fmla="*/ 3413500 w 4251700"/>
              <a:gd name="connsiteY35" fmla="*/ 733425 h 950006"/>
              <a:gd name="connsiteX36" fmla="*/ 3380163 w 4251700"/>
              <a:gd name="connsiteY36" fmla="*/ 747712 h 950006"/>
              <a:gd name="connsiteX37" fmla="*/ 3365875 w 4251700"/>
              <a:gd name="connsiteY37" fmla="*/ 757237 h 950006"/>
              <a:gd name="connsiteX38" fmla="*/ 3342063 w 4251700"/>
              <a:gd name="connsiteY38" fmla="*/ 766762 h 950006"/>
              <a:gd name="connsiteX39" fmla="*/ 3327775 w 4251700"/>
              <a:gd name="connsiteY39" fmla="*/ 771525 h 950006"/>
              <a:gd name="connsiteX40" fmla="*/ 3313488 w 4251700"/>
              <a:gd name="connsiteY40" fmla="*/ 781050 h 950006"/>
              <a:gd name="connsiteX41" fmla="*/ 3275388 w 4251700"/>
              <a:gd name="connsiteY41" fmla="*/ 790575 h 950006"/>
              <a:gd name="connsiteX42" fmla="*/ 3246813 w 4251700"/>
              <a:gd name="connsiteY42" fmla="*/ 800100 h 950006"/>
              <a:gd name="connsiteX43" fmla="*/ 3232525 w 4251700"/>
              <a:gd name="connsiteY43" fmla="*/ 804862 h 950006"/>
              <a:gd name="connsiteX44" fmla="*/ 3194425 w 4251700"/>
              <a:gd name="connsiteY44" fmla="*/ 814387 h 950006"/>
              <a:gd name="connsiteX45" fmla="*/ 3180138 w 4251700"/>
              <a:gd name="connsiteY45" fmla="*/ 823912 h 950006"/>
              <a:gd name="connsiteX46" fmla="*/ 3132513 w 4251700"/>
              <a:gd name="connsiteY46" fmla="*/ 833437 h 950006"/>
              <a:gd name="connsiteX47" fmla="*/ 3103938 w 4251700"/>
              <a:gd name="connsiteY47" fmla="*/ 842962 h 950006"/>
              <a:gd name="connsiteX48" fmla="*/ 3089650 w 4251700"/>
              <a:gd name="connsiteY48" fmla="*/ 847725 h 950006"/>
              <a:gd name="connsiteX49" fmla="*/ 3065838 w 4251700"/>
              <a:gd name="connsiteY49" fmla="*/ 857250 h 950006"/>
              <a:gd name="connsiteX50" fmla="*/ 3037263 w 4251700"/>
              <a:gd name="connsiteY50" fmla="*/ 862012 h 950006"/>
              <a:gd name="connsiteX51" fmla="*/ 2999163 w 4251700"/>
              <a:gd name="connsiteY51" fmla="*/ 871537 h 950006"/>
              <a:gd name="connsiteX52" fmla="*/ 2980113 w 4251700"/>
              <a:gd name="connsiteY52" fmla="*/ 876300 h 950006"/>
              <a:gd name="connsiteX53" fmla="*/ 2942013 w 4251700"/>
              <a:gd name="connsiteY53" fmla="*/ 881062 h 950006"/>
              <a:gd name="connsiteX54" fmla="*/ 2880100 w 4251700"/>
              <a:gd name="connsiteY54" fmla="*/ 895350 h 950006"/>
              <a:gd name="connsiteX55" fmla="*/ 2865813 w 4251700"/>
              <a:gd name="connsiteY55" fmla="*/ 900112 h 950006"/>
              <a:gd name="connsiteX56" fmla="*/ 2813425 w 4251700"/>
              <a:gd name="connsiteY56" fmla="*/ 909637 h 950006"/>
              <a:gd name="connsiteX57" fmla="*/ 2737225 w 4251700"/>
              <a:gd name="connsiteY57" fmla="*/ 919162 h 950006"/>
              <a:gd name="connsiteX58" fmla="*/ 2713413 w 4251700"/>
              <a:gd name="connsiteY58" fmla="*/ 923925 h 950006"/>
              <a:gd name="connsiteX59" fmla="*/ 2694363 w 4251700"/>
              <a:gd name="connsiteY59" fmla="*/ 928687 h 950006"/>
              <a:gd name="connsiteX60" fmla="*/ 2641975 w 4251700"/>
              <a:gd name="connsiteY60" fmla="*/ 933450 h 950006"/>
              <a:gd name="connsiteX61" fmla="*/ 2251450 w 4251700"/>
              <a:gd name="connsiteY61" fmla="*/ 947737 h 950006"/>
              <a:gd name="connsiteX62" fmla="*/ 1479925 w 4251700"/>
              <a:gd name="connsiteY62" fmla="*/ 942975 h 950006"/>
              <a:gd name="connsiteX63" fmla="*/ 1441825 w 4251700"/>
              <a:gd name="connsiteY63" fmla="*/ 933450 h 950006"/>
              <a:gd name="connsiteX64" fmla="*/ 1422775 w 4251700"/>
              <a:gd name="connsiteY64" fmla="*/ 928687 h 950006"/>
              <a:gd name="connsiteX65" fmla="*/ 1408488 w 4251700"/>
              <a:gd name="connsiteY65" fmla="*/ 919162 h 950006"/>
              <a:gd name="connsiteX66" fmla="*/ 1360863 w 4251700"/>
              <a:gd name="connsiteY66" fmla="*/ 904875 h 950006"/>
              <a:gd name="connsiteX67" fmla="*/ 1341813 w 4251700"/>
              <a:gd name="connsiteY67" fmla="*/ 895350 h 950006"/>
              <a:gd name="connsiteX68" fmla="*/ 1322763 w 4251700"/>
              <a:gd name="connsiteY68" fmla="*/ 890587 h 950006"/>
              <a:gd name="connsiteX69" fmla="*/ 1260850 w 4251700"/>
              <a:gd name="connsiteY69" fmla="*/ 876300 h 950006"/>
              <a:gd name="connsiteX70" fmla="*/ 1241800 w 4251700"/>
              <a:gd name="connsiteY70" fmla="*/ 866775 h 950006"/>
              <a:gd name="connsiteX71" fmla="*/ 1179888 w 4251700"/>
              <a:gd name="connsiteY71" fmla="*/ 847725 h 950006"/>
              <a:gd name="connsiteX72" fmla="*/ 1137025 w 4251700"/>
              <a:gd name="connsiteY72" fmla="*/ 838200 h 950006"/>
              <a:gd name="connsiteX73" fmla="*/ 1094163 w 4251700"/>
              <a:gd name="connsiteY73" fmla="*/ 823912 h 950006"/>
              <a:gd name="connsiteX74" fmla="*/ 1046538 w 4251700"/>
              <a:gd name="connsiteY74" fmla="*/ 814387 h 950006"/>
              <a:gd name="connsiteX75" fmla="*/ 1027488 w 4251700"/>
              <a:gd name="connsiteY75" fmla="*/ 800100 h 950006"/>
              <a:gd name="connsiteX76" fmla="*/ 1003675 w 4251700"/>
              <a:gd name="connsiteY76" fmla="*/ 795337 h 950006"/>
              <a:gd name="connsiteX77" fmla="*/ 989388 w 4251700"/>
              <a:gd name="connsiteY77" fmla="*/ 790575 h 950006"/>
              <a:gd name="connsiteX78" fmla="*/ 970338 w 4251700"/>
              <a:gd name="connsiteY78" fmla="*/ 776287 h 950006"/>
              <a:gd name="connsiteX79" fmla="*/ 941763 w 4251700"/>
              <a:gd name="connsiteY79" fmla="*/ 757237 h 950006"/>
              <a:gd name="connsiteX80" fmla="*/ 927475 w 4251700"/>
              <a:gd name="connsiteY80" fmla="*/ 747712 h 950006"/>
              <a:gd name="connsiteX81" fmla="*/ 889375 w 4251700"/>
              <a:gd name="connsiteY81" fmla="*/ 723900 h 950006"/>
              <a:gd name="connsiteX82" fmla="*/ 860800 w 4251700"/>
              <a:gd name="connsiteY82" fmla="*/ 695325 h 950006"/>
              <a:gd name="connsiteX83" fmla="*/ 832225 w 4251700"/>
              <a:gd name="connsiteY83" fmla="*/ 676275 h 950006"/>
              <a:gd name="connsiteX84" fmla="*/ 813175 w 4251700"/>
              <a:gd name="connsiteY84" fmla="*/ 661987 h 950006"/>
              <a:gd name="connsiteX85" fmla="*/ 794125 w 4251700"/>
              <a:gd name="connsiteY85" fmla="*/ 652462 h 950006"/>
              <a:gd name="connsiteX86" fmla="*/ 779838 w 4251700"/>
              <a:gd name="connsiteY86" fmla="*/ 642937 h 950006"/>
              <a:gd name="connsiteX87" fmla="*/ 746500 w 4251700"/>
              <a:gd name="connsiteY87" fmla="*/ 633412 h 950006"/>
              <a:gd name="connsiteX88" fmla="*/ 717925 w 4251700"/>
              <a:gd name="connsiteY88" fmla="*/ 619125 h 950006"/>
              <a:gd name="connsiteX89" fmla="*/ 684588 w 4251700"/>
              <a:gd name="connsiteY89" fmla="*/ 604837 h 950006"/>
              <a:gd name="connsiteX90" fmla="*/ 665538 w 4251700"/>
              <a:gd name="connsiteY90" fmla="*/ 595312 h 950006"/>
              <a:gd name="connsiteX91" fmla="*/ 636963 w 4251700"/>
              <a:gd name="connsiteY91" fmla="*/ 585787 h 950006"/>
              <a:gd name="connsiteX92" fmla="*/ 598863 w 4251700"/>
              <a:gd name="connsiteY92" fmla="*/ 561975 h 950006"/>
              <a:gd name="connsiteX93" fmla="*/ 570288 w 4251700"/>
              <a:gd name="connsiteY93" fmla="*/ 552450 h 950006"/>
              <a:gd name="connsiteX94" fmla="*/ 556000 w 4251700"/>
              <a:gd name="connsiteY94" fmla="*/ 542925 h 950006"/>
              <a:gd name="connsiteX95" fmla="*/ 541713 w 4251700"/>
              <a:gd name="connsiteY95" fmla="*/ 538162 h 950006"/>
              <a:gd name="connsiteX96" fmla="*/ 527425 w 4251700"/>
              <a:gd name="connsiteY96" fmla="*/ 523875 h 950006"/>
              <a:gd name="connsiteX97" fmla="*/ 513138 w 4251700"/>
              <a:gd name="connsiteY97" fmla="*/ 519112 h 950006"/>
              <a:gd name="connsiteX98" fmla="*/ 498850 w 4251700"/>
              <a:gd name="connsiteY98" fmla="*/ 509587 h 950006"/>
              <a:gd name="connsiteX99" fmla="*/ 465513 w 4251700"/>
              <a:gd name="connsiteY99" fmla="*/ 495300 h 950006"/>
              <a:gd name="connsiteX100" fmla="*/ 446463 w 4251700"/>
              <a:gd name="connsiteY100" fmla="*/ 485775 h 950006"/>
              <a:gd name="connsiteX101" fmla="*/ 417888 w 4251700"/>
              <a:gd name="connsiteY101" fmla="*/ 466725 h 950006"/>
              <a:gd name="connsiteX102" fmla="*/ 403600 w 4251700"/>
              <a:gd name="connsiteY102" fmla="*/ 461962 h 950006"/>
              <a:gd name="connsiteX103" fmla="*/ 370263 w 4251700"/>
              <a:gd name="connsiteY103" fmla="*/ 438150 h 950006"/>
              <a:gd name="connsiteX104" fmla="*/ 332163 w 4251700"/>
              <a:gd name="connsiteY104" fmla="*/ 419100 h 950006"/>
              <a:gd name="connsiteX105" fmla="*/ 298825 w 4251700"/>
              <a:gd name="connsiteY105" fmla="*/ 400050 h 950006"/>
              <a:gd name="connsiteX106" fmla="*/ 279775 w 4251700"/>
              <a:gd name="connsiteY106" fmla="*/ 390525 h 950006"/>
              <a:gd name="connsiteX107" fmla="*/ 265488 w 4251700"/>
              <a:gd name="connsiteY107" fmla="*/ 385762 h 950006"/>
              <a:gd name="connsiteX108" fmla="*/ 251200 w 4251700"/>
              <a:gd name="connsiteY108" fmla="*/ 376237 h 950006"/>
              <a:gd name="connsiteX109" fmla="*/ 217863 w 4251700"/>
              <a:gd name="connsiteY109" fmla="*/ 366712 h 950006"/>
              <a:gd name="connsiteX110" fmla="*/ 170238 w 4251700"/>
              <a:gd name="connsiteY110" fmla="*/ 352425 h 950006"/>
              <a:gd name="connsiteX111" fmla="*/ 155950 w 4251700"/>
              <a:gd name="connsiteY111" fmla="*/ 347662 h 950006"/>
              <a:gd name="connsiteX112" fmla="*/ 17838 w 4251700"/>
              <a:gd name="connsiteY112" fmla="*/ 347662 h 950006"/>
              <a:gd name="connsiteX113" fmla="*/ 8313 w 4251700"/>
              <a:gd name="connsiteY113" fmla="*/ 357187 h 9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251700" h="950006">
                <a:moveTo>
                  <a:pt x="4251700" y="14287"/>
                </a:moveTo>
                <a:cubicBezTo>
                  <a:pt x="4246938" y="11112"/>
                  <a:pt x="4242935" y="6268"/>
                  <a:pt x="4237413" y="4762"/>
                </a:cubicBezTo>
                <a:cubicBezTo>
                  <a:pt x="4225065" y="1394"/>
                  <a:pt x="4212112" y="0"/>
                  <a:pt x="4199313" y="0"/>
                </a:cubicBezTo>
                <a:cubicBezTo>
                  <a:pt x="4142141" y="0"/>
                  <a:pt x="4085013" y="3175"/>
                  <a:pt x="4027863" y="4762"/>
                </a:cubicBezTo>
                <a:cubicBezTo>
                  <a:pt x="4018338" y="7937"/>
                  <a:pt x="4006388" y="7187"/>
                  <a:pt x="3999288" y="14287"/>
                </a:cubicBezTo>
                <a:cubicBezTo>
                  <a:pt x="3988756" y="24819"/>
                  <a:pt x="3983973" y="31470"/>
                  <a:pt x="3970713" y="38100"/>
                </a:cubicBezTo>
                <a:cubicBezTo>
                  <a:pt x="3963066" y="41923"/>
                  <a:pt x="3954547" y="43802"/>
                  <a:pt x="3946900" y="47625"/>
                </a:cubicBezTo>
                <a:cubicBezTo>
                  <a:pt x="3935742" y="53204"/>
                  <a:pt x="3916505" y="70597"/>
                  <a:pt x="3908800" y="76200"/>
                </a:cubicBezTo>
                <a:cubicBezTo>
                  <a:pt x="3867027" y="106580"/>
                  <a:pt x="3892788" y="82687"/>
                  <a:pt x="3865938" y="109537"/>
                </a:cubicBezTo>
                <a:cubicBezTo>
                  <a:pt x="3854613" y="143510"/>
                  <a:pt x="3870671" y="102438"/>
                  <a:pt x="3846888" y="138112"/>
                </a:cubicBezTo>
                <a:cubicBezTo>
                  <a:pt x="3840981" y="146973"/>
                  <a:pt x="3837772" y="157378"/>
                  <a:pt x="3832600" y="166687"/>
                </a:cubicBezTo>
                <a:cubicBezTo>
                  <a:pt x="3827625" y="175642"/>
                  <a:pt x="3814095" y="192949"/>
                  <a:pt x="3808788" y="200025"/>
                </a:cubicBezTo>
                <a:cubicBezTo>
                  <a:pt x="3797867" y="232785"/>
                  <a:pt x="3812805" y="192994"/>
                  <a:pt x="3789738" y="233362"/>
                </a:cubicBezTo>
                <a:cubicBezTo>
                  <a:pt x="3787247" y="237721"/>
                  <a:pt x="3787220" y="243160"/>
                  <a:pt x="3784975" y="247650"/>
                </a:cubicBezTo>
                <a:cubicBezTo>
                  <a:pt x="3782415" y="252769"/>
                  <a:pt x="3778625" y="257175"/>
                  <a:pt x="3775450" y="261937"/>
                </a:cubicBezTo>
                <a:cubicBezTo>
                  <a:pt x="3773863" y="268287"/>
                  <a:pt x="3773935" y="275304"/>
                  <a:pt x="3770688" y="280987"/>
                </a:cubicBezTo>
                <a:cubicBezTo>
                  <a:pt x="3767346" y="286835"/>
                  <a:pt x="3760535" y="289958"/>
                  <a:pt x="3756400" y="295275"/>
                </a:cubicBezTo>
                <a:cubicBezTo>
                  <a:pt x="3749372" y="304311"/>
                  <a:pt x="3743700" y="314325"/>
                  <a:pt x="3737350" y="323850"/>
                </a:cubicBezTo>
                <a:lnTo>
                  <a:pt x="3727825" y="338137"/>
                </a:lnTo>
                <a:lnTo>
                  <a:pt x="3718300" y="352425"/>
                </a:lnTo>
                <a:cubicBezTo>
                  <a:pt x="3705132" y="391932"/>
                  <a:pt x="3727238" y="329788"/>
                  <a:pt x="3694488" y="395287"/>
                </a:cubicBezTo>
                <a:cubicBezTo>
                  <a:pt x="3678648" y="426968"/>
                  <a:pt x="3692315" y="402473"/>
                  <a:pt x="3670675" y="433387"/>
                </a:cubicBezTo>
                <a:cubicBezTo>
                  <a:pt x="3670652" y="433420"/>
                  <a:pt x="3646874" y="469089"/>
                  <a:pt x="3642100" y="476250"/>
                </a:cubicBezTo>
                <a:cubicBezTo>
                  <a:pt x="3638925" y="481012"/>
                  <a:pt x="3636622" y="486490"/>
                  <a:pt x="3632575" y="490537"/>
                </a:cubicBezTo>
                <a:lnTo>
                  <a:pt x="3618288" y="504825"/>
                </a:lnTo>
                <a:cubicBezTo>
                  <a:pt x="3616700" y="509587"/>
                  <a:pt x="3616016" y="514753"/>
                  <a:pt x="3613525" y="519112"/>
                </a:cubicBezTo>
                <a:cubicBezTo>
                  <a:pt x="3597211" y="547662"/>
                  <a:pt x="3603142" y="529061"/>
                  <a:pt x="3584950" y="552450"/>
                </a:cubicBezTo>
                <a:cubicBezTo>
                  <a:pt x="3577922" y="561486"/>
                  <a:pt x="3572768" y="571867"/>
                  <a:pt x="3565900" y="581025"/>
                </a:cubicBezTo>
                <a:cubicBezTo>
                  <a:pt x="3561138" y="587375"/>
                  <a:pt x="3555820" y="593344"/>
                  <a:pt x="3551613" y="600075"/>
                </a:cubicBezTo>
                <a:cubicBezTo>
                  <a:pt x="3539088" y="620115"/>
                  <a:pt x="3542608" y="628131"/>
                  <a:pt x="3523038" y="647700"/>
                </a:cubicBezTo>
                <a:cubicBezTo>
                  <a:pt x="3518275" y="652462"/>
                  <a:pt x="3513062" y="656813"/>
                  <a:pt x="3508750" y="661987"/>
                </a:cubicBezTo>
                <a:cubicBezTo>
                  <a:pt x="3494266" y="679368"/>
                  <a:pt x="3504712" y="675182"/>
                  <a:pt x="3484938" y="690562"/>
                </a:cubicBezTo>
                <a:cubicBezTo>
                  <a:pt x="3475902" y="697590"/>
                  <a:pt x="3465888" y="703262"/>
                  <a:pt x="3456363" y="709612"/>
                </a:cubicBezTo>
                <a:cubicBezTo>
                  <a:pt x="3451600" y="712787"/>
                  <a:pt x="3447505" y="717327"/>
                  <a:pt x="3442075" y="719137"/>
                </a:cubicBezTo>
                <a:cubicBezTo>
                  <a:pt x="3437313" y="720725"/>
                  <a:pt x="3432278" y="721655"/>
                  <a:pt x="3427788" y="723900"/>
                </a:cubicBezTo>
                <a:cubicBezTo>
                  <a:pt x="3422668" y="726460"/>
                  <a:pt x="3418470" y="730585"/>
                  <a:pt x="3413500" y="733425"/>
                </a:cubicBezTo>
                <a:cubicBezTo>
                  <a:pt x="3397021" y="742842"/>
                  <a:pt x="3396193" y="742369"/>
                  <a:pt x="3380163" y="747712"/>
                </a:cubicBezTo>
                <a:cubicBezTo>
                  <a:pt x="3375400" y="750887"/>
                  <a:pt x="3370995" y="754677"/>
                  <a:pt x="3365875" y="757237"/>
                </a:cubicBezTo>
                <a:cubicBezTo>
                  <a:pt x="3358229" y="761060"/>
                  <a:pt x="3350067" y="763760"/>
                  <a:pt x="3342063" y="766762"/>
                </a:cubicBezTo>
                <a:cubicBezTo>
                  <a:pt x="3337362" y="768525"/>
                  <a:pt x="3332265" y="769280"/>
                  <a:pt x="3327775" y="771525"/>
                </a:cubicBezTo>
                <a:cubicBezTo>
                  <a:pt x="3322656" y="774085"/>
                  <a:pt x="3318607" y="778490"/>
                  <a:pt x="3313488" y="781050"/>
                </a:cubicBezTo>
                <a:cubicBezTo>
                  <a:pt x="3301932" y="786828"/>
                  <a:pt x="3287335" y="787317"/>
                  <a:pt x="3275388" y="790575"/>
                </a:cubicBezTo>
                <a:cubicBezTo>
                  <a:pt x="3265702" y="793217"/>
                  <a:pt x="3256338" y="796925"/>
                  <a:pt x="3246813" y="800100"/>
                </a:cubicBezTo>
                <a:cubicBezTo>
                  <a:pt x="3242050" y="801687"/>
                  <a:pt x="3237395" y="803644"/>
                  <a:pt x="3232525" y="804862"/>
                </a:cubicBezTo>
                <a:lnTo>
                  <a:pt x="3194425" y="814387"/>
                </a:lnTo>
                <a:cubicBezTo>
                  <a:pt x="3189663" y="817562"/>
                  <a:pt x="3185257" y="821352"/>
                  <a:pt x="3180138" y="823912"/>
                </a:cubicBezTo>
                <a:cubicBezTo>
                  <a:pt x="3166837" y="830563"/>
                  <a:pt x="3144803" y="831681"/>
                  <a:pt x="3132513" y="833437"/>
                </a:cubicBezTo>
                <a:lnTo>
                  <a:pt x="3103938" y="842962"/>
                </a:lnTo>
                <a:cubicBezTo>
                  <a:pt x="3099175" y="844550"/>
                  <a:pt x="3094311" y="845860"/>
                  <a:pt x="3089650" y="847725"/>
                </a:cubicBezTo>
                <a:cubicBezTo>
                  <a:pt x="3081713" y="850900"/>
                  <a:pt x="3074086" y="855001"/>
                  <a:pt x="3065838" y="857250"/>
                </a:cubicBezTo>
                <a:cubicBezTo>
                  <a:pt x="3056522" y="859791"/>
                  <a:pt x="3046705" y="859989"/>
                  <a:pt x="3037263" y="862012"/>
                </a:cubicBezTo>
                <a:cubicBezTo>
                  <a:pt x="3024463" y="864755"/>
                  <a:pt x="3011863" y="868362"/>
                  <a:pt x="2999163" y="871537"/>
                </a:cubicBezTo>
                <a:cubicBezTo>
                  <a:pt x="2992813" y="873125"/>
                  <a:pt x="2986608" y="875488"/>
                  <a:pt x="2980113" y="876300"/>
                </a:cubicBezTo>
                <a:lnTo>
                  <a:pt x="2942013" y="881062"/>
                </a:lnTo>
                <a:cubicBezTo>
                  <a:pt x="2898215" y="898581"/>
                  <a:pt x="2938812" y="884675"/>
                  <a:pt x="2880100" y="895350"/>
                </a:cubicBezTo>
                <a:cubicBezTo>
                  <a:pt x="2875161" y="896248"/>
                  <a:pt x="2870683" y="898894"/>
                  <a:pt x="2865813" y="900112"/>
                </a:cubicBezTo>
                <a:cubicBezTo>
                  <a:pt x="2855339" y="902731"/>
                  <a:pt x="2822778" y="908362"/>
                  <a:pt x="2813425" y="909637"/>
                </a:cubicBezTo>
                <a:cubicBezTo>
                  <a:pt x="2788062" y="913095"/>
                  <a:pt x="2762325" y="914141"/>
                  <a:pt x="2737225" y="919162"/>
                </a:cubicBezTo>
                <a:cubicBezTo>
                  <a:pt x="2729288" y="920750"/>
                  <a:pt x="2721315" y="922169"/>
                  <a:pt x="2713413" y="923925"/>
                </a:cubicBezTo>
                <a:cubicBezTo>
                  <a:pt x="2707023" y="925345"/>
                  <a:pt x="2700851" y="927822"/>
                  <a:pt x="2694363" y="928687"/>
                </a:cubicBezTo>
                <a:cubicBezTo>
                  <a:pt x="2676982" y="931004"/>
                  <a:pt x="2659449" y="931994"/>
                  <a:pt x="2641975" y="933450"/>
                </a:cubicBezTo>
                <a:cubicBezTo>
                  <a:pt x="2443310" y="950006"/>
                  <a:pt x="2538602" y="942700"/>
                  <a:pt x="2251450" y="947737"/>
                </a:cubicBezTo>
                <a:lnTo>
                  <a:pt x="1479925" y="942975"/>
                </a:lnTo>
                <a:cubicBezTo>
                  <a:pt x="1466836" y="942744"/>
                  <a:pt x="1454525" y="936625"/>
                  <a:pt x="1441825" y="933450"/>
                </a:cubicBezTo>
                <a:lnTo>
                  <a:pt x="1422775" y="928687"/>
                </a:lnTo>
                <a:cubicBezTo>
                  <a:pt x="1418013" y="925512"/>
                  <a:pt x="1413607" y="921722"/>
                  <a:pt x="1408488" y="919162"/>
                </a:cubicBezTo>
                <a:cubicBezTo>
                  <a:pt x="1387603" y="908719"/>
                  <a:pt x="1383170" y="909336"/>
                  <a:pt x="1360863" y="904875"/>
                </a:cubicBezTo>
                <a:cubicBezTo>
                  <a:pt x="1354513" y="901700"/>
                  <a:pt x="1348460" y="897843"/>
                  <a:pt x="1341813" y="895350"/>
                </a:cubicBezTo>
                <a:cubicBezTo>
                  <a:pt x="1335684" y="893052"/>
                  <a:pt x="1329078" y="892309"/>
                  <a:pt x="1322763" y="890587"/>
                </a:cubicBezTo>
                <a:cubicBezTo>
                  <a:pt x="1274927" y="877540"/>
                  <a:pt x="1305181" y="883688"/>
                  <a:pt x="1260850" y="876300"/>
                </a:cubicBezTo>
                <a:cubicBezTo>
                  <a:pt x="1254500" y="873125"/>
                  <a:pt x="1248392" y="869412"/>
                  <a:pt x="1241800" y="866775"/>
                </a:cubicBezTo>
                <a:cubicBezTo>
                  <a:pt x="1228727" y="861546"/>
                  <a:pt x="1192415" y="850857"/>
                  <a:pt x="1179888" y="847725"/>
                </a:cubicBezTo>
                <a:cubicBezTo>
                  <a:pt x="1156750" y="841940"/>
                  <a:pt x="1158193" y="844713"/>
                  <a:pt x="1137025" y="838200"/>
                </a:cubicBezTo>
                <a:cubicBezTo>
                  <a:pt x="1122631" y="833771"/>
                  <a:pt x="1108931" y="826866"/>
                  <a:pt x="1094163" y="823912"/>
                </a:cubicBezTo>
                <a:lnTo>
                  <a:pt x="1046538" y="814387"/>
                </a:lnTo>
                <a:cubicBezTo>
                  <a:pt x="1040188" y="809625"/>
                  <a:pt x="1034741" y="803324"/>
                  <a:pt x="1027488" y="800100"/>
                </a:cubicBezTo>
                <a:cubicBezTo>
                  <a:pt x="1020091" y="796812"/>
                  <a:pt x="1011528" y="797300"/>
                  <a:pt x="1003675" y="795337"/>
                </a:cubicBezTo>
                <a:cubicBezTo>
                  <a:pt x="998805" y="794119"/>
                  <a:pt x="994150" y="792162"/>
                  <a:pt x="989388" y="790575"/>
                </a:cubicBezTo>
                <a:cubicBezTo>
                  <a:pt x="983038" y="785812"/>
                  <a:pt x="976841" y="780839"/>
                  <a:pt x="970338" y="776287"/>
                </a:cubicBezTo>
                <a:cubicBezTo>
                  <a:pt x="960960" y="769722"/>
                  <a:pt x="951288" y="763587"/>
                  <a:pt x="941763" y="757237"/>
                </a:cubicBezTo>
                <a:cubicBezTo>
                  <a:pt x="937000" y="754062"/>
                  <a:pt x="932054" y="751146"/>
                  <a:pt x="927475" y="747712"/>
                </a:cubicBezTo>
                <a:cubicBezTo>
                  <a:pt x="902745" y="729165"/>
                  <a:pt x="915524" y="736975"/>
                  <a:pt x="889375" y="723900"/>
                </a:cubicBezTo>
                <a:cubicBezTo>
                  <a:pt x="879850" y="714375"/>
                  <a:pt x="872008" y="702797"/>
                  <a:pt x="860800" y="695325"/>
                </a:cubicBezTo>
                <a:cubicBezTo>
                  <a:pt x="851275" y="688975"/>
                  <a:pt x="841383" y="683144"/>
                  <a:pt x="832225" y="676275"/>
                </a:cubicBezTo>
                <a:cubicBezTo>
                  <a:pt x="825875" y="671512"/>
                  <a:pt x="819906" y="666194"/>
                  <a:pt x="813175" y="661987"/>
                </a:cubicBezTo>
                <a:cubicBezTo>
                  <a:pt x="807155" y="658224"/>
                  <a:pt x="800289" y="655984"/>
                  <a:pt x="794125" y="652462"/>
                </a:cubicBezTo>
                <a:cubicBezTo>
                  <a:pt x="789155" y="649622"/>
                  <a:pt x="785099" y="645192"/>
                  <a:pt x="779838" y="642937"/>
                </a:cubicBezTo>
                <a:cubicBezTo>
                  <a:pt x="758464" y="633777"/>
                  <a:pt x="765045" y="642685"/>
                  <a:pt x="746500" y="633412"/>
                </a:cubicBezTo>
                <a:cubicBezTo>
                  <a:pt x="709578" y="614951"/>
                  <a:pt x="753832" y="631092"/>
                  <a:pt x="717925" y="619125"/>
                </a:cubicBezTo>
                <a:cubicBezTo>
                  <a:pt x="688973" y="599823"/>
                  <a:pt x="719733" y="618017"/>
                  <a:pt x="684588" y="604837"/>
                </a:cubicBezTo>
                <a:cubicBezTo>
                  <a:pt x="677941" y="602344"/>
                  <a:pt x="672130" y="597949"/>
                  <a:pt x="665538" y="595312"/>
                </a:cubicBezTo>
                <a:cubicBezTo>
                  <a:pt x="656216" y="591583"/>
                  <a:pt x="636963" y="585787"/>
                  <a:pt x="636963" y="585787"/>
                </a:cubicBezTo>
                <a:cubicBezTo>
                  <a:pt x="620587" y="573505"/>
                  <a:pt x="617541" y="569446"/>
                  <a:pt x="598863" y="561975"/>
                </a:cubicBezTo>
                <a:cubicBezTo>
                  <a:pt x="589541" y="558246"/>
                  <a:pt x="570288" y="552450"/>
                  <a:pt x="570288" y="552450"/>
                </a:cubicBezTo>
                <a:cubicBezTo>
                  <a:pt x="565525" y="549275"/>
                  <a:pt x="561120" y="545485"/>
                  <a:pt x="556000" y="542925"/>
                </a:cubicBezTo>
                <a:cubicBezTo>
                  <a:pt x="551510" y="540680"/>
                  <a:pt x="545890" y="540947"/>
                  <a:pt x="541713" y="538162"/>
                </a:cubicBezTo>
                <a:cubicBezTo>
                  <a:pt x="536109" y="534426"/>
                  <a:pt x="533029" y="527611"/>
                  <a:pt x="527425" y="523875"/>
                </a:cubicBezTo>
                <a:cubicBezTo>
                  <a:pt x="523248" y="521090"/>
                  <a:pt x="517628" y="521357"/>
                  <a:pt x="513138" y="519112"/>
                </a:cubicBezTo>
                <a:cubicBezTo>
                  <a:pt x="508018" y="516552"/>
                  <a:pt x="503820" y="512427"/>
                  <a:pt x="498850" y="509587"/>
                </a:cubicBezTo>
                <a:cubicBezTo>
                  <a:pt x="467255" y="491533"/>
                  <a:pt x="492231" y="506750"/>
                  <a:pt x="465513" y="495300"/>
                </a:cubicBezTo>
                <a:cubicBezTo>
                  <a:pt x="458987" y="492503"/>
                  <a:pt x="452551" y="489428"/>
                  <a:pt x="446463" y="485775"/>
                </a:cubicBezTo>
                <a:cubicBezTo>
                  <a:pt x="436647" y="479885"/>
                  <a:pt x="428748" y="470345"/>
                  <a:pt x="417888" y="466725"/>
                </a:cubicBezTo>
                <a:cubicBezTo>
                  <a:pt x="413125" y="465137"/>
                  <a:pt x="408090" y="464207"/>
                  <a:pt x="403600" y="461962"/>
                </a:cubicBezTo>
                <a:cubicBezTo>
                  <a:pt x="388866" y="454595"/>
                  <a:pt x="385354" y="446773"/>
                  <a:pt x="370263" y="438150"/>
                </a:cubicBezTo>
                <a:cubicBezTo>
                  <a:pt x="329250" y="414714"/>
                  <a:pt x="393364" y="465001"/>
                  <a:pt x="332163" y="419100"/>
                </a:cubicBezTo>
                <a:cubicBezTo>
                  <a:pt x="303789" y="397820"/>
                  <a:pt x="333600" y="408743"/>
                  <a:pt x="298825" y="400050"/>
                </a:cubicBezTo>
                <a:cubicBezTo>
                  <a:pt x="292475" y="396875"/>
                  <a:pt x="286300" y="393322"/>
                  <a:pt x="279775" y="390525"/>
                </a:cubicBezTo>
                <a:cubicBezTo>
                  <a:pt x="275161" y="388547"/>
                  <a:pt x="269978" y="388007"/>
                  <a:pt x="265488" y="385762"/>
                </a:cubicBezTo>
                <a:cubicBezTo>
                  <a:pt x="260368" y="383202"/>
                  <a:pt x="256320" y="378797"/>
                  <a:pt x="251200" y="376237"/>
                </a:cubicBezTo>
                <a:cubicBezTo>
                  <a:pt x="239692" y="370483"/>
                  <a:pt x="230062" y="371287"/>
                  <a:pt x="217863" y="366712"/>
                </a:cubicBezTo>
                <a:cubicBezTo>
                  <a:pt x="173568" y="350101"/>
                  <a:pt x="228405" y="362119"/>
                  <a:pt x="170238" y="352425"/>
                </a:cubicBezTo>
                <a:cubicBezTo>
                  <a:pt x="165475" y="350837"/>
                  <a:pt x="160777" y="349041"/>
                  <a:pt x="155950" y="347662"/>
                </a:cubicBezTo>
                <a:cubicBezTo>
                  <a:pt x="104685" y="333015"/>
                  <a:pt x="105101" y="344172"/>
                  <a:pt x="17838" y="347662"/>
                </a:cubicBezTo>
                <a:cubicBezTo>
                  <a:pt x="1420" y="353135"/>
                  <a:pt x="0" y="348875"/>
                  <a:pt x="8313" y="3571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263835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booelan</a:t>
            </a:r>
            <a:r>
              <a:rPr lang="ko-KR" altLang="en-US" sz="1400" dirty="0" smtClean="0"/>
              <a:t>으로 반환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495425" y="2409825"/>
            <a:ext cx="3490913" cy="709613"/>
          </a:xfrm>
          <a:custGeom>
            <a:avLst/>
            <a:gdLst>
              <a:gd name="connsiteX0" fmla="*/ 3490913 w 3490913"/>
              <a:gd name="connsiteY0" fmla="*/ 0 h 709613"/>
              <a:gd name="connsiteX1" fmla="*/ 3448050 w 3490913"/>
              <a:gd name="connsiteY1" fmla="*/ 4763 h 709613"/>
              <a:gd name="connsiteX2" fmla="*/ 3395663 w 3490913"/>
              <a:gd name="connsiteY2" fmla="*/ 38100 h 709613"/>
              <a:gd name="connsiteX3" fmla="*/ 3333750 w 3490913"/>
              <a:gd name="connsiteY3" fmla="*/ 90488 h 709613"/>
              <a:gd name="connsiteX4" fmla="*/ 3324225 w 3490913"/>
              <a:gd name="connsiteY4" fmla="*/ 104775 h 709613"/>
              <a:gd name="connsiteX5" fmla="*/ 3309938 w 3490913"/>
              <a:gd name="connsiteY5" fmla="*/ 119063 h 709613"/>
              <a:gd name="connsiteX6" fmla="*/ 3290888 w 3490913"/>
              <a:gd name="connsiteY6" fmla="*/ 152400 h 709613"/>
              <a:gd name="connsiteX7" fmla="*/ 3276600 w 3490913"/>
              <a:gd name="connsiteY7" fmla="*/ 166688 h 709613"/>
              <a:gd name="connsiteX8" fmla="*/ 3267075 w 3490913"/>
              <a:gd name="connsiteY8" fmla="*/ 185738 h 709613"/>
              <a:gd name="connsiteX9" fmla="*/ 3238500 w 3490913"/>
              <a:gd name="connsiteY9" fmla="*/ 214313 h 709613"/>
              <a:gd name="connsiteX10" fmla="*/ 3214688 w 3490913"/>
              <a:gd name="connsiteY10" fmla="*/ 242888 h 709613"/>
              <a:gd name="connsiteX11" fmla="*/ 3190875 w 3490913"/>
              <a:gd name="connsiteY11" fmla="*/ 266700 h 709613"/>
              <a:gd name="connsiteX12" fmla="*/ 3157538 w 3490913"/>
              <a:gd name="connsiteY12" fmla="*/ 309563 h 709613"/>
              <a:gd name="connsiteX13" fmla="*/ 3128963 w 3490913"/>
              <a:gd name="connsiteY13" fmla="*/ 342900 h 709613"/>
              <a:gd name="connsiteX14" fmla="*/ 3119438 w 3490913"/>
              <a:gd name="connsiteY14" fmla="*/ 357188 h 709613"/>
              <a:gd name="connsiteX15" fmla="*/ 3105150 w 3490913"/>
              <a:gd name="connsiteY15" fmla="*/ 371475 h 709613"/>
              <a:gd name="connsiteX16" fmla="*/ 3095625 w 3490913"/>
              <a:gd name="connsiteY16" fmla="*/ 385763 h 709613"/>
              <a:gd name="connsiteX17" fmla="*/ 3067050 w 3490913"/>
              <a:gd name="connsiteY17" fmla="*/ 414338 h 709613"/>
              <a:gd name="connsiteX18" fmla="*/ 3057525 w 3490913"/>
              <a:gd name="connsiteY18" fmla="*/ 428625 h 709613"/>
              <a:gd name="connsiteX19" fmla="*/ 3043238 w 3490913"/>
              <a:gd name="connsiteY19" fmla="*/ 438150 h 709613"/>
              <a:gd name="connsiteX20" fmla="*/ 3024188 w 3490913"/>
              <a:gd name="connsiteY20" fmla="*/ 457200 h 709613"/>
              <a:gd name="connsiteX21" fmla="*/ 3000375 w 3490913"/>
              <a:gd name="connsiteY21" fmla="*/ 485775 h 709613"/>
              <a:gd name="connsiteX22" fmla="*/ 2976563 w 3490913"/>
              <a:gd name="connsiteY22" fmla="*/ 500063 h 709613"/>
              <a:gd name="connsiteX23" fmla="*/ 2933700 w 3490913"/>
              <a:gd name="connsiteY23" fmla="*/ 533400 h 709613"/>
              <a:gd name="connsiteX24" fmla="*/ 2900363 w 3490913"/>
              <a:gd name="connsiteY24" fmla="*/ 547688 h 709613"/>
              <a:gd name="connsiteX25" fmla="*/ 2881313 w 3490913"/>
              <a:gd name="connsiteY25" fmla="*/ 561975 h 709613"/>
              <a:gd name="connsiteX26" fmla="*/ 2862263 w 3490913"/>
              <a:gd name="connsiteY26" fmla="*/ 571500 h 709613"/>
              <a:gd name="connsiteX27" fmla="*/ 2824163 w 3490913"/>
              <a:gd name="connsiteY27" fmla="*/ 585788 h 709613"/>
              <a:gd name="connsiteX28" fmla="*/ 2805113 w 3490913"/>
              <a:gd name="connsiteY28" fmla="*/ 590550 h 709613"/>
              <a:gd name="connsiteX29" fmla="*/ 2776538 w 3490913"/>
              <a:gd name="connsiteY29" fmla="*/ 604838 h 709613"/>
              <a:gd name="connsiteX30" fmla="*/ 2733675 w 3490913"/>
              <a:gd name="connsiteY30" fmla="*/ 628650 h 709613"/>
              <a:gd name="connsiteX31" fmla="*/ 2714625 w 3490913"/>
              <a:gd name="connsiteY31" fmla="*/ 633413 h 709613"/>
              <a:gd name="connsiteX32" fmla="*/ 2695575 w 3490913"/>
              <a:gd name="connsiteY32" fmla="*/ 642938 h 709613"/>
              <a:gd name="connsiteX33" fmla="*/ 2657475 w 3490913"/>
              <a:gd name="connsiteY33" fmla="*/ 657225 h 709613"/>
              <a:gd name="connsiteX34" fmla="*/ 2633663 w 3490913"/>
              <a:gd name="connsiteY34" fmla="*/ 661988 h 709613"/>
              <a:gd name="connsiteX35" fmla="*/ 2581275 w 3490913"/>
              <a:gd name="connsiteY35" fmla="*/ 676275 h 709613"/>
              <a:gd name="connsiteX36" fmla="*/ 2552700 w 3490913"/>
              <a:gd name="connsiteY36" fmla="*/ 685800 h 709613"/>
              <a:gd name="connsiteX37" fmla="*/ 2505075 w 3490913"/>
              <a:gd name="connsiteY37" fmla="*/ 695325 h 709613"/>
              <a:gd name="connsiteX38" fmla="*/ 2481263 w 3490913"/>
              <a:gd name="connsiteY38" fmla="*/ 700088 h 709613"/>
              <a:gd name="connsiteX39" fmla="*/ 2462213 w 3490913"/>
              <a:gd name="connsiteY39" fmla="*/ 704850 h 709613"/>
              <a:gd name="connsiteX40" fmla="*/ 2386013 w 3490913"/>
              <a:gd name="connsiteY40" fmla="*/ 709613 h 709613"/>
              <a:gd name="connsiteX41" fmla="*/ 2276475 w 3490913"/>
              <a:gd name="connsiteY41" fmla="*/ 704850 h 709613"/>
              <a:gd name="connsiteX42" fmla="*/ 2233613 w 3490913"/>
              <a:gd name="connsiteY42" fmla="*/ 685800 h 709613"/>
              <a:gd name="connsiteX43" fmla="*/ 2214563 w 3490913"/>
              <a:gd name="connsiteY43" fmla="*/ 681038 h 709613"/>
              <a:gd name="connsiteX44" fmla="*/ 2200275 w 3490913"/>
              <a:gd name="connsiteY44" fmla="*/ 666750 h 709613"/>
              <a:gd name="connsiteX45" fmla="*/ 2185988 w 3490913"/>
              <a:gd name="connsiteY45" fmla="*/ 661988 h 709613"/>
              <a:gd name="connsiteX46" fmla="*/ 2162175 w 3490913"/>
              <a:gd name="connsiteY46" fmla="*/ 647700 h 709613"/>
              <a:gd name="connsiteX47" fmla="*/ 2143125 w 3490913"/>
              <a:gd name="connsiteY47" fmla="*/ 628650 h 709613"/>
              <a:gd name="connsiteX48" fmla="*/ 2105025 w 3490913"/>
              <a:gd name="connsiteY48" fmla="*/ 600075 h 709613"/>
              <a:gd name="connsiteX49" fmla="*/ 2071688 w 3490913"/>
              <a:gd name="connsiteY49" fmla="*/ 576263 h 709613"/>
              <a:gd name="connsiteX50" fmla="*/ 2043113 w 3490913"/>
              <a:gd name="connsiteY50" fmla="*/ 547688 h 709613"/>
              <a:gd name="connsiteX51" fmla="*/ 2005013 w 3490913"/>
              <a:gd name="connsiteY51" fmla="*/ 519113 h 709613"/>
              <a:gd name="connsiteX52" fmla="*/ 1981200 w 3490913"/>
              <a:gd name="connsiteY52" fmla="*/ 485775 h 709613"/>
              <a:gd name="connsiteX53" fmla="*/ 1962150 w 3490913"/>
              <a:gd name="connsiteY53" fmla="*/ 466725 h 709613"/>
              <a:gd name="connsiteX54" fmla="*/ 1928813 w 3490913"/>
              <a:gd name="connsiteY54" fmla="*/ 428625 h 709613"/>
              <a:gd name="connsiteX55" fmla="*/ 1909763 w 3490913"/>
              <a:gd name="connsiteY55" fmla="*/ 400050 h 709613"/>
              <a:gd name="connsiteX56" fmla="*/ 1905000 w 3490913"/>
              <a:gd name="connsiteY56" fmla="*/ 385763 h 709613"/>
              <a:gd name="connsiteX57" fmla="*/ 1857375 w 3490913"/>
              <a:gd name="connsiteY57" fmla="*/ 328613 h 709613"/>
              <a:gd name="connsiteX58" fmla="*/ 1843088 w 3490913"/>
              <a:gd name="connsiteY58" fmla="*/ 304800 h 709613"/>
              <a:gd name="connsiteX59" fmla="*/ 1824038 w 3490913"/>
              <a:gd name="connsiteY59" fmla="*/ 280988 h 709613"/>
              <a:gd name="connsiteX60" fmla="*/ 1814513 w 3490913"/>
              <a:gd name="connsiteY60" fmla="*/ 266700 h 709613"/>
              <a:gd name="connsiteX61" fmla="*/ 1800225 w 3490913"/>
              <a:gd name="connsiteY61" fmla="*/ 252413 h 709613"/>
              <a:gd name="connsiteX62" fmla="*/ 1785938 w 3490913"/>
              <a:gd name="connsiteY62" fmla="*/ 233363 h 709613"/>
              <a:gd name="connsiteX63" fmla="*/ 1757363 w 3490913"/>
              <a:gd name="connsiteY63" fmla="*/ 219075 h 709613"/>
              <a:gd name="connsiteX64" fmla="*/ 1719263 w 3490913"/>
              <a:gd name="connsiteY64" fmla="*/ 190500 h 709613"/>
              <a:gd name="connsiteX65" fmla="*/ 1704975 w 3490913"/>
              <a:gd name="connsiteY65" fmla="*/ 180975 h 709613"/>
              <a:gd name="connsiteX66" fmla="*/ 1662113 w 3490913"/>
              <a:gd name="connsiteY66" fmla="*/ 166688 h 709613"/>
              <a:gd name="connsiteX67" fmla="*/ 1638300 w 3490913"/>
              <a:gd name="connsiteY67" fmla="*/ 157163 h 709613"/>
              <a:gd name="connsiteX68" fmla="*/ 1624013 w 3490913"/>
              <a:gd name="connsiteY68" fmla="*/ 147638 h 709613"/>
              <a:gd name="connsiteX69" fmla="*/ 1595438 w 3490913"/>
              <a:gd name="connsiteY69" fmla="*/ 142875 h 709613"/>
              <a:gd name="connsiteX70" fmla="*/ 1576388 w 3490913"/>
              <a:gd name="connsiteY70" fmla="*/ 138113 h 709613"/>
              <a:gd name="connsiteX71" fmla="*/ 1552575 w 3490913"/>
              <a:gd name="connsiteY71" fmla="*/ 128588 h 709613"/>
              <a:gd name="connsiteX72" fmla="*/ 1514475 w 3490913"/>
              <a:gd name="connsiteY72" fmla="*/ 123825 h 709613"/>
              <a:gd name="connsiteX73" fmla="*/ 1466850 w 3490913"/>
              <a:gd name="connsiteY73" fmla="*/ 104775 h 709613"/>
              <a:gd name="connsiteX74" fmla="*/ 1443038 w 3490913"/>
              <a:gd name="connsiteY74" fmla="*/ 100013 h 709613"/>
              <a:gd name="connsiteX75" fmla="*/ 1400175 w 3490913"/>
              <a:gd name="connsiteY75" fmla="*/ 90488 h 709613"/>
              <a:gd name="connsiteX76" fmla="*/ 1385888 w 3490913"/>
              <a:gd name="connsiteY76" fmla="*/ 85725 h 709613"/>
              <a:gd name="connsiteX77" fmla="*/ 1343025 w 3490913"/>
              <a:gd name="connsiteY77" fmla="*/ 76200 h 709613"/>
              <a:gd name="connsiteX78" fmla="*/ 1309688 w 3490913"/>
              <a:gd name="connsiteY78" fmla="*/ 66675 h 709613"/>
              <a:gd name="connsiteX79" fmla="*/ 1119188 w 3490913"/>
              <a:gd name="connsiteY79" fmla="*/ 52388 h 709613"/>
              <a:gd name="connsiteX80" fmla="*/ 781050 w 3490913"/>
              <a:gd name="connsiteY80" fmla="*/ 57150 h 709613"/>
              <a:gd name="connsiteX81" fmla="*/ 766763 w 3490913"/>
              <a:gd name="connsiteY81" fmla="*/ 61913 h 709613"/>
              <a:gd name="connsiteX82" fmla="*/ 647700 w 3490913"/>
              <a:gd name="connsiteY82" fmla="*/ 76200 h 709613"/>
              <a:gd name="connsiteX83" fmla="*/ 614363 w 3490913"/>
              <a:gd name="connsiteY83" fmla="*/ 85725 h 709613"/>
              <a:gd name="connsiteX84" fmla="*/ 585788 w 3490913"/>
              <a:gd name="connsiteY84" fmla="*/ 90488 h 709613"/>
              <a:gd name="connsiteX85" fmla="*/ 557213 w 3490913"/>
              <a:gd name="connsiteY85" fmla="*/ 100013 h 709613"/>
              <a:gd name="connsiteX86" fmla="*/ 519113 w 3490913"/>
              <a:gd name="connsiteY86" fmla="*/ 109538 h 709613"/>
              <a:gd name="connsiteX87" fmla="*/ 504825 w 3490913"/>
              <a:gd name="connsiteY87" fmla="*/ 119063 h 709613"/>
              <a:gd name="connsiteX88" fmla="*/ 476250 w 3490913"/>
              <a:gd name="connsiteY88" fmla="*/ 123825 h 709613"/>
              <a:gd name="connsiteX89" fmla="*/ 457200 w 3490913"/>
              <a:gd name="connsiteY89" fmla="*/ 128588 h 709613"/>
              <a:gd name="connsiteX90" fmla="*/ 423863 w 3490913"/>
              <a:gd name="connsiteY90" fmla="*/ 142875 h 709613"/>
              <a:gd name="connsiteX91" fmla="*/ 404813 w 3490913"/>
              <a:gd name="connsiteY91" fmla="*/ 152400 h 709613"/>
              <a:gd name="connsiteX92" fmla="*/ 390525 w 3490913"/>
              <a:gd name="connsiteY92" fmla="*/ 157163 h 709613"/>
              <a:gd name="connsiteX93" fmla="*/ 371475 w 3490913"/>
              <a:gd name="connsiteY93" fmla="*/ 171450 h 709613"/>
              <a:gd name="connsiteX94" fmla="*/ 352425 w 3490913"/>
              <a:gd name="connsiteY94" fmla="*/ 176213 h 709613"/>
              <a:gd name="connsiteX95" fmla="*/ 333375 w 3490913"/>
              <a:gd name="connsiteY95" fmla="*/ 185738 h 709613"/>
              <a:gd name="connsiteX96" fmla="*/ 319088 w 3490913"/>
              <a:gd name="connsiteY96" fmla="*/ 195263 h 709613"/>
              <a:gd name="connsiteX97" fmla="*/ 280988 w 3490913"/>
              <a:gd name="connsiteY97" fmla="*/ 214313 h 709613"/>
              <a:gd name="connsiteX98" fmla="*/ 266700 w 3490913"/>
              <a:gd name="connsiteY98" fmla="*/ 223838 h 709613"/>
              <a:gd name="connsiteX99" fmla="*/ 247650 w 3490913"/>
              <a:gd name="connsiteY99" fmla="*/ 228600 h 709613"/>
              <a:gd name="connsiteX100" fmla="*/ 228600 w 3490913"/>
              <a:gd name="connsiteY100" fmla="*/ 238125 h 709613"/>
              <a:gd name="connsiteX101" fmla="*/ 200025 w 3490913"/>
              <a:gd name="connsiteY101" fmla="*/ 261938 h 709613"/>
              <a:gd name="connsiteX102" fmla="*/ 152400 w 3490913"/>
              <a:gd name="connsiteY102" fmla="*/ 285750 h 709613"/>
              <a:gd name="connsiteX103" fmla="*/ 119063 w 3490913"/>
              <a:gd name="connsiteY103" fmla="*/ 309563 h 709613"/>
              <a:gd name="connsiteX104" fmla="*/ 80963 w 3490913"/>
              <a:gd name="connsiteY104" fmla="*/ 328613 h 709613"/>
              <a:gd name="connsiteX105" fmla="*/ 28575 w 3490913"/>
              <a:gd name="connsiteY105" fmla="*/ 361950 h 709613"/>
              <a:gd name="connsiteX106" fmla="*/ 14288 w 3490913"/>
              <a:gd name="connsiteY106" fmla="*/ 366713 h 709613"/>
              <a:gd name="connsiteX107" fmla="*/ 0 w 3490913"/>
              <a:gd name="connsiteY107" fmla="*/ 376238 h 70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90913" h="709613">
                <a:moveTo>
                  <a:pt x="3490913" y="0"/>
                </a:moveTo>
                <a:cubicBezTo>
                  <a:pt x="3476625" y="1588"/>
                  <a:pt x="3461872" y="814"/>
                  <a:pt x="3448050" y="4763"/>
                </a:cubicBezTo>
                <a:cubicBezTo>
                  <a:pt x="3442164" y="6445"/>
                  <a:pt x="3397630" y="36789"/>
                  <a:pt x="3395663" y="38100"/>
                </a:cubicBezTo>
                <a:cubicBezTo>
                  <a:pt x="3372506" y="53538"/>
                  <a:pt x="3350075" y="66002"/>
                  <a:pt x="3333750" y="90488"/>
                </a:cubicBezTo>
                <a:cubicBezTo>
                  <a:pt x="3330575" y="95250"/>
                  <a:pt x="3327889" y="100378"/>
                  <a:pt x="3324225" y="104775"/>
                </a:cubicBezTo>
                <a:cubicBezTo>
                  <a:pt x="3319913" y="109949"/>
                  <a:pt x="3313853" y="113582"/>
                  <a:pt x="3309938" y="119063"/>
                </a:cubicBezTo>
                <a:cubicBezTo>
                  <a:pt x="3286653" y="151663"/>
                  <a:pt x="3313381" y="125409"/>
                  <a:pt x="3290888" y="152400"/>
                </a:cubicBezTo>
                <a:cubicBezTo>
                  <a:pt x="3286576" y="157574"/>
                  <a:pt x="3280515" y="161207"/>
                  <a:pt x="3276600" y="166688"/>
                </a:cubicBezTo>
                <a:cubicBezTo>
                  <a:pt x="3272473" y="172465"/>
                  <a:pt x="3271510" y="180194"/>
                  <a:pt x="3267075" y="185738"/>
                </a:cubicBezTo>
                <a:cubicBezTo>
                  <a:pt x="3258660" y="196257"/>
                  <a:pt x="3245972" y="203105"/>
                  <a:pt x="3238500" y="214313"/>
                </a:cubicBezTo>
                <a:cubicBezTo>
                  <a:pt x="3214851" y="249785"/>
                  <a:pt x="3245245" y="206219"/>
                  <a:pt x="3214688" y="242888"/>
                </a:cubicBezTo>
                <a:cubicBezTo>
                  <a:pt x="3194847" y="266698"/>
                  <a:pt x="3217067" y="249239"/>
                  <a:pt x="3190875" y="266700"/>
                </a:cubicBezTo>
                <a:cubicBezTo>
                  <a:pt x="3179460" y="300949"/>
                  <a:pt x="3196085" y="258169"/>
                  <a:pt x="3157538" y="309563"/>
                </a:cubicBezTo>
                <a:cubicBezTo>
                  <a:pt x="3104006" y="380937"/>
                  <a:pt x="3178732" y="283176"/>
                  <a:pt x="3128963" y="342900"/>
                </a:cubicBezTo>
                <a:cubicBezTo>
                  <a:pt x="3125299" y="347297"/>
                  <a:pt x="3123102" y="352791"/>
                  <a:pt x="3119438" y="357188"/>
                </a:cubicBezTo>
                <a:cubicBezTo>
                  <a:pt x="3115126" y="362362"/>
                  <a:pt x="3109462" y="366301"/>
                  <a:pt x="3105150" y="371475"/>
                </a:cubicBezTo>
                <a:cubicBezTo>
                  <a:pt x="3101486" y="375872"/>
                  <a:pt x="3099428" y="381485"/>
                  <a:pt x="3095625" y="385763"/>
                </a:cubicBezTo>
                <a:cubicBezTo>
                  <a:pt x="3086676" y="395831"/>
                  <a:pt x="3074522" y="403130"/>
                  <a:pt x="3067050" y="414338"/>
                </a:cubicBezTo>
                <a:cubicBezTo>
                  <a:pt x="3063875" y="419100"/>
                  <a:pt x="3061572" y="424578"/>
                  <a:pt x="3057525" y="428625"/>
                </a:cubicBezTo>
                <a:cubicBezTo>
                  <a:pt x="3053478" y="432672"/>
                  <a:pt x="3047584" y="434425"/>
                  <a:pt x="3043238" y="438150"/>
                </a:cubicBezTo>
                <a:cubicBezTo>
                  <a:pt x="3036420" y="443994"/>
                  <a:pt x="3030032" y="450382"/>
                  <a:pt x="3024188" y="457200"/>
                </a:cubicBezTo>
                <a:cubicBezTo>
                  <a:pt x="3009664" y="474145"/>
                  <a:pt x="3020197" y="470909"/>
                  <a:pt x="3000375" y="485775"/>
                </a:cubicBezTo>
                <a:cubicBezTo>
                  <a:pt x="2992970" y="491329"/>
                  <a:pt x="2984095" y="494683"/>
                  <a:pt x="2976563" y="500063"/>
                </a:cubicBezTo>
                <a:cubicBezTo>
                  <a:pt x="2961834" y="510584"/>
                  <a:pt x="2950871" y="527675"/>
                  <a:pt x="2933700" y="533400"/>
                </a:cubicBezTo>
                <a:cubicBezTo>
                  <a:pt x="2919812" y="538030"/>
                  <a:pt x="2913813" y="539282"/>
                  <a:pt x="2900363" y="547688"/>
                </a:cubicBezTo>
                <a:cubicBezTo>
                  <a:pt x="2893632" y="551895"/>
                  <a:pt x="2888044" y="557768"/>
                  <a:pt x="2881313" y="561975"/>
                </a:cubicBezTo>
                <a:cubicBezTo>
                  <a:pt x="2875293" y="565738"/>
                  <a:pt x="2868751" y="568617"/>
                  <a:pt x="2862263" y="571500"/>
                </a:cubicBezTo>
                <a:cubicBezTo>
                  <a:pt x="2853216" y="575521"/>
                  <a:pt x="2835153" y="582648"/>
                  <a:pt x="2824163" y="585788"/>
                </a:cubicBezTo>
                <a:cubicBezTo>
                  <a:pt x="2817869" y="587586"/>
                  <a:pt x="2811463" y="588963"/>
                  <a:pt x="2805113" y="590550"/>
                </a:cubicBezTo>
                <a:cubicBezTo>
                  <a:pt x="2764169" y="617845"/>
                  <a:pt x="2815970" y="585122"/>
                  <a:pt x="2776538" y="604838"/>
                </a:cubicBezTo>
                <a:cubicBezTo>
                  <a:pt x="2758355" y="613929"/>
                  <a:pt x="2752017" y="621772"/>
                  <a:pt x="2733675" y="628650"/>
                </a:cubicBezTo>
                <a:cubicBezTo>
                  <a:pt x="2727546" y="630948"/>
                  <a:pt x="2720754" y="631115"/>
                  <a:pt x="2714625" y="633413"/>
                </a:cubicBezTo>
                <a:cubicBezTo>
                  <a:pt x="2707978" y="635906"/>
                  <a:pt x="2702063" y="640055"/>
                  <a:pt x="2695575" y="642938"/>
                </a:cubicBezTo>
                <a:cubicBezTo>
                  <a:pt x="2689946" y="645440"/>
                  <a:pt x="2666458" y="654979"/>
                  <a:pt x="2657475" y="657225"/>
                </a:cubicBezTo>
                <a:cubicBezTo>
                  <a:pt x="2649622" y="659188"/>
                  <a:pt x="2641600" y="660400"/>
                  <a:pt x="2633663" y="661988"/>
                </a:cubicBezTo>
                <a:cubicBezTo>
                  <a:pt x="2604861" y="681189"/>
                  <a:pt x="2633696" y="665042"/>
                  <a:pt x="2581275" y="676275"/>
                </a:cubicBezTo>
                <a:cubicBezTo>
                  <a:pt x="2571458" y="678379"/>
                  <a:pt x="2562545" y="683831"/>
                  <a:pt x="2552700" y="685800"/>
                </a:cubicBezTo>
                <a:lnTo>
                  <a:pt x="2505075" y="695325"/>
                </a:lnTo>
                <a:cubicBezTo>
                  <a:pt x="2497138" y="696913"/>
                  <a:pt x="2489116" y="698125"/>
                  <a:pt x="2481263" y="700088"/>
                </a:cubicBezTo>
                <a:cubicBezTo>
                  <a:pt x="2474913" y="701675"/>
                  <a:pt x="2468726" y="704199"/>
                  <a:pt x="2462213" y="704850"/>
                </a:cubicBezTo>
                <a:cubicBezTo>
                  <a:pt x="2436890" y="707382"/>
                  <a:pt x="2411413" y="708025"/>
                  <a:pt x="2386013" y="709613"/>
                </a:cubicBezTo>
                <a:cubicBezTo>
                  <a:pt x="2349500" y="708025"/>
                  <a:pt x="2312814" y="708744"/>
                  <a:pt x="2276475" y="704850"/>
                </a:cubicBezTo>
                <a:cubicBezTo>
                  <a:pt x="2264311" y="703547"/>
                  <a:pt x="2245161" y="690131"/>
                  <a:pt x="2233613" y="685800"/>
                </a:cubicBezTo>
                <a:cubicBezTo>
                  <a:pt x="2227484" y="683502"/>
                  <a:pt x="2220913" y="682625"/>
                  <a:pt x="2214563" y="681038"/>
                </a:cubicBezTo>
                <a:cubicBezTo>
                  <a:pt x="2209800" y="676275"/>
                  <a:pt x="2205879" y="670486"/>
                  <a:pt x="2200275" y="666750"/>
                </a:cubicBezTo>
                <a:cubicBezTo>
                  <a:pt x="2196098" y="663965"/>
                  <a:pt x="2190478" y="664233"/>
                  <a:pt x="2185988" y="661988"/>
                </a:cubicBezTo>
                <a:cubicBezTo>
                  <a:pt x="2177708" y="657848"/>
                  <a:pt x="2169482" y="653383"/>
                  <a:pt x="2162175" y="647700"/>
                </a:cubicBezTo>
                <a:cubicBezTo>
                  <a:pt x="2155086" y="642187"/>
                  <a:pt x="2150024" y="634399"/>
                  <a:pt x="2143125" y="628650"/>
                </a:cubicBezTo>
                <a:cubicBezTo>
                  <a:pt x="2130929" y="618487"/>
                  <a:pt x="2117827" y="609463"/>
                  <a:pt x="2105025" y="600075"/>
                </a:cubicBezTo>
                <a:cubicBezTo>
                  <a:pt x="2094013" y="591999"/>
                  <a:pt x="2081344" y="585919"/>
                  <a:pt x="2071688" y="576263"/>
                </a:cubicBezTo>
                <a:cubicBezTo>
                  <a:pt x="2062163" y="566738"/>
                  <a:pt x="2054321" y="555160"/>
                  <a:pt x="2043113" y="547688"/>
                </a:cubicBezTo>
                <a:cubicBezTo>
                  <a:pt x="2029921" y="538894"/>
                  <a:pt x="2016328" y="530428"/>
                  <a:pt x="2005013" y="519113"/>
                </a:cubicBezTo>
                <a:cubicBezTo>
                  <a:pt x="1984098" y="498198"/>
                  <a:pt x="1997430" y="504710"/>
                  <a:pt x="1981200" y="485775"/>
                </a:cubicBezTo>
                <a:cubicBezTo>
                  <a:pt x="1975356" y="478957"/>
                  <a:pt x="1968063" y="473483"/>
                  <a:pt x="1962150" y="466725"/>
                </a:cubicBezTo>
                <a:cubicBezTo>
                  <a:pt x="1916241" y="414256"/>
                  <a:pt x="1983157" y="482969"/>
                  <a:pt x="1928813" y="428625"/>
                </a:cubicBezTo>
                <a:cubicBezTo>
                  <a:pt x="1917488" y="394654"/>
                  <a:pt x="1933546" y="435724"/>
                  <a:pt x="1909763" y="400050"/>
                </a:cubicBezTo>
                <a:cubicBezTo>
                  <a:pt x="1906978" y="395873"/>
                  <a:pt x="1907695" y="389998"/>
                  <a:pt x="1905000" y="385763"/>
                </a:cubicBezTo>
                <a:cubicBezTo>
                  <a:pt x="1845802" y="292740"/>
                  <a:pt x="1901925" y="385893"/>
                  <a:pt x="1857375" y="328613"/>
                </a:cubicBezTo>
                <a:cubicBezTo>
                  <a:pt x="1851692" y="321306"/>
                  <a:pt x="1848396" y="312383"/>
                  <a:pt x="1843088" y="304800"/>
                </a:cubicBezTo>
                <a:cubicBezTo>
                  <a:pt x="1837259" y="296473"/>
                  <a:pt x="1830137" y="289120"/>
                  <a:pt x="1824038" y="280988"/>
                </a:cubicBezTo>
                <a:cubicBezTo>
                  <a:pt x="1820604" y="276409"/>
                  <a:pt x="1818177" y="271097"/>
                  <a:pt x="1814513" y="266700"/>
                </a:cubicBezTo>
                <a:cubicBezTo>
                  <a:pt x="1810201" y="261526"/>
                  <a:pt x="1804608" y="257527"/>
                  <a:pt x="1800225" y="252413"/>
                </a:cubicBezTo>
                <a:cubicBezTo>
                  <a:pt x="1795059" y="246387"/>
                  <a:pt x="1791551" y="238976"/>
                  <a:pt x="1785938" y="233363"/>
                </a:cubicBezTo>
                <a:cubicBezTo>
                  <a:pt x="1776707" y="224132"/>
                  <a:pt x="1768982" y="222949"/>
                  <a:pt x="1757363" y="219075"/>
                </a:cubicBezTo>
                <a:cubicBezTo>
                  <a:pt x="1744663" y="209550"/>
                  <a:pt x="1732472" y="199306"/>
                  <a:pt x="1719263" y="190500"/>
                </a:cubicBezTo>
                <a:cubicBezTo>
                  <a:pt x="1714500" y="187325"/>
                  <a:pt x="1710259" y="183176"/>
                  <a:pt x="1704975" y="180975"/>
                </a:cubicBezTo>
                <a:cubicBezTo>
                  <a:pt x="1691073" y="175183"/>
                  <a:pt x="1676096" y="172281"/>
                  <a:pt x="1662113" y="166688"/>
                </a:cubicBezTo>
                <a:cubicBezTo>
                  <a:pt x="1654175" y="163513"/>
                  <a:pt x="1645947" y="160986"/>
                  <a:pt x="1638300" y="157163"/>
                </a:cubicBezTo>
                <a:cubicBezTo>
                  <a:pt x="1633181" y="154603"/>
                  <a:pt x="1629443" y="149448"/>
                  <a:pt x="1624013" y="147638"/>
                </a:cubicBezTo>
                <a:cubicBezTo>
                  <a:pt x="1614852" y="144584"/>
                  <a:pt x="1604907" y="144769"/>
                  <a:pt x="1595438" y="142875"/>
                </a:cubicBezTo>
                <a:cubicBezTo>
                  <a:pt x="1589020" y="141591"/>
                  <a:pt x="1582598" y="140183"/>
                  <a:pt x="1576388" y="138113"/>
                </a:cubicBezTo>
                <a:cubicBezTo>
                  <a:pt x="1568278" y="135410"/>
                  <a:pt x="1560905" y="130510"/>
                  <a:pt x="1552575" y="128588"/>
                </a:cubicBezTo>
                <a:cubicBezTo>
                  <a:pt x="1540104" y="125710"/>
                  <a:pt x="1527175" y="125413"/>
                  <a:pt x="1514475" y="123825"/>
                </a:cubicBezTo>
                <a:cubicBezTo>
                  <a:pt x="1505480" y="119970"/>
                  <a:pt x="1480583" y="108208"/>
                  <a:pt x="1466850" y="104775"/>
                </a:cubicBezTo>
                <a:cubicBezTo>
                  <a:pt x="1458997" y="102812"/>
                  <a:pt x="1450953" y="101709"/>
                  <a:pt x="1443038" y="100013"/>
                </a:cubicBezTo>
                <a:cubicBezTo>
                  <a:pt x="1428727" y="96946"/>
                  <a:pt x="1414374" y="94038"/>
                  <a:pt x="1400175" y="90488"/>
                </a:cubicBezTo>
                <a:cubicBezTo>
                  <a:pt x="1395305" y="89270"/>
                  <a:pt x="1390758" y="86943"/>
                  <a:pt x="1385888" y="85725"/>
                </a:cubicBezTo>
                <a:cubicBezTo>
                  <a:pt x="1346563" y="75894"/>
                  <a:pt x="1377281" y="85988"/>
                  <a:pt x="1343025" y="76200"/>
                </a:cubicBezTo>
                <a:cubicBezTo>
                  <a:pt x="1327179" y="71673"/>
                  <a:pt x="1327544" y="69651"/>
                  <a:pt x="1309688" y="66675"/>
                </a:cubicBezTo>
                <a:cubicBezTo>
                  <a:pt x="1222102" y="52077"/>
                  <a:pt x="1228688" y="56599"/>
                  <a:pt x="1119188" y="52388"/>
                </a:cubicBezTo>
                <a:lnTo>
                  <a:pt x="781050" y="57150"/>
                </a:lnTo>
                <a:cubicBezTo>
                  <a:pt x="776032" y="57286"/>
                  <a:pt x="771707" y="61041"/>
                  <a:pt x="766763" y="61913"/>
                </a:cubicBezTo>
                <a:cubicBezTo>
                  <a:pt x="715743" y="70917"/>
                  <a:pt x="696662" y="71749"/>
                  <a:pt x="647700" y="76200"/>
                </a:cubicBezTo>
                <a:cubicBezTo>
                  <a:pt x="634077" y="80742"/>
                  <a:pt x="629321" y="82733"/>
                  <a:pt x="614363" y="85725"/>
                </a:cubicBezTo>
                <a:cubicBezTo>
                  <a:pt x="604894" y="87619"/>
                  <a:pt x="595156" y="88146"/>
                  <a:pt x="585788" y="90488"/>
                </a:cubicBezTo>
                <a:cubicBezTo>
                  <a:pt x="576048" y="92923"/>
                  <a:pt x="567058" y="98044"/>
                  <a:pt x="557213" y="100013"/>
                </a:cubicBezTo>
                <a:cubicBezTo>
                  <a:pt x="548150" y="101825"/>
                  <a:pt x="528880" y="104654"/>
                  <a:pt x="519113" y="109538"/>
                </a:cubicBezTo>
                <a:cubicBezTo>
                  <a:pt x="513993" y="112098"/>
                  <a:pt x="510255" y="117253"/>
                  <a:pt x="504825" y="119063"/>
                </a:cubicBezTo>
                <a:cubicBezTo>
                  <a:pt x="495664" y="122116"/>
                  <a:pt x="485719" y="121931"/>
                  <a:pt x="476250" y="123825"/>
                </a:cubicBezTo>
                <a:cubicBezTo>
                  <a:pt x="469832" y="125109"/>
                  <a:pt x="463550" y="127000"/>
                  <a:pt x="457200" y="128588"/>
                </a:cubicBezTo>
                <a:cubicBezTo>
                  <a:pt x="428247" y="147891"/>
                  <a:pt x="459010" y="129695"/>
                  <a:pt x="423863" y="142875"/>
                </a:cubicBezTo>
                <a:cubicBezTo>
                  <a:pt x="417215" y="145368"/>
                  <a:pt x="411338" y="149603"/>
                  <a:pt x="404813" y="152400"/>
                </a:cubicBezTo>
                <a:cubicBezTo>
                  <a:pt x="400199" y="154378"/>
                  <a:pt x="395288" y="155575"/>
                  <a:pt x="390525" y="157163"/>
                </a:cubicBezTo>
                <a:cubicBezTo>
                  <a:pt x="384175" y="161925"/>
                  <a:pt x="378574" y="167900"/>
                  <a:pt x="371475" y="171450"/>
                </a:cubicBezTo>
                <a:cubicBezTo>
                  <a:pt x="365621" y="174377"/>
                  <a:pt x="358554" y="173915"/>
                  <a:pt x="352425" y="176213"/>
                </a:cubicBezTo>
                <a:cubicBezTo>
                  <a:pt x="345778" y="178706"/>
                  <a:pt x="339539" y="182216"/>
                  <a:pt x="333375" y="185738"/>
                </a:cubicBezTo>
                <a:cubicBezTo>
                  <a:pt x="328405" y="188578"/>
                  <a:pt x="324113" y="192522"/>
                  <a:pt x="319088" y="195263"/>
                </a:cubicBezTo>
                <a:cubicBezTo>
                  <a:pt x="306623" y="202062"/>
                  <a:pt x="292802" y="206437"/>
                  <a:pt x="280988" y="214313"/>
                </a:cubicBezTo>
                <a:cubicBezTo>
                  <a:pt x="276225" y="217488"/>
                  <a:pt x="271961" y="221583"/>
                  <a:pt x="266700" y="223838"/>
                </a:cubicBezTo>
                <a:cubicBezTo>
                  <a:pt x="260684" y="226416"/>
                  <a:pt x="254000" y="227013"/>
                  <a:pt x="247650" y="228600"/>
                </a:cubicBezTo>
                <a:cubicBezTo>
                  <a:pt x="241300" y="231775"/>
                  <a:pt x="234377" y="233998"/>
                  <a:pt x="228600" y="238125"/>
                </a:cubicBezTo>
                <a:cubicBezTo>
                  <a:pt x="197536" y="260314"/>
                  <a:pt x="230735" y="245402"/>
                  <a:pt x="200025" y="261938"/>
                </a:cubicBezTo>
                <a:cubicBezTo>
                  <a:pt x="184398" y="270353"/>
                  <a:pt x="166599" y="275101"/>
                  <a:pt x="152400" y="285750"/>
                </a:cubicBezTo>
                <a:cubicBezTo>
                  <a:pt x="148087" y="288985"/>
                  <a:pt x="126026" y="306082"/>
                  <a:pt x="119063" y="309563"/>
                </a:cubicBezTo>
                <a:cubicBezTo>
                  <a:pt x="71862" y="333163"/>
                  <a:pt x="153574" y="282405"/>
                  <a:pt x="80963" y="328613"/>
                </a:cubicBezTo>
                <a:cubicBezTo>
                  <a:pt x="67114" y="337426"/>
                  <a:pt x="44069" y="354203"/>
                  <a:pt x="28575" y="361950"/>
                </a:cubicBezTo>
                <a:cubicBezTo>
                  <a:pt x="24085" y="364195"/>
                  <a:pt x="18778" y="364468"/>
                  <a:pt x="14288" y="366713"/>
                </a:cubicBezTo>
                <a:cubicBezTo>
                  <a:pt x="9168" y="369273"/>
                  <a:pt x="0" y="376238"/>
                  <a:pt x="0" y="3762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42976" y="2406843"/>
            <a:ext cx="362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args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이 같다면</a:t>
            </a:r>
            <a:r>
              <a:rPr lang="en-US" altLang="ko-KR" sz="1400" dirty="0" smtClean="0"/>
              <a:t> true, </a:t>
            </a:r>
            <a:r>
              <a:rPr lang="ko-KR" altLang="en-US" sz="1400" dirty="0" smtClean="0"/>
              <a:t>다르면 </a:t>
            </a:r>
            <a:r>
              <a:rPr lang="en-US" altLang="ko-KR" sz="1400" dirty="0" smtClean="0"/>
              <a:t>false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26823" cy="9818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숙제 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파일은 </a:t>
            </a:r>
            <a:r>
              <a:rPr lang="en-US" altLang="ko-KR" sz="1400" dirty="0" smtClean="0"/>
              <a:t>Work0612.java</a:t>
            </a:r>
            <a:r>
              <a:rPr lang="ko-KR" altLang="en-US" sz="1400" dirty="0" smtClean="0"/>
              <a:t>로 저장하세요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temp1=10, temp2=20; </a:t>
            </a:r>
            <a:r>
              <a:rPr lang="ko-KR" altLang="en-US" sz="1400" dirty="0" smtClean="0"/>
              <a:t>변수를 만들고 아래와 같은 코드를 작성했을 때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어떤 값이 출력되는지 예상해보고 어떻게 그런 결과가 나왔는지 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주석을 열고 간략하게 써보세요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++temp1 + temp2--);</a:t>
            </a:r>
          </a:p>
          <a:p>
            <a:pPr marL="342900" indent="-342900"/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 “temp1 = “ + temp1 + “ / temp2 = “+ temp2 );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Integer.MAX_VALUE</a:t>
            </a:r>
            <a:r>
              <a:rPr lang="ko-KR" altLang="en-US" sz="1400" dirty="0" smtClean="0"/>
              <a:t>상수를 사용하여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의 하위 </a:t>
            </a:r>
            <a:r>
              <a:rPr lang="en-US" altLang="ko-KR" sz="1400" dirty="0" smtClean="0"/>
              <a:t>2Byte </a:t>
            </a:r>
            <a:r>
              <a:rPr lang="ko-KR" altLang="en-US" sz="1400" dirty="0" smtClean="0"/>
              <a:t>값이 출력되도록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</a:t>
            </a:r>
            <a:r>
              <a:rPr lang="ko-KR" altLang="en-US" sz="1400" dirty="0" smtClean="0"/>
              <a:t>비트논리연산자를 사용하여 연산해보세요</a:t>
            </a:r>
            <a:r>
              <a:rPr lang="en-US" altLang="ko-KR" sz="1400" dirty="0" smtClean="0"/>
              <a:t>. ( 65535</a:t>
            </a:r>
            <a:r>
              <a:rPr lang="ko-KR" altLang="en-US" sz="1400" dirty="0" smtClean="0"/>
              <a:t>가 출력되어야합니다</a:t>
            </a:r>
            <a:r>
              <a:rPr lang="en-US" altLang="ko-KR" sz="1400" dirty="0" smtClean="0"/>
              <a:t>.)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3. main method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arguments</a:t>
            </a:r>
            <a:r>
              <a:rPr lang="ko-KR" altLang="en-US" sz="1400" dirty="0" smtClean="0"/>
              <a:t>로 입력된 값이 </a:t>
            </a:r>
            <a:r>
              <a:rPr lang="en-US" altLang="ko-KR" sz="1400" dirty="0" smtClean="0"/>
              <a:t>0~100 </a:t>
            </a:r>
            <a:r>
              <a:rPr lang="ko-KR" altLang="en-US" sz="1400" dirty="0" smtClean="0"/>
              <a:t>사이 값이라면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입력성공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그렇지 않으면 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 “</a:t>
            </a:r>
            <a:r>
              <a:rPr lang="ko-KR" altLang="en-US" sz="1400" dirty="0" smtClean="0"/>
              <a:t>점수를 확인하세요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를 출력하세요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4. arguments</a:t>
            </a:r>
            <a:r>
              <a:rPr lang="ko-KR" altLang="en-US" sz="1400" dirty="0" smtClean="0"/>
              <a:t>로 년을 </a:t>
            </a:r>
            <a:r>
              <a:rPr lang="ko-KR" altLang="en-US" sz="1400" dirty="0" smtClean="0"/>
              <a:t>입력 받고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삼항</a:t>
            </a:r>
            <a:r>
              <a:rPr lang="ko-KR" altLang="en-US" sz="1400" dirty="0" smtClean="0"/>
              <a:t> 연산자를 사용하여 윤년을 구하세요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  윤년을 </a:t>
            </a:r>
            <a:r>
              <a:rPr lang="ko-KR" altLang="en-US" sz="1400" dirty="0"/>
              <a:t>구하는 방법은 다음과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    4</a:t>
            </a:r>
            <a:r>
              <a:rPr lang="ko-KR" altLang="en-US" sz="1400" dirty="0"/>
              <a:t>로 나누어 떨어지는 해는 윤년입니다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   그러나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나누어 떨어지는 해는 윤년이 아닙니다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   그렇지만 </a:t>
            </a:r>
            <a:r>
              <a:rPr lang="en-US" altLang="ko-KR" sz="1400" dirty="0"/>
              <a:t>400</a:t>
            </a:r>
            <a:r>
              <a:rPr lang="ko-KR" altLang="en-US" sz="1400" dirty="0"/>
              <a:t>으로 나누어 떨어지는 해는 다시 윤년입니다</a:t>
            </a:r>
            <a:r>
              <a:rPr lang="en-US" altLang="ko-KR" sz="1400" dirty="0"/>
              <a:t>.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ko-KR" altLang="en-US" sz="1400" dirty="0" smtClean="0"/>
              <a:t>테스트 데이터  </a:t>
            </a:r>
            <a:r>
              <a:rPr lang="en-US" altLang="ko-KR" sz="1400" dirty="0" smtClean="0"/>
              <a:t>1900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2000, 2001, 2002, 2003</a:t>
            </a:r>
            <a:r>
              <a:rPr lang="en-US" altLang="ko-KR" sz="1400" dirty="0" smtClean="0"/>
              <a:t>, 2004, 2020, 2024,</a:t>
            </a:r>
            <a:r>
              <a:rPr lang="en-US" altLang="ko-KR" sz="1400" dirty="0" smtClean="0"/>
              <a:t> 2100 </a:t>
            </a:r>
            <a:r>
              <a:rPr lang="ko-KR" altLang="en-US" sz="1400" dirty="0" smtClean="0"/>
              <a:t>를 입력했을 때</a:t>
            </a:r>
            <a:endParaRPr lang="en-US" altLang="ko-KR" sz="1400" dirty="0" smtClean="0"/>
          </a:p>
          <a:p>
            <a:pPr marL="342900" indent="-342900"/>
            <a:r>
              <a:rPr lang="en-US" altLang="ko-KR" sz="1200" dirty="0" smtClean="0"/>
              <a:t>  1900</a:t>
            </a:r>
            <a:r>
              <a:rPr lang="ko-KR" altLang="en-US" sz="1200" dirty="0" smtClean="0"/>
              <a:t>년 </a:t>
            </a:r>
            <a:r>
              <a:rPr lang="ko-KR" altLang="en-US" sz="1200" dirty="0"/>
              <a:t>평</a:t>
            </a:r>
            <a:r>
              <a:rPr lang="ko-KR" altLang="en-US" sz="1200" dirty="0" smtClean="0"/>
              <a:t>년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/>
              <a:t> </a:t>
            </a:r>
            <a:r>
              <a:rPr lang="en-US" altLang="ko-KR" sz="1200" dirty="0" smtClean="0"/>
              <a:t>  false</a:t>
            </a:r>
          </a:p>
          <a:p>
            <a:pPr marL="342900" indent="-342900"/>
            <a:r>
              <a:rPr lang="en-US" altLang="ko-KR" sz="1200" dirty="0" smtClean="0"/>
              <a:t>2000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true</a:t>
            </a:r>
          </a:p>
          <a:p>
            <a:pPr marL="342900" indent="-342900"/>
            <a:r>
              <a:rPr lang="en-US" altLang="ko-KR" sz="1200" dirty="0" smtClean="0"/>
              <a:t>2001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false</a:t>
            </a:r>
          </a:p>
          <a:p>
            <a:pPr marL="342900" indent="-342900"/>
            <a:r>
              <a:rPr lang="en-US" altLang="ko-KR" sz="1200" dirty="0" smtClean="0"/>
              <a:t>2002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false</a:t>
            </a:r>
          </a:p>
          <a:p>
            <a:pPr marL="342900" indent="-342900"/>
            <a:r>
              <a:rPr lang="en-US" altLang="ko-KR" sz="1200" dirty="0" smtClean="0"/>
              <a:t>2003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false</a:t>
            </a:r>
          </a:p>
          <a:p>
            <a:pPr marL="342900" indent="-342900"/>
            <a:r>
              <a:rPr lang="en-US" altLang="ko-KR" sz="1200" dirty="0" smtClean="0"/>
              <a:t>2004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true</a:t>
            </a:r>
          </a:p>
          <a:p>
            <a:pPr marL="342900" indent="-342900"/>
            <a:r>
              <a:rPr lang="en-US" altLang="ko-KR" sz="1200" dirty="0" smtClean="0"/>
              <a:t>2100</a:t>
            </a:r>
            <a:r>
              <a:rPr lang="ko-KR" altLang="en-US" sz="1200" dirty="0" smtClean="0"/>
              <a:t>년 평년</a:t>
            </a:r>
          </a:p>
          <a:p>
            <a:pPr marL="342900" indent="-342900"/>
            <a:r>
              <a:rPr lang="en-US" altLang="ko-KR" sz="1200" dirty="0" smtClean="0"/>
              <a:t>false</a:t>
            </a:r>
          </a:p>
          <a:p>
            <a:pPr marL="342900" indent="-342900"/>
            <a:r>
              <a:rPr lang="en-US" altLang="ko-KR" sz="1200" dirty="0" smtClean="0"/>
              <a:t>2020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dirty="0" smtClean="0"/>
              <a:t>true</a:t>
            </a:r>
          </a:p>
          <a:p>
            <a:pPr marL="342900" indent="-342900"/>
            <a:r>
              <a:rPr lang="en-US" altLang="ko-KR" sz="1200" dirty="0" smtClean="0"/>
              <a:t>2024</a:t>
            </a:r>
            <a:r>
              <a:rPr lang="ko-KR" altLang="en-US" sz="1200" dirty="0" smtClean="0"/>
              <a:t>년 윤년</a:t>
            </a:r>
          </a:p>
          <a:p>
            <a:pPr marL="342900" indent="-342900"/>
            <a:r>
              <a:rPr lang="en-US" altLang="ko-KR" sz="1200" smtClean="0"/>
              <a:t>true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214414" y="2554839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66973" y="2559602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4771" y="2559179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380" y="2559595"/>
            <a:ext cx="1343035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1111 1111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왼쪽 중괄호 7"/>
          <p:cNvSpPr/>
          <p:nvPr/>
        </p:nvSpPr>
        <p:spPr>
          <a:xfrm rot="16200000">
            <a:off x="2370283" y="1689487"/>
            <a:ext cx="331471" cy="264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6200000">
            <a:off x="5084926" y="1715205"/>
            <a:ext cx="331471" cy="264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14480" y="3202544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2byte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2004" y="3202544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하위 </a:t>
            </a:r>
            <a:r>
              <a:rPr lang="en-US" altLang="ko-KR" dirty="0" smtClean="0"/>
              <a:t>2byte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1010</Words>
  <Application>Microsoft Office PowerPoint</Application>
  <PresentationFormat>화면 슬라이드 쇼(4:3)</PresentationFormat>
  <Paragraphs>257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2023-06-12T00:59:48Z</dcterms:created>
  <dcterms:modified xsi:type="dcterms:W3CDTF">2023-06-12T08:11:35Z</dcterms:modified>
</cp:coreProperties>
</file>