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8A845-12F5-4E1F-8706-60C2919B66B9}" type="datetimeFigureOut">
              <a:rPr lang="ru-RU" smtClean="0"/>
              <a:t>31.01.2019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A76F1-56CC-4EDC-B36A-84F88C7FBD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3892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8A845-12F5-4E1F-8706-60C2919B66B9}" type="datetimeFigureOut">
              <a:rPr lang="ru-RU" smtClean="0"/>
              <a:t>31.01.2019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A76F1-56CC-4EDC-B36A-84F88C7FBD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8916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8A845-12F5-4E1F-8706-60C2919B66B9}" type="datetimeFigureOut">
              <a:rPr lang="ru-RU" smtClean="0"/>
              <a:t>31.01.2019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A76F1-56CC-4EDC-B36A-84F88C7FBD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3520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8A845-12F5-4E1F-8706-60C2919B66B9}" type="datetimeFigureOut">
              <a:rPr lang="ru-RU" smtClean="0"/>
              <a:t>31.01.2019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A76F1-56CC-4EDC-B36A-84F88C7FBD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8560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8A845-12F5-4E1F-8706-60C2919B66B9}" type="datetimeFigureOut">
              <a:rPr lang="ru-RU" smtClean="0"/>
              <a:t>31.01.2019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A76F1-56CC-4EDC-B36A-84F88C7FBD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9079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8A845-12F5-4E1F-8706-60C2919B66B9}" type="datetimeFigureOut">
              <a:rPr lang="ru-RU" smtClean="0"/>
              <a:t>31.01.2019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A76F1-56CC-4EDC-B36A-84F88C7FBD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7262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8A845-12F5-4E1F-8706-60C2919B66B9}" type="datetimeFigureOut">
              <a:rPr lang="ru-RU" smtClean="0"/>
              <a:t>31.01.2019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A76F1-56CC-4EDC-B36A-84F88C7FBD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425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8A845-12F5-4E1F-8706-60C2919B66B9}" type="datetimeFigureOut">
              <a:rPr lang="ru-RU" smtClean="0"/>
              <a:t>31.01.2019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A76F1-56CC-4EDC-B36A-84F88C7FBD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0504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8A845-12F5-4E1F-8706-60C2919B66B9}" type="datetimeFigureOut">
              <a:rPr lang="ru-RU" smtClean="0"/>
              <a:t>31.01.2019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A76F1-56CC-4EDC-B36A-84F88C7FBD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10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8A845-12F5-4E1F-8706-60C2919B66B9}" type="datetimeFigureOut">
              <a:rPr lang="ru-RU" smtClean="0"/>
              <a:t>31.01.2019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A76F1-56CC-4EDC-B36A-84F88C7FBD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7417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8A845-12F5-4E1F-8706-60C2919B66B9}" type="datetimeFigureOut">
              <a:rPr lang="ru-RU" smtClean="0"/>
              <a:t>31.01.2019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A76F1-56CC-4EDC-B36A-84F88C7FBD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2788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8A845-12F5-4E1F-8706-60C2919B66B9}" type="datetimeFigureOut">
              <a:rPr lang="ru-RU" smtClean="0"/>
              <a:t>31.01.2019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4A76F1-56CC-4EDC-B36A-84F88C7FBD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3390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instagram.com/developer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InstagramApp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Проект по </a:t>
            </a:r>
            <a:r>
              <a:rPr lang="en-US" dirty="0" err="1" smtClean="0"/>
              <a:t>Qt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19866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721218" y="420071"/>
            <a:ext cx="1128132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Instagram </a:t>
            </a:r>
            <a:r>
              <a:rPr lang="ru-RU" sz="2800" dirty="0" smtClean="0"/>
              <a:t>долгое время позиционировал себя как онлайн-сервис для смартфонов. </a:t>
            </a:r>
            <a:endParaRPr lang="en-US" sz="2800" dirty="0" smtClean="0"/>
          </a:p>
          <a:p>
            <a:r>
              <a:rPr lang="ru-RU" sz="2800" dirty="0" smtClean="0"/>
              <a:t>Например</a:t>
            </a:r>
            <a:r>
              <a:rPr lang="en-US" sz="2800" dirty="0" smtClean="0"/>
              <a:t>,</a:t>
            </a:r>
            <a:r>
              <a:rPr lang="ru-RU" sz="2800" dirty="0"/>
              <a:t> </a:t>
            </a:r>
            <a:r>
              <a:rPr lang="ru-RU" sz="2800" dirty="0" smtClean="0"/>
              <a:t>для загрузки фото с компьютера требуется</a:t>
            </a:r>
            <a:r>
              <a:rPr lang="en-US" sz="2800" dirty="0" smtClean="0"/>
              <a:t> </a:t>
            </a:r>
            <a:r>
              <a:rPr lang="ru-RU" sz="2800" dirty="0" smtClean="0"/>
              <a:t>переключать браузер в режим </a:t>
            </a:r>
            <a:r>
              <a:rPr lang="en-US" sz="2800" dirty="0" smtClean="0"/>
              <a:t>“</a:t>
            </a:r>
            <a:r>
              <a:rPr lang="ru-RU" sz="2800" dirty="0" smtClean="0"/>
              <a:t>Просмотр с мобильных устройств</a:t>
            </a:r>
            <a:r>
              <a:rPr lang="en-US" sz="2800" dirty="0" smtClean="0"/>
              <a:t>”</a:t>
            </a:r>
            <a:r>
              <a:rPr lang="ru-RU" sz="2800" dirty="0" smtClean="0"/>
              <a:t>.</a:t>
            </a:r>
            <a:endParaRPr lang="en-US" sz="2800" dirty="0" smtClean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r="-975" b="16450"/>
          <a:stretch/>
        </p:blipFill>
        <p:spPr>
          <a:xfrm>
            <a:off x="2133600" y="2323496"/>
            <a:ext cx="8002073" cy="4257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221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579549" y="206063"/>
            <a:ext cx="11397803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500" dirty="0" smtClean="0"/>
              <a:t>Установленные условия</a:t>
            </a:r>
            <a:r>
              <a:rPr lang="en-US" sz="2500" dirty="0" smtClean="0"/>
              <a:t>:</a:t>
            </a:r>
            <a:endParaRPr lang="ru-RU" sz="25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2500" dirty="0" smtClean="0"/>
              <a:t>Язык программирования</a:t>
            </a:r>
            <a:r>
              <a:rPr lang="en-US" sz="2500" dirty="0" smtClean="0"/>
              <a:t>: Python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2500" dirty="0" smtClean="0"/>
              <a:t>Графическая оболочка</a:t>
            </a:r>
            <a:r>
              <a:rPr lang="en-US" sz="2500" dirty="0" smtClean="0"/>
              <a:t>: PyQt5</a:t>
            </a:r>
            <a:endParaRPr lang="ru-RU" sz="2500" dirty="0" smtClean="0"/>
          </a:p>
          <a:p>
            <a:endParaRPr lang="ru-RU" sz="2500" dirty="0" smtClean="0"/>
          </a:p>
          <a:p>
            <a:r>
              <a:rPr lang="ru-RU" sz="2500" dirty="0" smtClean="0"/>
              <a:t>Мне необходимо было получать данные из </a:t>
            </a:r>
            <a:r>
              <a:rPr lang="en-US" sz="2500" dirty="0" smtClean="0"/>
              <a:t>Instagram</a:t>
            </a:r>
            <a:endParaRPr lang="ru-RU" sz="2500" dirty="0"/>
          </a:p>
          <a:p>
            <a:r>
              <a:rPr lang="ru-RU" sz="2500" dirty="0" smtClean="0"/>
              <a:t>Задачу можно было решить следующими способами</a:t>
            </a:r>
            <a:r>
              <a:rPr lang="en-US" sz="2500" dirty="0" smtClean="0"/>
              <a:t>:</a:t>
            </a:r>
            <a:endParaRPr lang="ru-RU" sz="25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500" dirty="0" err="1" smtClean="0"/>
              <a:t>Парсер</a:t>
            </a:r>
            <a:r>
              <a:rPr lang="ru-RU" sz="2500" dirty="0" smtClean="0"/>
              <a:t> самого сайта</a:t>
            </a:r>
          </a:p>
          <a:p>
            <a:pPr lvl="2"/>
            <a:r>
              <a:rPr lang="ru-RU" sz="2500" dirty="0" smtClean="0"/>
              <a:t>Долго</a:t>
            </a:r>
            <a:r>
              <a:rPr lang="en-US" sz="2500" dirty="0" smtClean="0"/>
              <a:t>, </a:t>
            </a:r>
            <a:r>
              <a:rPr lang="ru-RU" sz="2500" dirty="0" smtClean="0"/>
              <a:t>тяжело</a:t>
            </a:r>
            <a:r>
              <a:rPr lang="en-US" sz="2500" dirty="0" smtClean="0"/>
              <a:t>, </a:t>
            </a:r>
            <a:r>
              <a:rPr lang="ru-RU" sz="2500" dirty="0" smtClean="0"/>
              <a:t>при изменении верстки мой шаблон будет ломаться</a:t>
            </a:r>
            <a:endParaRPr lang="en-US" sz="25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500" dirty="0" smtClean="0"/>
              <a:t>Instagram API</a:t>
            </a:r>
            <a:r>
              <a:rPr lang="ru-RU" sz="2500" dirty="0" smtClean="0"/>
              <a:t> (</a:t>
            </a:r>
            <a:r>
              <a:rPr lang="en-GB" sz="2500" dirty="0" smtClean="0">
                <a:hlinkClick r:id="rId2"/>
              </a:rPr>
              <a:t>www.instagram.com/developer</a:t>
            </a:r>
            <a:r>
              <a:rPr lang="ru-RU" sz="2500" dirty="0" smtClean="0"/>
              <a:t>)</a:t>
            </a:r>
          </a:p>
          <a:p>
            <a:pPr lvl="2"/>
            <a:r>
              <a:rPr lang="ru-RU" sz="2500" dirty="0" smtClean="0"/>
              <a:t>Нужно писать свою библиотеку</a:t>
            </a:r>
            <a:r>
              <a:rPr lang="en-US" sz="2500" dirty="0" smtClean="0"/>
              <a:t>, </a:t>
            </a:r>
            <a:r>
              <a:rPr lang="ru-RU" sz="2500" dirty="0" smtClean="0"/>
              <a:t>разбираться в </a:t>
            </a:r>
            <a:r>
              <a:rPr lang="en-US" sz="2500" dirty="0" smtClean="0"/>
              <a:t>API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500" dirty="0" smtClean="0"/>
              <a:t>Воспользоваться готовой библиотекой</a:t>
            </a:r>
          </a:p>
          <a:p>
            <a:pPr lvl="1"/>
            <a:r>
              <a:rPr lang="ru-RU" sz="2500" dirty="0"/>
              <a:t>	</a:t>
            </a:r>
            <a:r>
              <a:rPr lang="ru-RU" sz="2500" dirty="0" smtClean="0"/>
              <a:t>Не нужно ничего писать самому</a:t>
            </a:r>
            <a:r>
              <a:rPr lang="en-US" sz="2500" dirty="0" smtClean="0"/>
              <a:t>, </a:t>
            </a:r>
            <a:r>
              <a:rPr lang="ru-RU" sz="2500" dirty="0" smtClean="0"/>
              <a:t>поддерживается сообществом</a:t>
            </a:r>
            <a:endParaRPr lang="ru-RU" sz="2500" dirty="0"/>
          </a:p>
        </p:txBody>
      </p:sp>
      <p:pic>
        <p:nvPicPr>
          <p:cNvPr id="2050" name="Picture 2" descr="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9465" y="5287965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021965" y="5410272"/>
            <a:ext cx="42643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>
                <a:latin typeface="Cambria" panose="02040503050406030204" pitchFamily="18" charset="0"/>
                <a:cs typeface="Arial" panose="020B0604020202020204" pitchFamily="34" charset="0"/>
              </a:rPr>
              <a:t>Instaloader</a:t>
            </a:r>
            <a:r>
              <a:rPr lang="en-US" sz="4000" dirty="0" smtClean="0">
                <a:latin typeface="Cambria" panose="02040503050406030204" pitchFamily="18" charset="0"/>
                <a:cs typeface="Arial" panose="020B0604020202020204" pitchFamily="34" charset="0"/>
              </a:rPr>
              <a:t> v4.2.1</a:t>
            </a:r>
            <a:endParaRPr lang="ru-RU" sz="4000" dirty="0">
              <a:latin typeface="Cambria" panose="020405030504060302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6058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313670" y="201327"/>
            <a:ext cx="11564660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500" dirty="0" smtClean="0"/>
              <a:t>Особенности</a:t>
            </a:r>
            <a:r>
              <a:rPr lang="en-US" sz="2500" dirty="0" smtClean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500" dirty="0" smtClean="0"/>
              <a:t>Сохранение ранее загруженных публикаций данного профиля</a:t>
            </a:r>
            <a:r>
              <a:rPr lang="en-US" sz="2500" dirty="0" smtClean="0"/>
              <a:t>, </a:t>
            </a:r>
            <a:r>
              <a:rPr lang="ru-RU" sz="2500" dirty="0" smtClean="0"/>
              <a:t>следовательно быстрое отображение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500" dirty="0" smtClean="0"/>
              <a:t>Получение точных данных по публикациям</a:t>
            </a:r>
            <a:r>
              <a:rPr lang="en-US" sz="2500" dirty="0" smtClean="0"/>
              <a:t>/ </a:t>
            </a:r>
            <a:r>
              <a:rPr lang="ru-RU" sz="2500" dirty="0" smtClean="0"/>
              <a:t>профилям (время публикации</a:t>
            </a:r>
            <a:r>
              <a:rPr lang="en-US" sz="2500" dirty="0" smtClean="0"/>
              <a:t>,</a:t>
            </a:r>
            <a:r>
              <a:rPr lang="en-US" sz="2500" dirty="0"/>
              <a:t> </a:t>
            </a:r>
            <a:r>
              <a:rPr lang="ru-RU" sz="2500" dirty="0" smtClean="0"/>
              <a:t>количество отметок </a:t>
            </a:r>
            <a:r>
              <a:rPr lang="en-US" sz="2500" dirty="0" smtClean="0"/>
              <a:t>“</a:t>
            </a:r>
            <a:r>
              <a:rPr lang="ru-RU" sz="2500" dirty="0" smtClean="0"/>
              <a:t>Понравилось</a:t>
            </a:r>
            <a:r>
              <a:rPr lang="en-US" sz="2500" dirty="0" smtClean="0"/>
              <a:t>”, </a:t>
            </a:r>
            <a:r>
              <a:rPr lang="ru-RU" sz="2500" dirty="0" smtClean="0"/>
              <a:t>подписчиков</a:t>
            </a:r>
            <a:r>
              <a:rPr lang="en-US" sz="2500" dirty="0" smtClean="0"/>
              <a:t>, </a:t>
            </a:r>
            <a:r>
              <a:rPr lang="ru-RU" sz="2500" dirty="0" smtClean="0"/>
              <a:t>подписок</a:t>
            </a:r>
            <a:r>
              <a:rPr lang="en-US" sz="2500" dirty="0" smtClean="0"/>
              <a:t>, </a:t>
            </a:r>
            <a:r>
              <a:rPr lang="ru-RU" sz="2500" dirty="0" smtClean="0"/>
              <a:t>комментариев)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500" dirty="0" smtClean="0"/>
              <a:t>Поиск по </a:t>
            </a:r>
            <a:r>
              <a:rPr lang="en-US" sz="2500" dirty="0" smtClean="0"/>
              <a:t>id, </a:t>
            </a:r>
            <a:r>
              <a:rPr lang="ru-RU" sz="2500" dirty="0" smtClean="0"/>
              <a:t>возможность увидеть </a:t>
            </a:r>
            <a:r>
              <a:rPr lang="en-US" sz="2500" dirty="0" smtClean="0"/>
              <a:t>id </a:t>
            </a:r>
            <a:r>
              <a:rPr lang="ru-RU" sz="2500" dirty="0" smtClean="0"/>
              <a:t>пользователя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500" dirty="0" smtClean="0"/>
              <a:t>Портативность</a:t>
            </a:r>
            <a:r>
              <a:rPr lang="en-US" sz="2500" dirty="0" smtClean="0"/>
              <a:t>: </a:t>
            </a:r>
            <a:r>
              <a:rPr lang="ru-RU" sz="2500" dirty="0" smtClean="0"/>
              <a:t>благодаря </a:t>
            </a:r>
            <a:r>
              <a:rPr lang="en-US" sz="2500" dirty="0" err="1" smtClean="0"/>
              <a:t>PyQt</a:t>
            </a:r>
            <a:r>
              <a:rPr lang="en-US" sz="2500" dirty="0" smtClean="0"/>
              <a:t>, </a:t>
            </a:r>
            <a:r>
              <a:rPr lang="ru-RU" sz="2500" dirty="0" smtClean="0"/>
              <a:t>приложение работает на </a:t>
            </a:r>
            <a:r>
              <a:rPr lang="en-US" sz="2500" dirty="0" smtClean="0"/>
              <a:t>Windows, </a:t>
            </a:r>
            <a:r>
              <a:rPr lang="en-US" sz="2500" dirty="0" err="1" smtClean="0"/>
              <a:t>MacOS</a:t>
            </a:r>
            <a:r>
              <a:rPr lang="en-US" sz="2500" dirty="0" smtClean="0"/>
              <a:t>, Linux</a:t>
            </a:r>
            <a:endParaRPr lang="ru-RU" sz="2500" dirty="0" smtClean="0"/>
          </a:p>
          <a:p>
            <a:endParaRPr lang="ru-RU" sz="2500" dirty="0"/>
          </a:p>
        </p:txBody>
      </p:sp>
      <p:sp>
        <p:nvSpPr>
          <p:cNvPr id="4" name="TextBox 3"/>
          <p:cNvSpPr txBox="1"/>
          <p:nvPr/>
        </p:nvSpPr>
        <p:spPr>
          <a:xfrm>
            <a:off x="313670" y="3756146"/>
            <a:ext cx="11564660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500" dirty="0" smtClean="0"/>
              <a:t>Можно реализовать в будущем</a:t>
            </a:r>
            <a:r>
              <a:rPr lang="en-US" sz="2500" dirty="0" smtClean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500" dirty="0" smtClean="0"/>
              <a:t>Сохранение фотографий</a:t>
            </a:r>
            <a:r>
              <a:rPr lang="en-US" sz="2500" dirty="0" smtClean="0"/>
              <a:t>/</a:t>
            </a:r>
            <a:r>
              <a:rPr lang="ru-RU" sz="2500" dirty="0" smtClean="0"/>
              <a:t>видео из постов</a:t>
            </a:r>
            <a:endParaRPr lang="en-US" sz="25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500" dirty="0" smtClean="0"/>
              <a:t>Авторизация</a:t>
            </a:r>
            <a:endParaRPr lang="ru-RU" sz="25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500" dirty="0" smtClean="0"/>
              <a:t>Лента с выбранными профилями (без авторизации)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500" dirty="0" smtClean="0"/>
              <a:t>Просмотр историй</a:t>
            </a:r>
            <a:r>
              <a:rPr lang="en-US" sz="2500" dirty="0" smtClean="0"/>
              <a:t>, </a:t>
            </a:r>
            <a:r>
              <a:rPr lang="ru-RU" sz="2500" dirty="0" smtClean="0"/>
              <a:t>отмеченных пользователей в публикации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500" dirty="0" smtClean="0"/>
              <a:t>Поиск по </a:t>
            </a:r>
            <a:r>
              <a:rPr lang="ru-RU" sz="2500" dirty="0" err="1" smtClean="0"/>
              <a:t>хэштэгам</a:t>
            </a:r>
            <a:endParaRPr lang="ru-RU" sz="2500" dirty="0" smtClean="0"/>
          </a:p>
          <a:p>
            <a:endParaRPr lang="ru-RU" sz="2500" dirty="0"/>
          </a:p>
        </p:txBody>
      </p:sp>
    </p:spTree>
    <p:extLst>
      <p:ext uri="{BB962C8B-B14F-4D97-AF65-F5344CB8AC3E}">
        <p14:creationId xmlns:p14="http://schemas.microsoft.com/office/powerpoint/2010/main" val="2648761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175</Words>
  <Application>Microsoft Office PowerPoint</Application>
  <PresentationFormat>Широкоэкранный</PresentationFormat>
  <Paragraphs>28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</vt:lpstr>
      <vt:lpstr>Тема Office</vt:lpstr>
      <vt:lpstr>InstagramApp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</dc:title>
  <dc:creator>Пользователь</dc:creator>
  <cp:lastModifiedBy>Пользователь</cp:lastModifiedBy>
  <cp:revision>8</cp:revision>
  <dcterms:created xsi:type="dcterms:W3CDTF">2019-01-30T12:15:06Z</dcterms:created>
  <dcterms:modified xsi:type="dcterms:W3CDTF">2019-01-31T16:42:01Z</dcterms:modified>
</cp:coreProperties>
</file>