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82" r:id="rId3"/>
    <p:sldId id="292" r:id="rId4"/>
    <p:sldId id="281" r:id="rId5"/>
    <p:sldId id="285" r:id="rId6"/>
    <p:sldId id="286" r:id="rId7"/>
    <p:sldId id="287" r:id="rId8"/>
    <p:sldId id="280" r:id="rId9"/>
    <p:sldId id="288" r:id="rId10"/>
    <p:sldId id="291" r:id="rId11"/>
    <p:sldId id="295" r:id="rId12"/>
    <p:sldId id="289" r:id="rId13"/>
    <p:sldId id="293" r:id="rId14"/>
    <p:sldId id="294" r:id="rId15"/>
    <p:sldId id="290" r:id="rId16"/>
    <p:sldId id="28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>
        <p:scale>
          <a:sx n="96" d="100"/>
          <a:sy n="96" d="100"/>
        </p:scale>
        <p:origin x="6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同时更新每个简化状态对应的</a:t>
            </a:r>
            <a:r>
              <a:rPr lang="en-US" altLang="zh-CN" dirty="0"/>
              <a:t>game state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DA270-C9D5-C5D5-E2A0-3BE1CF2C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84" y="3130535"/>
            <a:ext cx="4496031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141D7D-8AAB-5A57-BCBF-6238AD4B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03" y="1060661"/>
            <a:ext cx="5891815" cy="51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342.7083333333333},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355. 7692307692308}}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351.5},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366.55263157894734}}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97.96629213483146},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110.45454545454545}}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0.87,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98.27586206896552},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0.13,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84.15384615384616}}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0.65,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98.9076923076923},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0.35,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95.45714285714286}} 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0.71,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97.71830985915493},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0.29,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96.89655172413794}}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57647-66B6-497E-7785-3787F563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57" y="159968"/>
            <a:ext cx="2092808" cy="11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39.5},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52.625}}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0.11,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36.63636363636363},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0.89,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25.640449438202246}}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42.75},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25.822916666666668}}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55.6},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0.95,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24.557894736842105}}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B7827-67AB-640B-07B3-A2610D13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13" y="162368"/>
            <a:ext cx="2281652" cy="11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两个玩家：</a:t>
            </a:r>
            <a:r>
              <a:rPr lang="en-US" altLang="zh-CN" sz="2800" dirty="0">
                <a:sym typeface="+mn-ea"/>
              </a:rPr>
              <a:t>Alice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Bob</a:t>
            </a:r>
            <a:r>
              <a:rPr lang="zh-CN" altLang="en-US" sz="2800" dirty="0">
                <a:sym typeface="+mn-ea"/>
              </a:rPr>
              <a:t>，初始具有一定的资金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 dirty="0">
                <a:sym typeface="+mn-ea"/>
              </a:rPr>
              <a:t>操作：玩家每一轮通过摇骰子决定前进的步数（</a:t>
            </a:r>
            <a:r>
              <a:rPr lang="en-US" altLang="zh-CN" sz="2800" dirty="0">
                <a:sym typeface="+mn-ea"/>
              </a:rPr>
              <a:t>1~6</a:t>
            </a:r>
            <a:r>
              <a:rPr lang="zh-CN" altLang="en-US" sz="2800" dirty="0">
                <a:sym typeface="+mn-ea"/>
              </a:rPr>
              <a:t>）</a:t>
            </a:r>
          </a:p>
          <a:p>
            <a:pPr lvl="1"/>
            <a:r>
              <a:rPr lang="zh-CN" altLang="en-US" sz="2400" dirty="0">
                <a:sym typeface="+mn-ea"/>
              </a:rPr>
              <a:t>当前进到空白的建筑格时，可以选择</a:t>
            </a:r>
            <a:r>
              <a:rPr lang="zh-CN" altLang="en-US" sz="2400" b="1" dirty="0">
                <a:sym typeface="+mn-ea"/>
              </a:rPr>
              <a:t>是否购买该建筑</a:t>
            </a:r>
            <a:r>
              <a:rPr lang="zh-CN" altLang="en-US" sz="2400" dirty="0">
                <a:sym typeface="+mn-ea"/>
              </a:rPr>
              <a:t>；在前进到自身拥有的建筑格时，可以选择</a:t>
            </a:r>
            <a:r>
              <a:rPr lang="zh-CN" altLang="en-US" sz="2400" b="1" dirty="0">
                <a:sym typeface="+mn-ea"/>
              </a:rPr>
              <a:t>是否出售该建筑</a:t>
            </a:r>
            <a:r>
              <a:rPr lang="zh-CN" altLang="en-US" sz="2400" dirty="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 dirty="0"/>
              <a:t>当前进到奖励格时，获得一定的资金奖励。</a:t>
            </a:r>
          </a:p>
          <a:p>
            <a:pPr lvl="1"/>
            <a:r>
              <a:rPr lang="zh-CN" altLang="en-US" sz="2400" dirty="0"/>
              <a:t>当前进到进监狱格时，转移到在监狱格，并停止行动两回合。</a:t>
            </a:r>
          </a:p>
          <a:p>
            <a:pPr lvl="0"/>
            <a:r>
              <a:rPr lang="zh-CN" altLang="en-US" sz="2740" dirty="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 dirty="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310E2-EC9F-FD2B-8369-A9C1C6EE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67819"/>
            <a:ext cx="4822049" cy="5014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1ABC0-51AB-7E9A-63F3-71851E9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5" y="2114540"/>
            <a:ext cx="2400318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</a:t>
            </a:r>
            <a:r>
              <a:rPr lang="en-US" altLang="zh-CN" dirty="0"/>
              <a:t>belief</a:t>
            </a:r>
            <a:r>
              <a:rPr lang="zh-CN" altLang="en-US" dirty="0"/>
              <a:t>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当前玩家，玩家信息，建筑信息，地图连接，游戏轮数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再在此存活轮数的基础上，比较购买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决定选择购买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出售房屋还是无操作。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1245</Words>
  <Application>Microsoft Office PowerPoint</Application>
  <PresentationFormat>宽屏</PresentationFormat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大富翁</vt:lpstr>
      <vt:lpstr>游戏界面</vt:lpstr>
      <vt:lpstr>游戏界面</vt:lpstr>
      <vt:lpstr>大富翁</vt:lpstr>
      <vt:lpstr>随机AI玩家</vt:lpstr>
      <vt:lpstr>普通AI玩家</vt:lpstr>
      <vt:lpstr>值迭代</vt:lpstr>
      <vt:lpstr>简化状态</vt:lpstr>
      <vt:lpstr>值迭代AI玩家</vt:lpstr>
      <vt:lpstr>值迭代AI玩家</vt:lpstr>
      <vt:lpstr>玩家对战情况</vt:lpstr>
      <vt:lpstr>玩家对战情况</vt:lpstr>
      <vt:lpstr>玩家对战情况</vt:lpstr>
      <vt:lpstr>玩家对战复盘</vt:lpstr>
      <vt:lpstr>挑战模式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193</cp:revision>
  <dcterms:created xsi:type="dcterms:W3CDTF">2023-02-08T11:31:00Z</dcterms:created>
  <dcterms:modified xsi:type="dcterms:W3CDTF">2024-06-13T08:28:05Z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