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1" r:id="rId2"/>
    <p:sldId id="282" r:id="rId3"/>
    <p:sldId id="292" r:id="rId4"/>
    <p:sldId id="281" r:id="rId5"/>
    <p:sldId id="285" r:id="rId6"/>
    <p:sldId id="286" r:id="rId7"/>
    <p:sldId id="287" r:id="rId8"/>
    <p:sldId id="280" r:id="rId9"/>
    <p:sldId id="288" r:id="rId10"/>
    <p:sldId id="291" r:id="rId11"/>
    <p:sldId id="289" r:id="rId12"/>
    <p:sldId id="290" r:id="rId13"/>
    <p:sldId id="284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2086" initials="3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0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FD700-055A-4230-B9D7-FF1E7FFF867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B3D1A-E652-4623-9ADD-7363C79708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637953" y="365126"/>
            <a:ext cx="10916094" cy="96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idx="1" hasCustomPrompt="1"/>
          </p:nvPr>
        </p:nvSpPr>
        <p:spPr>
          <a:xfrm>
            <a:off x="637953" y="1408433"/>
            <a:ext cx="10916094" cy="47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7953" y="365126"/>
            <a:ext cx="10916094" cy="96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7953" y="1408433"/>
            <a:ext cx="10916094" cy="47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56" name="Group 4"/>
          <p:cNvGrpSpPr/>
          <p:nvPr userDrawn="1"/>
        </p:nvGrpSpPr>
        <p:grpSpPr>
          <a:xfrm>
            <a:off x="-1" y="5318125"/>
            <a:ext cx="12192001" cy="1594119"/>
            <a:chOff x="0" y="0"/>
            <a:chExt cx="24502326" cy="3619133"/>
          </a:xfrm>
        </p:grpSpPr>
        <p:sp>
          <p:nvSpPr>
            <p:cNvPr id="57" name="Freeform 5"/>
            <p:cNvSpPr/>
            <p:nvPr/>
          </p:nvSpPr>
          <p:spPr>
            <a:xfrm>
              <a:off x="67885" y="-1"/>
              <a:ext cx="988580" cy="3491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90"/>
                  </a:moveTo>
                  <a:cubicBezTo>
                    <a:pt x="19920" y="21390"/>
                    <a:pt x="19920" y="21390"/>
                    <a:pt x="19920" y="21390"/>
                  </a:cubicBezTo>
                  <a:cubicBezTo>
                    <a:pt x="19920" y="21249"/>
                    <a:pt x="19920" y="21249"/>
                    <a:pt x="19920" y="21249"/>
                  </a:cubicBezTo>
                  <a:cubicBezTo>
                    <a:pt x="18480" y="21249"/>
                    <a:pt x="18480" y="21249"/>
                    <a:pt x="18480" y="21249"/>
                  </a:cubicBezTo>
                  <a:cubicBezTo>
                    <a:pt x="18480" y="21039"/>
                    <a:pt x="18480" y="21039"/>
                    <a:pt x="18480" y="21039"/>
                  </a:cubicBezTo>
                  <a:cubicBezTo>
                    <a:pt x="15120" y="21039"/>
                    <a:pt x="15120" y="21039"/>
                    <a:pt x="15120" y="21039"/>
                  </a:cubicBezTo>
                  <a:cubicBezTo>
                    <a:pt x="16320" y="19005"/>
                    <a:pt x="16320" y="19005"/>
                    <a:pt x="16320" y="19005"/>
                  </a:cubicBezTo>
                  <a:cubicBezTo>
                    <a:pt x="16320" y="19005"/>
                    <a:pt x="16320" y="19005"/>
                    <a:pt x="16320" y="18935"/>
                  </a:cubicBezTo>
                  <a:cubicBezTo>
                    <a:pt x="16320" y="18935"/>
                    <a:pt x="16320" y="18935"/>
                    <a:pt x="16320" y="18935"/>
                  </a:cubicBezTo>
                  <a:cubicBezTo>
                    <a:pt x="14880" y="16901"/>
                    <a:pt x="14880" y="16901"/>
                    <a:pt x="14880" y="16901"/>
                  </a:cubicBezTo>
                  <a:cubicBezTo>
                    <a:pt x="14880" y="16901"/>
                    <a:pt x="14880" y="16901"/>
                    <a:pt x="14880" y="16901"/>
                  </a:cubicBezTo>
                  <a:cubicBezTo>
                    <a:pt x="14880" y="16831"/>
                    <a:pt x="14880" y="16831"/>
                    <a:pt x="14880" y="16831"/>
                  </a:cubicBezTo>
                  <a:cubicBezTo>
                    <a:pt x="15600" y="15499"/>
                    <a:pt x="15600" y="15499"/>
                    <a:pt x="15600" y="15499"/>
                  </a:cubicBezTo>
                  <a:cubicBezTo>
                    <a:pt x="16560" y="15499"/>
                    <a:pt x="16560" y="15499"/>
                    <a:pt x="16560" y="15499"/>
                  </a:cubicBezTo>
                  <a:cubicBezTo>
                    <a:pt x="15360" y="13745"/>
                    <a:pt x="15360" y="13745"/>
                    <a:pt x="15360" y="13745"/>
                  </a:cubicBezTo>
                  <a:cubicBezTo>
                    <a:pt x="14640" y="12694"/>
                    <a:pt x="14640" y="12694"/>
                    <a:pt x="14640" y="12694"/>
                  </a:cubicBezTo>
                  <a:cubicBezTo>
                    <a:pt x="14640" y="12694"/>
                    <a:pt x="14640" y="12694"/>
                    <a:pt x="14640" y="12694"/>
                  </a:cubicBezTo>
                  <a:cubicBezTo>
                    <a:pt x="14640" y="12694"/>
                    <a:pt x="14640" y="12694"/>
                    <a:pt x="14640" y="12623"/>
                  </a:cubicBezTo>
                  <a:cubicBezTo>
                    <a:pt x="15600" y="10590"/>
                    <a:pt x="15600" y="10590"/>
                    <a:pt x="15600" y="10590"/>
                  </a:cubicBezTo>
                  <a:cubicBezTo>
                    <a:pt x="15600" y="10590"/>
                    <a:pt x="15600" y="10590"/>
                    <a:pt x="15600" y="10590"/>
                  </a:cubicBezTo>
                  <a:cubicBezTo>
                    <a:pt x="15600" y="10590"/>
                    <a:pt x="15600" y="10519"/>
                    <a:pt x="15600" y="10519"/>
                  </a:cubicBezTo>
                  <a:cubicBezTo>
                    <a:pt x="15600" y="10519"/>
                    <a:pt x="15600" y="10519"/>
                    <a:pt x="15600" y="10519"/>
                  </a:cubicBezTo>
                  <a:cubicBezTo>
                    <a:pt x="15600" y="10519"/>
                    <a:pt x="15600" y="10519"/>
                    <a:pt x="15600" y="10519"/>
                  </a:cubicBezTo>
                  <a:cubicBezTo>
                    <a:pt x="14400" y="8416"/>
                    <a:pt x="14400" y="8416"/>
                    <a:pt x="14400" y="8416"/>
                  </a:cubicBezTo>
                  <a:cubicBezTo>
                    <a:pt x="14160" y="8416"/>
                    <a:pt x="14160" y="8416"/>
                    <a:pt x="14160" y="8416"/>
                  </a:cubicBezTo>
                  <a:cubicBezTo>
                    <a:pt x="15120" y="6382"/>
                    <a:pt x="15120" y="6382"/>
                    <a:pt x="15120" y="6382"/>
                  </a:cubicBezTo>
                  <a:cubicBezTo>
                    <a:pt x="15360" y="6382"/>
                    <a:pt x="15360" y="6382"/>
                    <a:pt x="15360" y="6382"/>
                  </a:cubicBezTo>
                  <a:cubicBezTo>
                    <a:pt x="15360" y="6382"/>
                    <a:pt x="15360" y="6312"/>
                    <a:pt x="15120" y="6312"/>
                  </a:cubicBezTo>
                  <a:cubicBezTo>
                    <a:pt x="13920" y="4278"/>
                    <a:pt x="13920" y="4278"/>
                    <a:pt x="13920" y="4278"/>
                  </a:cubicBezTo>
                  <a:cubicBezTo>
                    <a:pt x="13920" y="4278"/>
                    <a:pt x="13920" y="4278"/>
                    <a:pt x="13920" y="4278"/>
                  </a:cubicBezTo>
                  <a:cubicBezTo>
                    <a:pt x="13920" y="4278"/>
                    <a:pt x="13920" y="4278"/>
                    <a:pt x="13920" y="4278"/>
                  </a:cubicBezTo>
                  <a:cubicBezTo>
                    <a:pt x="14880" y="2174"/>
                    <a:pt x="14880" y="2174"/>
                    <a:pt x="14880" y="2174"/>
                  </a:cubicBezTo>
                  <a:cubicBezTo>
                    <a:pt x="14880" y="2104"/>
                    <a:pt x="14880" y="2104"/>
                    <a:pt x="14880" y="2104"/>
                  </a:cubicBezTo>
                  <a:cubicBezTo>
                    <a:pt x="11520" y="2104"/>
                    <a:pt x="11520" y="2104"/>
                    <a:pt x="11520" y="2104"/>
                  </a:cubicBezTo>
                  <a:cubicBezTo>
                    <a:pt x="11280" y="0"/>
                    <a:pt x="11280" y="0"/>
                    <a:pt x="11280" y="0"/>
                  </a:cubicBezTo>
                  <a:cubicBezTo>
                    <a:pt x="10560" y="0"/>
                    <a:pt x="10560" y="0"/>
                    <a:pt x="10560" y="0"/>
                  </a:cubicBezTo>
                  <a:cubicBezTo>
                    <a:pt x="10080" y="2104"/>
                    <a:pt x="10080" y="2104"/>
                    <a:pt x="10080" y="2104"/>
                  </a:cubicBezTo>
                  <a:cubicBezTo>
                    <a:pt x="6720" y="2104"/>
                    <a:pt x="6720" y="2104"/>
                    <a:pt x="6720" y="2104"/>
                  </a:cubicBezTo>
                  <a:cubicBezTo>
                    <a:pt x="7680" y="4278"/>
                    <a:pt x="7680" y="4278"/>
                    <a:pt x="7680" y="4278"/>
                  </a:cubicBezTo>
                  <a:cubicBezTo>
                    <a:pt x="6480" y="6382"/>
                    <a:pt x="6480" y="6382"/>
                    <a:pt x="6480" y="6382"/>
                  </a:cubicBezTo>
                  <a:cubicBezTo>
                    <a:pt x="6480" y="6382"/>
                    <a:pt x="6480" y="6382"/>
                    <a:pt x="6480" y="6382"/>
                  </a:cubicBezTo>
                  <a:cubicBezTo>
                    <a:pt x="6480" y="6382"/>
                    <a:pt x="6480" y="6382"/>
                    <a:pt x="6480" y="6382"/>
                  </a:cubicBezTo>
                  <a:cubicBezTo>
                    <a:pt x="7440" y="8486"/>
                    <a:pt x="7440" y="8486"/>
                    <a:pt x="7440" y="8486"/>
                  </a:cubicBezTo>
                  <a:cubicBezTo>
                    <a:pt x="6000" y="10519"/>
                    <a:pt x="6000" y="10519"/>
                    <a:pt x="6000" y="10519"/>
                  </a:cubicBezTo>
                  <a:cubicBezTo>
                    <a:pt x="6000" y="10519"/>
                    <a:pt x="6000" y="10519"/>
                    <a:pt x="6000" y="10519"/>
                  </a:cubicBezTo>
                  <a:cubicBezTo>
                    <a:pt x="6000" y="10519"/>
                    <a:pt x="6000" y="10519"/>
                    <a:pt x="6000" y="10519"/>
                  </a:cubicBezTo>
                  <a:cubicBezTo>
                    <a:pt x="6000" y="10519"/>
                    <a:pt x="6000" y="10519"/>
                    <a:pt x="6000" y="10519"/>
                  </a:cubicBezTo>
                  <a:cubicBezTo>
                    <a:pt x="6000" y="10590"/>
                    <a:pt x="6000" y="10590"/>
                    <a:pt x="6000" y="10590"/>
                  </a:cubicBezTo>
                  <a:cubicBezTo>
                    <a:pt x="7200" y="12694"/>
                    <a:pt x="7200" y="12694"/>
                    <a:pt x="7200" y="12694"/>
                  </a:cubicBezTo>
                  <a:cubicBezTo>
                    <a:pt x="6480" y="13745"/>
                    <a:pt x="6480" y="13745"/>
                    <a:pt x="6480" y="13745"/>
                  </a:cubicBezTo>
                  <a:cubicBezTo>
                    <a:pt x="5280" y="15499"/>
                    <a:pt x="5280" y="15499"/>
                    <a:pt x="5280" y="15499"/>
                  </a:cubicBezTo>
                  <a:cubicBezTo>
                    <a:pt x="6000" y="15499"/>
                    <a:pt x="6000" y="15499"/>
                    <a:pt x="6000" y="15499"/>
                  </a:cubicBezTo>
                  <a:cubicBezTo>
                    <a:pt x="6960" y="16831"/>
                    <a:pt x="6960" y="16831"/>
                    <a:pt x="6960" y="16831"/>
                  </a:cubicBezTo>
                  <a:cubicBezTo>
                    <a:pt x="6960" y="16901"/>
                    <a:pt x="6960" y="16901"/>
                    <a:pt x="6960" y="16901"/>
                  </a:cubicBezTo>
                  <a:cubicBezTo>
                    <a:pt x="5280" y="18935"/>
                    <a:pt x="5280" y="18935"/>
                    <a:pt x="5280" y="18935"/>
                  </a:cubicBezTo>
                  <a:cubicBezTo>
                    <a:pt x="5280" y="18935"/>
                    <a:pt x="5280" y="18935"/>
                    <a:pt x="5280" y="18935"/>
                  </a:cubicBezTo>
                  <a:cubicBezTo>
                    <a:pt x="5280" y="18935"/>
                    <a:pt x="5280" y="19005"/>
                    <a:pt x="5280" y="19005"/>
                  </a:cubicBezTo>
                  <a:cubicBezTo>
                    <a:pt x="6480" y="21039"/>
                    <a:pt x="6480" y="21039"/>
                    <a:pt x="6480" y="21039"/>
                  </a:cubicBezTo>
                  <a:cubicBezTo>
                    <a:pt x="3120" y="21039"/>
                    <a:pt x="3120" y="21039"/>
                    <a:pt x="3120" y="21039"/>
                  </a:cubicBezTo>
                  <a:cubicBezTo>
                    <a:pt x="3120" y="21249"/>
                    <a:pt x="3120" y="21249"/>
                    <a:pt x="3120" y="21249"/>
                  </a:cubicBezTo>
                  <a:cubicBezTo>
                    <a:pt x="1680" y="21249"/>
                    <a:pt x="1680" y="21249"/>
                    <a:pt x="1680" y="21249"/>
                  </a:cubicBezTo>
                  <a:cubicBezTo>
                    <a:pt x="1680" y="21390"/>
                    <a:pt x="1680" y="21390"/>
                    <a:pt x="1680" y="21390"/>
                  </a:cubicBezTo>
                  <a:cubicBezTo>
                    <a:pt x="0" y="21390"/>
                    <a:pt x="0" y="21390"/>
                    <a:pt x="0" y="2139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21600" y="21390"/>
                  </a:lnTo>
                  <a:close/>
                  <a:moveTo>
                    <a:pt x="10800" y="15008"/>
                  </a:moveTo>
                  <a:cubicBezTo>
                    <a:pt x="10800" y="15008"/>
                    <a:pt x="10800" y="15008"/>
                    <a:pt x="10800" y="15008"/>
                  </a:cubicBezTo>
                  <a:cubicBezTo>
                    <a:pt x="13920" y="16761"/>
                    <a:pt x="13920" y="16761"/>
                    <a:pt x="13920" y="16761"/>
                  </a:cubicBezTo>
                  <a:cubicBezTo>
                    <a:pt x="7680" y="16761"/>
                    <a:pt x="7680" y="16761"/>
                    <a:pt x="7680" y="16761"/>
                  </a:cubicBezTo>
                  <a:lnTo>
                    <a:pt x="10800" y="15008"/>
                  </a:lnTo>
                  <a:close/>
                  <a:moveTo>
                    <a:pt x="10800" y="10800"/>
                  </a:moveTo>
                  <a:cubicBezTo>
                    <a:pt x="10800" y="10800"/>
                    <a:pt x="10800" y="10800"/>
                    <a:pt x="10800" y="10800"/>
                  </a:cubicBezTo>
                  <a:cubicBezTo>
                    <a:pt x="13680" y="12553"/>
                    <a:pt x="13680" y="12553"/>
                    <a:pt x="13680" y="12553"/>
                  </a:cubicBezTo>
                  <a:cubicBezTo>
                    <a:pt x="8160" y="12553"/>
                    <a:pt x="8160" y="12553"/>
                    <a:pt x="8160" y="12553"/>
                  </a:cubicBezTo>
                  <a:lnTo>
                    <a:pt x="10800" y="10800"/>
                  </a:lnTo>
                  <a:close/>
                  <a:moveTo>
                    <a:pt x="13200" y="4138"/>
                  </a:moveTo>
                  <a:cubicBezTo>
                    <a:pt x="13200" y="4138"/>
                    <a:pt x="13200" y="4138"/>
                    <a:pt x="13200" y="4138"/>
                  </a:cubicBezTo>
                  <a:cubicBezTo>
                    <a:pt x="8640" y="4138"/>
                    <a:pt x="8640" y="4138"/>
                    <a:pt x="8640" y="4138"/>
                  </a:cubicBezTo>
                  <a:cubicBezTo>
                    <a:pt x="10800" y="2455"/>
                    <a:pt x="10800" y="2455"/>
                    <a:pt x="10800" y="2455"/>
                  </a:cubicBezTo>
                  <a:lnTo>
                    <a:pt x="13200" y="4138"/>
                  </a:lnTo>
                  <a:close/>
                  <a:moveTo>
                    <a:pt x="10800" y="6662"/>
                  </a:moveTo>
                  <a:cubicBezTo>
                    <a:pt x="10800" y="6662"/>
                    <a:pt x="10800" y="6662"/>
                    <a:pt x="10800" y="6662"/>
                  </a:cubicBezTo>
                  <a:cubicBezTo>
                    <a:pt x="13440" y="8345"/>
                    <a:pt x="13440" y="8345"/>
                    <a:pt x="13440" y="8345"/>
                  </a:cubicBezTo>
                  <a:cubicBezTo>
                    <a:pt x="8400" y="8345"/>
                    <a:pt x="8400" y="8345"/>
                    <a:pt x="8400" y="8345"/>
                  </a:cubicBezTo>
                  <a:lnTo>
                    <a:pt x="10800" y="6662"/>
                  </a:lnTo>
                  <a:close/>
                  <a:moveTo>
                    <a:pt x="10800" y="19216"/>
                  </a:moveTo>
                  <a:cubicBezTo>
                    <a:pt x="10800" y="19216"/>
                    <a:pt x="10800" y="19216"/>
                    <a:pt x="10800" y="19216"/>
                  </a:cubicBezTo>
                  <a:cubicBezTo>
                    <a:pt x="14400" y="21039"/>
                    <a:pt x="14400" y="21039"/>
                    <a:pt x="14400" y="21039"/>
                  </a:cubicBezTo>
                  <a:cubicBezTo>
                    <a:pt x="7440" y="21039"/>
                    <a:pt x="7440" y="21039"/>
                    <a:pt x="7440" y="21039"/>
                  </a:cubicBezTo>
                  <a:lnTo>
                    <a:pt x="10800" y="19216"/>
                  </a:lnTo>
                  <a:close/>
                  <a:moveTo>
                    <a:pt x="11520" y="18865"/>
                  </a:moveTo>
                  <a:cubicBezTo>
                    <a:pt x="11520" y="18865"/>
                    <a:pt x="11520" y="18865"/>
                    <a:pt x="11520" y="18865"/>
                  </a:cubicBezTo>
                  <a:cubicBezTo>
                    <a:pt x="12480" y="18304"/>
                    <a:pt x="12480" y="18304"/>
                    <a:pt x="12480" y="18304"/>
                  </a:cubicBezTo>
                  <a:cubicBezTo>
                    <a:pt x="14400" y="17182"/>
                    <a:pt x="14400" y="17182"/>
                    <a:pt x="14400" y="17182"/>
                  </a:cubicBezTo>
                  <a:cubicBezTo>
                    <a:pt x="15600" y="18865"/>
                    <a:pt x="15600" y="18865"/>
                    <a:pt x="15600" y="18865"/>
                  </a:cubicBezTo>
                  <a:lnTo>
                    <a:pt x="11520" y="18865"/>
                  </a:lnTo>
                  <a:close/>
                  <a:moveTo>
                    <a:pt x="11520" y="14657"/>
                  </a:moveTo>
                  <a:cubicBezTo>
                    <a:pt x="11520" y="14657"/>
                    <a:pt x="11520" y="14657"/>
                    <a:pt x="11520" y="14657"/>
                  </a:cubicBezTo>
                  <a:cubicBezTo>
                    <a:pt x="14160" y="12974"/>
                    <a:pt x="14160" y="12974"/>
                    <a:pt x="14160" y="12974"/>
                  </a:cubicBezTo>
                  <a:cubicBezTo>
                    <a:pt x="15360" y="14657"/>
                    <a:pt x="15360" y="14657"/>
                    <a:pt x="15360" y="14657"/>
                  </a:cubicBezTo>
                  <a:lnTo>
                    <a:pt x="11520" y="14657"/>
                  </a:lnTo>
                  <a:close/>
                  <a:moveTo>
                    <a:pt x="11280" y="10449"/>
                  </a:moveTo>
                  <a:cubicBezTo>
                    <a:pt x="11280" y="10449"/>
                    <a:pt x="11280" y="10449"/>
                    <a:pt x="11280" y="10449"/>
                  </a:cubicBezTo>
                  <a:cubicBezTo>
                    <a:pt x="12000" y="10099"/>
                    <a:pt x="12000" y="10099"/>
                    <a:pt x="12000" y="10099"/>
                  </a:cubicBezTo>
                  <a:cubicBezTo>
                    <a:pt x="13680" y="8836"/>
                    <a:pt x="13680" y="8836"/>
                    <a:pt x="13680" y="8836"/>
                  </a:cubicBezTo>
                  <a:cubicBezTo>
                    <a:pt x="14880" y="10449"/>
                    <a:pt x="14880" y="10449"/>
                    <a:pt x="14880" y="10449"/>
                  </a:cubicBezTo>
                  <a:lnTo>
                    <a:pt x="11280" y="10449"/>
                  </a:lnTo>
                  <a:close/>
                  <a:moveTo>
                    <a:pt x="11280" y="6242"/>
                  </a:moveTo>
                  <a:cubicBezTo>
                    <a:pt x="11280" y="6242"/>
                    <a:pt x="11280" y="6242"/>
                    <a:pt x="11280" y="6242"/>
                  </a:cubicBezTo>
                  <a:cubicBezTo>
                    <a:pt x="13440" y="4629"/>
                    <a:pt x="13440" y="4629"/>
                    <a:pt x="13440" y="4629"/>
                  </a:cubicBezTo>
                  <a:cubicBezTo>
                    <a:pt x="14400" y="6242"/>
                    <a:pt x="14400" y="6242"/>
                    <a:pt x="14400" y="6242"/>
                  </a:cubicBezTo>
                  <a:lnTo>
                    <a:pt x="11280" y="6242"/>
                  </a:lnTo>
                  <a:close/>
                  <a:moveTo>
                    <a:pt x="8160" y="4629"/>
                  </a:moveTo>
                  <a:cubicBezTo>
                    <a:pt x="8160" y="4629"/>
                    <a:pt x="8160" y="4629"/>
                    <a:pt x="8160" y="4629"/>
                  </a:cubicBezTo>
                  <a:cubicBezTo>
                    <a:pt x="9600" y="5751"/>
                    <a:pt x="9600" y="5751"/>
                    <a:pt x="9600" y="5751"/>
                  </a:cubicBezTo>
                  <a:cubicBezTo>
                    <a:pt x="10320" y="6242"/>
                    <a:pt x="10320" y="6242"/>
                    <a:pt x="10320" y="6242"/>
                  </a:cubicBezTo>
                  <a:cubicBezTo>
                    <a:pt x="7200" y="6242"/>
                    <a:pt x="7200" y="6242"/>
                    <a:pt x="7200" y="6242"/>
                  </a:cubicBezTo>
                  <a:lnTo>
                    <a:pt x="8160" y="4629"/>
                  </a:lnTo>
                  <a:close/>
                  <a:moveTo>
                    <a:pt x="7920" y="8836"/>
                  </a:moveTo>
                  <a:cubicBezTo>
                    <a:pt x="7920" y="8836"/>
                    <a:pt x="7920" y="8836"/>
                    <a:pt x="7920" y="8836"/>
                  </a:cubicBezTo>
                  <a:cubicBezTo>
                    <a:pt x="8640" y="9327"/>
                    <a:pt x="8640" y="9327"/>
                    <a:pt x="8640" y="9327"/>
                  </a:cubicBezTo>
                  <a:cubicBezTo>
                    <a:pt x="10320" y="10449"/>
                    <a:pt x="10320" y="10449"/>
                    <a:pt x="10320" y="10449"/>
                  </a:cubicBezTo>
                  <a:cubicBezTo>
                    <a:pt x="6720" y="10449"/>
                    <a:pt x="6720" y="10449"/>
                    <a:pt x="6720" y="10449"/>
                  </a:cubicBezTo>
                  <a:lnTo>
                    <a:pt x="7920" y="8836"/>
                  </a:lnTo>
                  <a:close/>
                  <a:moveTo>
                    <a:pt x="7680" y="12974"/>
                  </a:moveTo>
                  <a:cubicBezTo>
                    <a:pt x="7680" y="12974"/>
                    <a:pt x="7680" y="12974"/>
                    <a:pt x="7680" y="12974"/>
                  </a:cubicBezTo>
                  <a:cubicBezTo>
                    <a:pt x="10320" y="14657"/>
                    <a:pt x="10320" y="14657"/>
                    <a:pt x="10320" y="14657"/>
                  </a:cubicBezTo>
                  <a:cubicBezTo>
                    <a:pt x="6480" y="14657"/>
                    <a:pt x="6480" y="14657"/>
                    <a:pt x="6480" y="14657"/>
                  </a:cubicBezTo>
                  <a:lnTo>
                    <a:pt x="7680" y="12974"/>
                  </a:lnTo>
                  <a:close/>
                  <a:moveTo>
                    <a:pt x="7440" y="17182"/>
                  </a:moveTo>
                  <a:cubicBezTo>
                    <a:pt x="7440" y="17182"/>
                    <a:pt x="7440" y="17182"/>
                    <a:pt x="7440" y="17182"/>
                  </a:cubicBezTo>
                  <a:cubicBezTo>
                    <a:pt x="10320" y="18865"/>
                    <a:pt x="10320" y="18865"/>
                    <a:pt x="10320" y="18865"/>
                  </a:cubicBezTo>
                  <a:cubicBezTo>
                    <a:pt x="6000" y="18865"/>
                    <a:pt x="6000" y="18865"/>
                    <a:pt x="6000" y="18865"/>
                  </a:cubicBezTo>
                  <a:lnTo>
                    <a:pt x="7440" y="17182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58" name="Freeform 6"/>
            <p:cNvSpPr/>
            <p:nvPr/>
          </p:nvSpPr>
          <p:spPr>
            <a:xfrm>
              <a:off x="933422" y="2787538"/>
              <a:ext cx="1671674" cy="717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79" y="20229"/>
                  </a:moveTo>
                  <a:cubicBezTo>
                    <a:pt x="20179" y="20229"/>
                    <a:pt x="20179" y="20229"/>
                    <a:pt x="20179" y="20229"/>
                  </a:cubicBezTo>
                  <a:cubicBezTo>
                    <a:pt x="20179" y="18514"/>
                    <a:pt x="20179" y="18514"/>
                    <a:pt x="20179" y="18514"/>
                  </a:cubicBezTo>
                  <a:cubicBezTo>
                    <a:pt x="20179" y="18514"/>
                    <a:pt x="20179" y="18514"/>
                    <a:pt x="20179" y="18514"/>
                  </a:cubicBezTo>
                  <a:cubicBezTo>
                    <a:pt x="20179" y="18514"/>
                    <a:pt x="20179" y="18514"/>
                    <a:pt x="20179" y="18514"/>
                  </a:cubicBezTo>
                  <a:cubicBezTo>
                    <a:pt x="20179" y="16800"/>
                    <a:pt x="20179" y="16800"/>
                    <a:pt x="20179" y="16800"/>
                  </a:cubicBezTo>
                  <a:cubicBezTo>
                    <a:pt x="20321" y="16800"/>
                    <a:pt x="20321" y="16800"/>
                    <a:pt x="20321" y="16800"/>
                  </a:cubicBezTo>
                  <a:cubicBezTo>
                    <a:pt x="20321" y="16457"/>
                    <a:pt x="20321" y="16457"/>
                    <a:pt x="20321" y="16457"/>
                  </a:cubicBezTo>
                  <a:cubicBezTo>
                    <a:pt x="20321" y="15086"/>
                    <a:pt x="20321" y="15086"/>
                    <a:pt x="20321" y="15086"/>
                  </a:cubicBezTo>
                  <a:cubicBezTo>
                    <a:pt x="20321" y="14743"/>
                    <a:pt x="20321" y="14743"/>
                    <a:pt x="20321" y="14743"/>
                  </a:cubicBezTo>
                  <a:cubicBezTo>
                    <a:pt x="20321" y="14743"/>
                    <a:pt x="20321" y="14743"/>
                    <a:pt x="20321" y="14743"/>
                  </a:cubicBezTo>
                  <a:cubicBezTo>
                    <a:pt x="20321" y="13029"/>
                    <a:pt x="20321" y="13029"/>
                    <a:pt x="20321" y="13029"/>
                  </a:cubicBezTo>
                  <a:cubicBezTo>
                    <a:pt x="20463" y="13029"/>
                    <a:pt x="20463" y="13029"/>
                    <a:pt x="20463" y="13029"/>
                  </a:cubicBezTo>
                  <a:cubicBezTo>
                    <a:pt x="20463" y="13029"/>
                    <a:pt x="20463" y="13029"/>
                    <a:pt x="20463" y="13029"/>
                  </a:cubicBezTo>
                  <a:cubicBezTo>
                    <a:pt x="20463" y="11657"/>
                    <a:pt x="20463" y="11657"/>
                    <a:pt x="20463" y="11657"/>
                  </a:cubicBezTo>
                  <a:cubicBezTo>
                    <a:pt x="20605" y="11314"/>
                    <a:pt x="20605" y="11314"/>
                    <a:pt x="20605" y="11314"/>
                  </a:cubicBezTo>
                  <a:cubicBezTo>
                    <a:pt x="20605" y="11314"/>
                    <a:pt x="20605" y="11314"/>
                    <a:pt x="20605" y="11314"/>
                  </a:cubicBezTo>
                  <a:cubicBezTo>
                    <a:pt x="20605" y="9600"/>
                    <a:pt x="20605" y="9600"/>
                    <a:pt x="20605" y="9600"/>
                  </a:cubicBezTo>
                  <a:cubicBezTo>
                    <a:pt x="20605" y="9600"/>
                    <a:pt x="20605" y="9600"/>
                    <a:pt x="20605" y="9600"/>
                  </a:cubicBezTo>
                  <a:cubicBezTo>
                    <a:pt x="20605" y="9600"/>
                    <a:pt x="20605" y="9600"/>
                    <a:pt x="20605" y="9600"/>
                  </a:cubicBezTo>
                  <a:cubicBezTo>
                    <a:pt x="20605" y="7886"/>
                    <a:pt x="20605" y="7886"/>
                    <a:pt x="20605" y="7886"/>
                  </a:cubicBezTo>
                  <a:cubicBezTo>
                    <a:pt x="20747" y="7886"/>
                    <a:pt x="20747" y="7886"/>
                    <a:pt x="20747" y="7886"/>
                  </a:cubicBezTo>
                  <a:cubicBezTo>
                    <a:pt x="20747" y="7886"/>
                    <a:pt x="20747" y="7886"/>
                    <a:pt x="20747" y="7543"/>
                  </a:cubicBezTo>
                  <a:cubicBezTo>
                    <a:pt x="20747" y="7543"/>
                    <a:pt x="20747" y="7200"/>
                    <a:pt x="20747" y="6857"/>
                  </a:cubicBezTo>
                  <a:cubicBezTo>
                    <a:pt x="20747" y="6857"/>
                    <a:pt x="20747" y="6857"/>
                    <a:pt x="20747" y="6857"/>
                  </a:cubicBezTo>
                  <a:cubicBezTo>
                    <a:pt x="20747" y="6514"/>
                    <a:pt x="20747" y="6171"/>
                    <a:pt x="20747" y="6171"/>
                  </a:cubicBezTo>
                  <a:cubicBezTo>
                    <a:pt x="20747" y="6171"/>
                    <a:pt x="20747" y="5829"/>
                    <a:pt x="20747" y="5829"/>
                  </a:cubicBezTo>
                  <a:cubicBezTo>
                    <a:pt x="20747" y="5829"/>
                    <a:pt x="20747" y="5829"/>
                    <a:pt x="20747" y="5829"/>
                  </a:cubicBezTo>
                  <a:cubicBezTo>
                    <a:pt x="20747" y="4114"/>
                    <a:pt x="20747" y="4114"/>
                    <a:pt x="20747" y="4114"/>
                  </a:cubicBezTo>
                  <a:cubicBezTo>
                    <a:pt x="20747" y="4114"/>
                    <a:pt x="20889" y="3429"/>
                    <a:pt x="20747" y="3429"/>
                  </a:cubicBezTo>
                  <a:cubicBezTo>
                    <a:pt x="20605" y="3086"/>
                    <a:pt x="19611" y="3429"/>
                    <a:pt x="18047" y="3771"/>
                  </a:cubicBezTo>
                  <a:cubicBezTo>
                    <a:pt x="17763" y="3771"/>
                    <a:pt x="17763" y="3771"/>
                    <a:pt x="17763" y="3771"/>
                  </a:cubicBezTo>
                  <a:cubicBezTo>
                    <a:pt x="17053" y="4114"/>
                    <a:pt x="15205" y="4457"/>
                    <a:pt x="13926" y="4457"/>
                  </a:cubicBezTo>
                  <a:cubicBezTo>
                    <a:pt x="12932" y="4457"/>
                    <a:pt x="11226" y="3429"/>
                    <a:pt x="10089" y="2743"/>
                  </a:cubicBezTo>
                  <a:cubicBezTo>
                    <a:pt x="9663" y="2400"/>
                    <a:pt x="9379" y="2400"/>
                    <a:pt x="9237" y="2400"/>
                  </a:cubicBezTo>
                  <a:cubicBezTo>
                    <a:pt x="8953" y="2057"/>
                    <a:pt x="8953" y="2057"/>
                    <a:pt x="8953" y="2057"/>
                  </a:cubicBezTo>
                  <a:cubicBezTo>
                    <a:pt x="7674" y="1371"/>
                    <a:pt x="5116" y="0"/>
                    <a:pt x="4547" y="0"/>
                  </a:cubicBezTo>
                  <a:cubicBezTo>
                    <a:pt x="4121" y="0"/>
                    <a:pt x="2842" y="1714"/>
                    <a:pt x="2132" y="2743"/>
                  </a:cubicBezTo>
                  <a:cubicBezTo>
                    <a:pt x="1847" y="3086"/>
                    <a:pt x="1705" y="3086"/>
                    <a:pt x="1705" y="3429"/>
                  </a:cubicBezTo>
                  <a:cubicBezTo>
                    <a:pt x="1421" y="3771"/>
                    <a:pt x="1279" y="3771"/>
                    <a:pt x="1279" y="4114"/>
                  </a:cubicBezTo>
                  <a:cubicBezTo>
                    <a:pt x="1279" y="7886"/>
                    <a:pt x="1279" y="7886"/>
                    <a:pt x="1279" y="7886"/>
                  </a:cubicBezTo>
                  <a:cubicBezTo>
                    <a:pt x="1279" y="7886"/>
                    <a:pt x="1279" y="7886"/>
                    <a:pt x="1279" y="7886"/>
                  </a:cubicBezTo>
                  <a:cubicBezTo>
                    <a:pt x="1421" y="8229"/>
                    <a:pt x="1421" y="8229"/>
                    <a:pt x="1421" y="8229"/>
                  </a:cubicBezTo>
                  <a:cubicBezTo>
                    <a:pt x="1421" y="10629"/>
                    <a:pt x="1421" y="10629"/>
                    <a:pt x="1421" y="10629"/>
                  </a:cubicBezTo>
                  <a:cubicBezTo>
                    <a:pt x="1421" y="10629"/>
                    <a:pt x="1421" y="10629"/>
                    <a:pt x="1421" y="10629"/>
                  </a:cubicBezTo>
                  <a:cubicBezTo>
                    <a:pt x="1421" y="10629"/>
                    <a:pt x="1421" y="10629"/>
                    <a:pt x="1421" y="10629"/>
                  </a:cubicBezTo>
                  <a:cubicBezTo>
                    <a:pt x="1563" y="13029"/>
                    <a:pt x="1563" y="13029"/>
                    <a:pt x="1563" y="13029"/>
                  </a:cubicBezTo>
                  <a:cubicBezTo>
                    <a:pt x="1563" y="13029"/>
                    <a:pt x="1563" y="13029"/>
                    <a:pt x="1563" y="13029"/>
                  </a:cubicBezTo>
                  <a:cubicBezTo>
                    <a:pt x="1563" y="13371"/>
                    <a:pt x="1563" y="13371"/>
                    <a:pt x="1563" y="13371"/>
                  </a:cubicBezTo>
                  <a:cubicBezTo>
                    <a:pt x="1563" y="16114"/>
                    <a:pt x="1563" y="16114"/>
                    <a:pt x="1563" y="16114"/>
                  </a:cubicBezTo>
                  <a:cubicBezTo>
                    <a:pt x="1563" y="16114"/>
                    <a:pt x="1563" y="16457"/>
                    <a:pt x="1705" y="16457"/>
                  </a:cubicBezTo>
                  <a:cubicBezTo>
                    <a:pt x="1705" y="16457"/>
                    <a:pt x="1705" y="16457"/>
                    <a:pt x="1705" y="16457"/>
                  </a:cubicBezTo>
                  <a:cubicBezTo>
                    <a:pt x="1705" y="16457"/>
                    <a:pt x="1705" y="16457"/>
                    <a:pt x="1705" y="16114"/>
                  </a:cubicBezTo>
                  <a:cubicBezTo>
                    <a:pt x="1989" y="16114"/>
                    <a:pt x="3979" y="15429"/>
                    <a:pt x="4832" y="15429"/>
                  </a:cubicBezTo>
                  <a:cubicBezTo>
                    <a:pt x="4832" y="16457"/>
                    <a:pt x="4832" y="16457"/>
                    <a:pt x="4832" y="16457"/>
                  </a:cubicBezTo>
                  <a:cubicBezTo>
                    <a:pt x="4263" y="16457"/>
                    <a:pt x="2274" y="17143"/>
                    <a:pt x="1989" y="17143"/>
                  </a:cubicBezTo>
                  <a:cubicBezTo>
                    <a:pt x="1989" y="16114"/>
                    <a:pt x="1989" y="16114"/>
                    <a:pt x="1989" y="16114"/>
                  </a:cubicBezTo>
                  <a:cubicBezTo>
                    <a:pt x="1989" y="16114"/>
                    <a:pt x="1989" y="16114"/>
                    <a:pt x="1847" y="16114"/>
                  </a:cubicBezTo>
                  <a:cubicBezTo>
                    <a:pt x="1847" y="16114"/>
                    <a:pt x="1847" y="16114"/>
                    <a:pt x="1847" y="16114"/>
                  </a:cubicBezTo>
                  <a:cubicBezTo>
                    <a:pt x="1847" y="20229"/>
                    <a:pt x="1847" y="20229"/>
                    <a:pt x="1847" y="20229"/>
                  </a:cubicBezTo>
                  <a:cubicBezTo>
                    <a:pt x="0" y="20571"/>
                    <a:pt x="0" y="20571"/>
                    <a:pt x="0" y="20571"/>
                  </a:cubicBezTo>
                  <a:cubicBezTo>
                    <a:pt x="0" y="20571"/>
                    <a:pt x="0" y="20571"/>
                    <a:pt x="0" y="20571"/>
                  </a:cubicBezTo>
                  <a:cubicBezTo>
                    <a:pt x="7389" y="21600"/>
                    <a:pt x="7389" y="21600"/>
                    <a:pt x="7389" y="21600"/>
                  </a:cubicBezTo>
                  <a:cubicBezTo>
                    <a:pt x="21600" y="20571"/>
                    <a:pt x="21600" y="20571"/>
                    <a:pt x="21600" y="20571"/>
                  </a:cubicBezTo>
                  <a:lnTo>
                    <a:pt x="20179" y="20229"/>
                  </a:lnTo>
                  <a:close/>
                  <a:moveTo>
                    <a:pt x="15916" y="17829"/>
                  </a:moveTo>
                  <a:cubicBezTo>
                    <a:pt x="15916" y="17829"/>
                    <a:pt x="15916" y="17829"/>
                    <a:pt x="15916" y="17829"/>
                  </a:cubicBezTo>
                  <a:cubicBezTo>
                    <a:pt x="15916" y="17143"/>
                    <a:pt x="15916" y="17143"/>
                    <a:pt x="15916" y="17143"/>
                  </a:cubicBezTo>
                  <a:cubicBezTo>
                    <a:pt x="17053" y="17143"/>
                    <a:pt x="19184" y="17143"/>
                    <a:pt x="19468" y="17143"/>
                  </a:cubicBezTo>
                  <a:cubicBezTo>
                    <a:pt x="19753" y="17143"/>
                    <a:pt x="20037" y="17143"/>
                    <a:pt x="20179" y="17143"/>
                  </a:cubicBezTo>
                  <a:cubicBezTo>
                    <a:pt x="20179" y="17486"/>
                    <a:pt x="20179" y="17486"/>
                    <a:pt x="20179" y="17486"/>
                  </a:cubicBezTo>
                  <a:cubicBezTo>
                    <a:pt x="19468" y="17486"/>
                    <a:pt x="17479" y="17829"/>
                    <a:pt x="15916" y="17829"/>
                  </a:cubicBezTo>
                  <a:close/>
                  <a:moveTo>
                    <a:pt x="20179" y="16800"/>
                  </a:moveTo>
                  <a:cubicBezTo>
                    <a:pt x="20179" y="16800"/>
                    <a:pt x="20179" y="16800"/>
                    <a:pt x="20179" y="16800"/>
                  </a:cubicBezTo>
                  <a:cubicBezTo>
                    <a:pt x="20179" y="16800"/>
                    <a:pt x="20179" y="16800"/>
                    <a:pt x="20179" y="16800"/>
                  </a:cubicBezTo>
                  <a:cubicBezTo>
                    <a:pt x="20179" y="16800"/>
                    <a:pt x="20179" y="16800"/>
                    <a:pt x="20179" y="16800"/>
                  </a:cubicBezTo>
                  <a:cubicBezTo>
                    <a:pt x="20037" y="16800"/>
                    <a:pt x="19468" y="16800"/>
                    <a:pt x="18758" y="16800"/>
                  </a:cubicBezTo>
                  <a:cubicBezTo>
                    <a:pt x="18047" y="16800"/>
                    <a:pt x="17053" y="16800"/>
                    <a:pt x="15916" y="16800"/>
                  </a:cubicBezTo>
                  <a:cubicBezTo>
                    <a:pt x="15916" y="16457"/>
                    <a:pt x="15916" y="16457"/>
                    <a:pt x="15916" y="16457"/>
                  </a:cubicBezTo>
                  <a:cubicBezTo>
                    <a:pt x="17479" y="16457"/>
                    <a:pt x="19753" y="16457"/>
                    <a:pt x="20179" y="16457"/>
                  </a:cubicBezTo>
                  <a:lnTo>
                    <a:pt x="20179" y="16800"/>
                  </a:lnTo>
                  <a:close/>
                  <a:moveTo>
                    <a:pt x="18474" y="15771"/>
                  </a:moveTo>
                  <a:cubicBezTo>
                    <a:pt x="18474" y="15771"/>
                    <a:pt x="18474" y="15771"/>
                    <a:pt x="18474" y="15771"/>
                  </a:cubicBezTo>
                  <a:cubicBezTo>
                    <a:pt x="18047" y="15771"/>
                    <a:pt x="16911" y="16114"/>
                    <a:pt x="15916" y="16114"/>
                  </a:cubicBezTo>
                  <a:cubicBezTo>
                    <a:pt x="15916" y="15086"/>
                    <a:pt x="15916" y="15086"/>
                    <a:pt x="15916" y="15086"/>
                  </a:cubicBezTo>
                  <a:cubicBezTo>
                    <a:pt x="16484" y="15086"/>
                    <a:pt x="16911" y="15086"/>
                    <a:pt x="17053" y="15086"/>
                  </a:cubicBezTo>
                  <a:cubicBezTo>
                    <a:pt x="17479" y="15086"/>
                    <a:pt x="18474" y="15086"/>
                    <a:pt x="18900" y="15086"/>
                  </a:cubicBezTo>
                  <a:cubicBezTo>
                    <a:pt x="19326" y="15086"/>
                    <a:pt x="19895" y="15429"/>
                    <a:pt x="20037" y="15429"/>
                  </a:cubicBezTo>
                  <a:cubicBezTo>
                    <a:pt x="20179" y="15429"/>
                    <a:pt x="20179" y="15429"/>
                    <a:pt x="20179" y="15429"/>
                  </a:cubicBezTo>
                  <a:cubicBezTo>
                    <a:pt x="20179" y="15771"/>
                    <a:pt x="20179" y="15771"/>
                    <a:pt x="20179" y="15771"/>
                  </a:cubicBezTo>
                  <a:cubicBezTo>
                    <a:pt x="20037" y="15771"/>
                    <a:pt x="18900" y="15771"/>
                    <a:pt x="18474" y="15771"/>
                  </a:cubicBezTo>
                  <a:close/>
                  <a:moveTo>
                    <a:pt x="20321" y="14743"/>
                  </a:moveTo>
                  <a:cubicBezTo>
                    <a:pt x="20321" y="14743"/>
                    <a:pt x="20321" y="14743"/>
                    <a:pt x="20321" y="14743"/>
                  </a:cubicBezTo>
                  <a:cubicBezTo>
                    <a:pt x="20179" y="14743"/>
                    <a:pt x="20179" y="14743"/>
                    <a:pt x="20179" y="15086"/>
                  </a:cubicBezTo>
                  <a:cubicBezTo>
                    <a:pt x="20179" y="15086"/>
                    <a:pt x="20179" y="15086"/>
                    <a:pt x="20179" y="15086"/>
                  </a:cubicBezTo>
                  <a:cubicBezTo>
                    <a:pt x="19895" y="15086"/>
                    <a:pt x="17195" y="14743"/>
                    <a:pt x="16484" y="14743"/>
                  </a:cubicBezTo>
                  <a:cubicBezTo>
                    <a:pt x="16200" y="14743"/>
                    <a:pt x="16058" y="15086"/>
                    <a:pt x="15916" y="15086"/>
                  </a:cubicBezTo>
                  <a:cubicBezTo>
                    <a:pt x="15916" y="14743"/>
                    <a:pt x="15916" y="14743"/>
                    <a:pt x="15916" y="14743"/>
                  </a:cubicBezTo>
                  <a:cubicBezTo>
                    <a:pt x="16058" y="14743"/>
                    <a:pt x="16200" y="14743"/>
                    <a:pt x="16342" y="14743"/>
                  </a:cubicBezTo>
                  <a:cubicBezTo>
                    <a:pt x="16911" y="14743"/>
                    <a:pt x="19895" y="14743"/>
                    <a:pt x="20321" y="14743"/>
                  </a:cubicBezTo>
                  <a:close/>
                  <a:moveTo>
                    <a:pt x="20321" y="14057"/>
                  </a:moveTo>
                  <a:cubicBezTo>
                    <a:pt x="20321" y="14057"/>
                    <a:pt x="20321" y="14057"/>
                    <a:pt x="20321" y="14057"/>
                  </a:cubicBezTo>
                  <a:cubicBezTo>
                    <a:pt x="20321" y="14057"/>
                    <a:pt x="20179" y="14057"/>
                    <a:pt x="19895" y="14057"/>
                  </a:cubicBezTo>
                  <a:cubicBezTo>
                    <a:pt x="19468" y="14057"/>
                    <a:pt x="18900" y="14057"/>
                    <a:pt x="18189" y="14057"/>
                  </a:cubicBezTo>
                  <a:cubicBezTo>
                    <a:pt x="17621" y="14057"/>
                    <a:pt x="16911" y="14400"/>
                    <a:pt x="15916" y="14400"/>
                  </a:cubicBezTo>
                  <a:cubicBezTo>
                    <a:pt x="15916" y="13371"/>
                    <a:pt x="15916" y="13371"/>
                    <a:pt x="15916" y="13371"/>
                  </a:cubicBezTo>
                  <a:cubicBezTo>
                    <a:pt x="16768" y="13371"/>
                    <a:pt x="17479" y="13371"/>
                    <a:pt x="17763" y="13371"/>
                  </a:cubicBezTo>
                  <a:cubicBezTo>
                    <a:pt x="18332" y="13371"/>
                    <a:pt x="19468" y="13371"/>
                    <a:pt x="19753" y="13371"/>
                  </a:cubicBezTo>
                  <a:cubicBezTo>
                    <a:pt x="20179" y="13371"/>
                    <a:pt x="20321" y="13371"/>
                    <a:pt x="20321" y="13371"/>
                  </a:cubicBezTo>
                  <a:lnTo>
                    <a:pt x="20321" y="14057"/>
                  </a:lnTo>
                  <a:close/>
                  <a:moveTo>
                    <a:pt x="20321" y="13029"/>
                  </a:moveTo>
                  <a:cubicBezTo>
                    <a:pt x="20321" y="13029"/>
                    <a:pt x="20321" y="13029"/>
                    <a:pt x="20321" y="13029"/>
                  </a:cubicBezTo>
                  <a:cubicBezTo>
                    <a:pt x="20321" y="13029"/>
                    <a:pt x="20321" y="13029"/>
                    <a:pt x="20321" y="13029"/>
                  </a:cubicBezTo>
                  <a:cubicBezTo>
                    <a:pt x="20321" y="13371"/>
                    <a:pt x="20321" y="13371"/>
                    <a:pt x="20321" y="13371"/>
                  </a:cubicBezTo>
                  <a:cubicBezTo>
                    <a:pt x="20179" y="13029"/>
                    <a:pt x="18900" y="13029"/>
                    <a:pt x="17479" y="13029"/>
                  </a:cubicBezTo>
                  <a:cubicBezTo>
                    <a:pt x="16911" y="13029"/>
                    <a:pt x="16484" y="13029"/>
                    <a:pt x="15916" y="13029"/>
                  </a:cubicBezTo>
                  <a:cubicBezTo>
                    <a:pt x="15916" y="13029"/>
                    <a:pt x="15916" y="13029"/>
                    <a:pt x="15916" y="13029"/>
                  </a:cubicBezTo>
                  <a:cubicBezTo>
                    <a:pt x="17905" y="12686"/>
                    <a:pt x="20037" y="13029"/>
                    <a:pt x="20321" y="13029"/>
                  </a:cubicBezTo>
                  <a:close/>
                  <a:moveTo>
                    <a:pt x="20463" y="12000"/>
                  </a:moveTo>
                  <a:cubicBezTo>
                    <a:pt x="20463" y="12000"/>
                    <a:pt x="20463" y="12000"/>
                    <a:pt x="20463" y="12000"/>
                  </a:cubicBezTo>
                  <a:cubicBezTo>
                    <a:pt x="20321" y="12000"/>
                    <a:pt x="20321" y="12000"/>
                    <a:pt x="20037" y="12000"/>
                  </a:cubicBezTo>
                  <a:cubicBezTo>
                    <a:pt x="19611" y="12343"/>
                    <a:pt x="18900" y="12343"/>
                    <a:pt x="17905" y="12343"/>
                  </a:cubicBezTo>
                  <a:cubicBezTo>
                    <a:pt x="17195" y="12343"/>
                    <a:pt x="16626" y="12343"/>
                    <a:pt x="15916" y="12343"/>
                  </a:cubicBezTo>
                  <a:cubicBezTo>
                    <a:pt x="15916" y="11657"/>
                    <a:pt x="15916" y="11657"/>
                    <a:pt x="15916" y="11657"/>
                  </a:cubicBezTo>
                  <a:cubicBezTo>
                    <a:pt x="16058" y="11657"/>
                    <a:pt x="17337" y="11657"/>
                    <a:pt x="17621" y="11657"/>
                  </a:cubicBezTo>
                  <a:cubicBezTo>
                    <a:pt x="17763" y="11657"/>
                    <a:pt x="19468" y="11657"/>
                    <a:pt x="19753" y="11657"/>
                  </a:cubicBezTo>
                  <a:cubicBezTo>
                    <a:pt x="19895" y="11657"/>
                    <a:pt x="20321" y="11657"/>
                    <a:pt x="20463" y="11657"/>
                  </a:cubicBezTo>
                  <a:lnTo>
                    <a:pt x="20463" y="12000"/>
                  </a:lnTo>
                  <a:close/>
                  <a:moveTo>
                    <a:pt x="20463" y="10286"/>
                  </a:moveTo>
                  <a:cubicBezTo>
                    <a:pt x="20463" y="10286"/>
                    <a:pt x="20463" y="10286"/>
                    <a:pt x="20463" y="10286"/>
                  </a:cubicBezTo>
                  <a:cubicBezTo>
                    <a:pt x="20463" y="10286"/>
                    <a:pt x="19895" y="10286"/>
                    <a:pt x="19611" y="10286"/>
                  </a:cubicBezTo>
                  <a:cubicBezTo>
                    <a:pt x="19326" y="10629"/>
                    <a:pt x="17479" y="10629"/>
                    <a:pt x="16200" y="10629"/>
                  </a:cubicBezTo>
                  <a:cubicBezTo>
                    <a:pt x="15063" y="10629"/>
                    <a:pt x="14068" y="10286"/>
                    <a:pt x="13358" y="9943"/>
                  </a:cubicBezTo>
                  <a:cubicBezTo>
                    <a:pt x="12647" y="9600"/>
                    <a:pt x="9521" y="7543"/>
                    <a:pt x="7674" y="6171"/>
                  </a:cubicBezTo>
                  <a:cubicBezTo>
                    <a:pt x="5968" y="4800"/>
                    <a:pt x="5116" y="3771"/>
                    <a:pt x="4547" y="3771"/>
                  </a:cubicBezTo>
                  <a:cubicBezTo>
                    <a:pt x="4547" y="3086"/>
                    <a:pt x="4547" y="3086"/>
                    <a:pt x="4547" y="3086"/>
                  </a:cubicBezTo>
                  <a:cubicBezTo>
                    <a:pt x="5258" y="3086"/>
                    <a:pt x="7247" y="4457"/>
                    <a:pt x="8242" y="5486"/>
                  </a:cubicBezTo>
                  <a:cubicBezTo>
                    <a:pt x="9237" y="6171"/>
                    <a:pt x="11511" y="7886"/>
                    <a:pt x="12079" y="8229"/>
                  </a:cubicBezTo>
                  <a:cubicBezTo>
                    <a:pt x="12505" y="8914"/>
                    <a:pt x="13784" y="9600"/>
                    <a:pt x="15063" y="9600"/>
                  </a:cubicBezTo>
                  <a:cubicBezTo>
                    <a:pt x="16342" y="9600"/>
                    <a:pt x="18616" y="9600"/>
                    <a:pt x="19042" y="9600"/>
                  </a:cubicBezTo>
                  <a:cubicBezTo>
                    <a:pt x="19468" y="9600"/>
                    <a:pt x="20321" y="9943"/>
                    <a:pt x="20463" y="9943"/>
                  </a:cubicBezTo>
                  <a:cubicBezTo>
                    <a:pt x="20463" y="9943"/>
                    <a:pt x="20463" y="9943"/>
                    <a:pt x="20463" y="9943"/>
                  </a:cubicBezTo>
                  <a:lnTo>
                    <a:pt x="20463" y="10286"/>
                  </a:lnTo>
                  <a:close/>
                  <a:moveTo>
                    <a:pt x="20605" y="7886"/>
                  </a:moveTo>
                  <a:cubicBezTo>
                    <a:pt x="20605" y="7886"/>
                    <a:pt x="20605" y="7886"/>
                    <a:pt x="20605" y="7886"/>
                  </a:cubicBezTo>
                  <a:cubicBezTo>
                    <a:pt x="20605" y="7886"/>
                    <a:pt x="20605" y="7886"/>
                    <a:pt x="20605" y="7886"/>
                  </a:cubicBezTo>
                  <a:cubicBezTo>
                    <a:pt x="20605" y="7886"/>
                    <a:pt x="20463" y="7543"/>
                    <a:pt x="20037" y="7543"/>
                  </a:cubicBezTo>
                  <a:cubicBezTo>
                    <a:pt x="19468" y="7543"/>
                    <a:pt x="17479" y="7886"/>
                    <a:pt x="16911" y="7543"/>
                  </a:cubicBezTo>
                  <a:cubicBezTo>
                    <a:pt x="16200" y="7543"/>
                    <a:pt x="14211" y="7886"/>
                    <a:pt x="12789" y="6857"/>
                  </a:cubicBezTo>
                  <a:cubicBezTo>
                    <a:pt x="11368" y="5486"/>
                    <a:pt x="11084" y="5143"/>
                    <a:pt x="11084" y="5143"/>
                  </a:cubicBezTo>
                  <a:cubicBezTo>
                    <a:pt x="11084" y="5486"/>
                    <a:pt x="11084" y="5486"/>
                    <a:pt x="11084" y="5486"/>
                  </a:cubicBezTo>
                  <a:cubicBezTo>
                    <a:pt x="11084" y="5486"/>
                    <a:pt x="12647" y="7200"/>
                    <a:pt x="13642" y="7543"/>
                  </a:cubicBezTo>
                  <a:cubicBezTo>
                    <a:pt x="14637" y="7886"/>
                    <a:pt x="16200" y="8229"/>
                    <a:pt x="17905" y="7886"/>
                  </a:cubicBezTo>
                  <a:cubicBezTo>
                    <a:pt x="19468" y="7886"/>
                    <a:pt x="20463" y="8229"/>
                    <a:pt x="20605" y="8229"/>
                  </a:cubicBezTo>
                  <a:cubicBezTo>
                    <a:pt x="20605" y="8571"/>
                    <a:pt x="20605" y="8571"/>
                    <a:pt x="20605" y="8571"/>
                  </a:cubicBezTo>
                  <a:cubicBezTo>
                    <a:pt x="20463" y="8571"/>
                    <a:pt x="19753" y="8571"/>
                    <a:pt x="19042" y="8571"/>
                  </a:cubicBezTo>
                  <a:cubicBezTo>
                    <a:pt x="18332" y="8571"/>
                    <a:pt x="15489" y="8914"/>
                    <a:pt x="14637" y="8571"/>
                  </a:cubicBezTo>
                  <a:cubicBezTo>
                    <a:pt x="13784" y="8229"/>
                    <a:pt x="13358" y="8229"/>
                    <a:pt x="11084" y="6171"/>
                  </a:cubicBezTo>
                  <a:cubicBezTo>
                    <a:pt x="11084" y="4800"/>
                    <a:pt x="11084" y="4800"/>
                    <a:pt x="11084" y="4800"/>
                  </a:cubicBezTo>
                  <a:cubicBezTo>
                    <a:pt x="11084" y="4800"/>
                    <a:pt x="12647" y="6857"/>
                    <a:pt x="13784" y="7200"/>
                  </a:cubicBezTo>
                  <a:cubicBezTo>
                    <a:pt x="14779" y="7543"/>
                    <a:pt x="16484" y="7543"/>
                    <a:pt x="17479" y="7543"/>
                  </a:cubicBezTo>
                  <a:cubicBezTo>
                    <a:pt x="18616" y="7543"/>
                    <a:pt x="20463" y="7543"/>
                    <a:pt x="20463" y="7543"/>
                  </a:cubicBezTo>
                  <a:cubicBezTo>
                    <a:pt x="20605" y="7543"/>
                    <a:pt x="20605" y="7543"/>
                    <a:pt x="20605" y="7543"/>
                  </a:cubicBezTo>
                  <a:cubicBezTo>
                    <a:pt x="20605" y="7543"/>
                    <a:pt x="20605" y="7543"/>
                    <a:pt x="20605" y="7543"/>
                  </a:cubicBezTo>
                  <a:lnTo>
                    <a:pt x="20605" y="7886"/>
                  </a:lnTo>
                  <a:close/>
                  <a:moveTo>
                    <a:pt x="13358" y="6171"/>
                  </a:moveTo>
                  <a:cubicBezTo>
                    <a:pt x="13358" y="6171"/>
                    <a:pt x="13358" y="6171"/>
                    <a:pt x="13358" y="6171"/>
                  </a:cubicBezTo>
                  <a:cubicBezTo>
                    <a:pt x="13500" y="6514"/>
                    <a:pt x="13500" y="6514"/>
                    <a:pt x="13500" y="6514"/>
                  </a:cubicBezTo>
                  <a:cubicBezTo>
                    <a:pt x="14211" y="6514"/>
                    <a:pt x="14211" y="6514"/>
                    <a:pt x="14211" y="6514"/>
                  </a:cubicBezTo>
                  <a:cubicBezTo>
                    <a:pt x="13926" y="6514"/>
                    <a:pt x="13642" y="6514"/>
                    <a:pt x="13358" y="6171"/>
                  </a:cubicBezTo>
                  <a:close/>
                  <a:moveTo>
                    <a:pt x="20605" y="6857"/>
                  </a:moveTo>
                  <a:cubicBezTo>
                    <a:pt x="20605" y="6857"/>
                    <a:pt x="20605" y="6857"/>
                    <a:pt x="20605" y="6857"/>
                  </a:cubicBezTo>
                  <a:cubicBezTo>
                    <a:pt x="20463" y="6857"/>
                    <a:pt x="20321" y="6857"/>
                    <a:pt x="20037" y="6857"/>
                  </a:cubicBezTo>
                  <a:cubicBezTo>
                    <a:pt x="19184" y="6857"/>
                    <a:pt x="18047" y="6857"/>
                    <a:pt x="16626" y="6857"/>
                  </a:cubicBezTo>
                  <a:cubicBezTo>
                    <a:pt x="16058" y="6857"/>
                    <a:pt x="15489" y="6857"/>
                    <a:pt x="14921" y="6857"/>
                  </a:cubicBezTo>
                  <a:cubicBezTo>
                    <a:pt x="14921" y="6171"/>
                    <a:pt x="14921" y="6171"/>
                    <a:pt x="14921" y="6171"/>
                  </a:cubicBezTo>
                  <a:cubicBezTo>
                    <a:pt x="14921" y="6171"/>
                    <a:pt x="15489" y="6171"/>
                    <a:pt x="16626" y="6171"/>
                  </a:cubicBezTo>
                  <a:cubicBezTo>
                    <a:pt x="17905" y="6171"/>
                    <a:pt x="19042" y="6171"/>
                    <a:pt x="19468" y="6171"/>
                  </a:cubicBezTo>
                  <a:cubicBezTo>
                    <a:pt x="19753" y="6171"/>
                    <a:pt x="20463" y="6171"/>
                    <a:pt x="20605" y="6171"/>
                  </a:cubicBezTo>
                  <a:cubicBezTo>
                    <a:pt x="20605" y="6171"/>
                    <a:pt x="20605" y="6171"/>
                    <a:pt x="20605" y="6171"/>
                  </a:cubicBezTo>
                  <a:cubicBezTo>
                    <a:pt x="20605" y="6514"/>
                    <a:pt x="20605" y="6514"/>
                    <a:pt x="20605" y="6857"/>
                  </a:cubicBezTo>
                  <a:close/>
                  <a:moveTo>
                    <a:pt x="20747" y="5829"/>
                  </a:moveTo>
                  <a:cubicBezTo>
                    <a:pt x="20747" y="5829"/>
                    <a:pt x="20747" y="5829"/>
                    <a:pt x="20747" y="5829"/>
                  </a:cubicBezTo>
                  <a:cubicBezTo>
                    <a:pt x="20747" y="5829"/>
                    <a:pt x="20747" y="5829"/>
                    <a:pt x="20747" y="5829"/>
                  </a:cubicBezTo>
                  <a:cubicBezTo>
                    <a:pt x="20605" y="5829"/>
                    <a:pt x="20605" y="5829"/>
                    <a:pt x="20605" y="5829"/>
                  </a:cubicBezTo>
                  <a:cubicBezTo>
                    <a:pt x="20605" y="5829"/>
                    <a:pt x="20463" y="5829"/>
                    <a:pt x="20037" y="5829"/>
                  </a:cubicBezTo>
                  <a:cubicBezTo>
                    <a:pt x="19468" y="5829"/>
                    <a:pt x="18189" y="5829"/>
                    <a:pt x="17763" y="5829"/>
                  </a:cubicBezTo>
                  <a:cubicBezTo>
                    <a:pt x="17195" y="5829"/>
                    <a:pt x="15063" y="5829"/>
                    <a:pt x="14921" y="5829"/>
                  </a:cubicBezTo>
                  <a:cubicBezTo>
                    <a:pt x="14921" y="5829"/>
                    <a:pt x="14921" y="5829"/>
                    <a:pt x="14921" y="5829"/>
                  </a:cubicBezTo>
                  <a:cubicBezTo>
                    <a:pt x="14921" y="5829"/>
                    <a:pt x="16342" y="5829"/>
                    <a:pt x="17053" y="5829"/>
                  </a:cubicBezTo>
                  <a:cubicBezTo>
                    <a:pt x="17763" y="5829"/>
                    <a:pt x="19042" y="5829"/>
                    <a:pt x="19468" y="5829"/>
                  </a:cubicBezTo>
                  <a:cubicBezTo>
                    <a:pt x="19895" y="5829"/>
                    <a:pt x="20605" y="5829"/>
                    <a:pt x="20747" y="5829"/>
                  </a:cubicBezTo>
                  <a:cubicBezTo>
                    <a:pt x="20747" y="5829"/>
                    <a:pt x="20747" y="5829"/>
                    <a:pt x="20747" y="5829"/>
                  </a:cubicBezTo>
                  <a:close/>
                  <a:moveTo>
                    <a:pt x="4547" y="343"/>
                  </a:moveTo>
                  <a:cubicBezTo>
                    <a:pt x="4547" y="343"/>
                    <a:pt x="4547" y="343"/>
                    <a:pt x="4547" y="343"/>
                  </a:cubicBezTo>
                  <a:cubicBezTo>
                    <a:pt x="5116" y="343"/>
                    <a:pt x="7674" y="1714"/>
                    <a:pt x="8811" y="2400"/>
                  </a:cubicBezTo>
                  <a:cubicBezTo>
                    <a:pt x="9237" y="2400"/>
                    <a:pt x="9237" y="2400"/>
                    <a:pt x="9237" y="2400"/>
                  </a:cubicBezTo>
                  <a:cubicBezTo>
                    <a:pt x="9379" y="2400"/>
                    <a:pt x="9663" y="2743"/>
                    <a:pt x="9947" y="2743"/>
                  </a:cubicBezTo>
                  <a:cubicBezTo>
                    <a:pt x="11226" y="3771"/>
                    <a:pt x="12932" y="4457"/>
                    <a:pt x="13926" y="4457"/>
                  </a:cubicBezTo>
                  <a:cubicBezTo>
                    <a:pt x="15205" y="4457"/>
                    <a:pt x="17053" y="4114"/>
                    <a:pt x="17905" y="4114"/>
                  </a:cubicBezTo>
                  <a:cubicBezTo>
                    <a:pt x="18047" y="4114"/>
                    <a:pt x="18047" y="4114"/>
                    <a:pt x="18047" y="4114"/>
                  </a:cubicBezTo>
                  <a:cubicBezTo>
                    <a:pt x="18758" y="3771"/>
                    <a:pt x="20605" y="3429"/>
                    <a:pt x="20747" y="3429"/>
                  </a:cubicBezTo>
                  <a:cubicBezTo>
                    <a:pt x="20747" y="3771"/>
                    <a:pt x="20747" y="4114"/>
                    <a:pt x="20747" y="4114"/>
                  </a:cubicBezTo>
                  <a:cubicBezTo>
                    <a:pt x="20747" y="5143"/>
                    <a:pt x="20747" y="5143"/>
                    <a:pt x="20747" y="5143"/>
                  </a:cubicBezTo>
                  <a:cubicBezTo>
                    <a:pt x="20747" y="5143"/>
                    <a:pt x="20605" y="5143"/>
                    <a:pt x="20463" y="5143"/>
                  </a:cubicBezTo>
                  <a:cubicBezTo>
                    <a:pt x="20321" y="5143"/>
                    <a:pt x="18758" y="5143"/>
                    <a:pt x="18189" y="5143"/>
                  </a:cubicBezTo>
                  <a:cubicBezTo>
                    <a:pt x="17621" y="5143"/>
                    <a:pt x="14921" y="5143"/>
                    <a:pt x="14921" y="5143"/>
                  </a:cubicBezTo>
                  <a:cubicBezTo>
                    <a:pt x="12932" y="6171"/>
                    <a:pt x="12932" y="6171"/>
                    <a:pt x="12932" y="6171"/>
                  </a:cubicBezTo>
                  <a:cubicBezTo>
                    <a:pt x="12932" y="6171"/>
                    <a:pt x="12789" y="5829"/>
                    <a:pt x="12789" y="5829"/>
                  </a:cubicBezTo>
                  <a:cubicBezTo>
                    <a:pt x="11653" y="4800"/>
                    <a:pt x="11084" y="4114"/>
                    <a:pt x="11084" y="4114"/>
                  </a:cubicBezTo>
                  <a:cubicBezTo>
                    <a:pt x="9663" y="5143"/>
                    <a:pt x="9663" y="5143"/>
                    <a:pt x="9663" y="5143"/>
                  </a:cubicBezTo>
                  <a:cubicBezTo>
                    <a:pt x="7105" y="2743"/>
                    <a:pt x="5258" y="1029"/>
                    <a:pt x="4547" y="1029"/>
                  </a:cubicBezTo>
                  <a:cubicBezTo>
                    <a:pt x="4547" y="343"/>
                    <a:pt x="4547" y="343"/>
                    <a:pt x="4547" y="343"/>
                  </a:cubicBezTo>
                  <a:cubicBezTo>
                    <a:pt x="4547" y="343"/>
                    <a:pt x="4547" y="343"/>
                    <a:pt x="4547" y="343"/>
                  </a:cubicBezTo>
                  <a:close/>
                  <a:moveTo>
                    <a:pt x="1421" y="4114"/>
                  </a:moveTo>
                  <a:cubicBezTo>
                    <a:pt x="1421" y="4114"/>
                    <a:pt x="1421" y="4114"/>
                    <a:pt x="1421" y="4114"/>
                  </a:cubicBezTo>
                  <a:cubicBezTo>
                    <a:pt x="1421" y="4114"/>
                    <a:pt x="1421" y="3771"/>
                    <a:pt x="1705" y="3429"/>
                  </a:cubicBezTo>
                  <a:cubicBezTo>
                    <a:pt x="1847" y="3429"/>
                    <a:pt x="1989" y="3086"/>
                    <a:pt x="2132" y="3086"/>
                  </a:cubicBezTo>
                  <a:cubicBezTo>
                    <a:pt x="2842" y="2057"/>
                    <a:pt x="3979" y="343"/>
                    <a:pt x="4547" y="343"/>
                  </a:cubicBezTo>
                  <a:cubicBezTo>
                    <a:pt x="4547" y="1029"/>
                    <a:pt x="4547" y="1029"/>
                    <a:pt x="4547" y="1029"/>
                  </a:cubicBezTo>
                  <a:cubicBezTo>
                    <a:pt x="4547" y="1029"/>
                    <a:pt x="4405" y="1029"/>
                    <a:pt x="4405" y="1029"/>
                  </a:cubicBezTo>
                  <a:cubicBezTo>
                    <a:pt x="3837" y="1029"/>
                    <a:pt x="2984" y="2400"/>
                    <a:pt x="2416" y="3086"/>
                  </a:cubicBezTo>
                  <a:cubicBezTo>
                    <a:pt x="1989" y="3771"/>
                    <a:pt x="1563" y="4457"/>
                    <a:pt x="1421" y="4457"/>
                  </a:cubicBezTo>
                  <a:lnTo>
                    <a:pt x="1421" y="4114"/>
                  </a:lnTo>
                  <a:close/>
                  <a:moveTo>
                    <a:pt x="1421" y="5486"/>
                  </a:moveTo>
                  <a:cubicBezTo>
                    <a:pt x="1421" y="5486"/>
                    <a:pt x="1421" y="5486"/>
                    <a:pt x="1421" y="5486"/>
                  </a:cubicBezTo>
                  <a:cubicBezTo>
                    <a:pt x="1563" y="5143"/>
                    <a:pt x="2700" y="3771"/>
                    <a:pt x="2984" y="3429"/>
                  </a:cubicBezTo>
                  <a:cubicBezTo>
                    <a:pt x="3268" y="3086"/>
                    <a:pt x="3979" y="2057"/>
                    <a:pt x="4405" y="2057"/>
                  </a:cubicBezTo>
                  <a:cubicBezTo>
                    <a:pt x="4974" y="2057"/>
                    <a:pt x="5684" y="2743"/>
                    <a:pt x="6395" y="3086"/>
                  </a:cubicBezTo>
                  <a:cubicBezTo>
                    <a:pt x="7105" y="3771"/>
                    <a:pt x="10374" y="6514"/>
                    <a:pt x="11084" y="7200"/>
                  </a:cubicBezTo>
                  <a:cubicBezTo>
                    <a:pt x="11795" y="7886"/>
                    <a:pt x="12932" y="8914"/>
                    <a:pt x="14495" y="9257"/>
                  </a:cubicBezTo>
                  <a:cubicBezTo>
                    <a:pt x="15916" y="9600"/>
                    <a:pt x="17195" y="9257"/>
                    <a:pt x="18047" y="9257"/>
                  </a:cubicBezTo>
                  <a:cubicBezTo>
                    <a:pt x="18900" y="9257"/>
                    <a:pt x="20463" y="9257"/>
                    <a:pt x="20463" y="9257"/>
                  </a:cubicBezTo>
                  <a:cubicBezTo>
                    <a:pt x="20605" y="9257"/>
                    <a:pt x="20605" y="9257"/>
                    <a:pt x="20605" y="9257"/>
                  </a:cubicBezTo>
                  <a:cubicBezTo>
                    <a:pt x="20605" y="9257"/>
                    <a:pt x="20605" y="9257"/>
                    <a:pt x="20605" y="9257"/>
                  </a:cubicBezTo>
                  <a:cubicBezTo>
                    <a:pt x="20605" y="9600"/>
                    <a:pt x="20605" y="9600"/>
                    <a:pt x="20605" y="9600"/>
                  </a:cubicBezTo>
                  <a:cubicBezTo>
                    <a:pt x="20463" y="9600"/>
                    <a:pt x="20463" y="9600"/>
                    <a:pt x="20463" y="9600"/>
                  </a:cubicBezTo>
                  <a:cubicBezTo>
                    <a:pt x="20463" y="9600"/>
                    <a:pt x="20463" y="9600"/>
                    <a:pt x="20463" y="9600"/>
                  </a:cubicBezTo>
                  <a:cubicBezTo>
                    <a:pt x="20463" y="9600"/>
                    <a:pt x="20321" y="9600"/>
                    <a:pt x="19753" y="9600"/>
                  </a:cubicBezTo>
                  <a:cubicBezTo>
                    <a:pt x="18900" y="9600"/>
                    <a:pt x="16342" y="9600"/>
                    <a:pt x="15632" y="9600"/>
                  </a:cubicBezTo>
                  <a:cubicBezTo>
                    <a:pt x="14921" y="9600"/>
                    <a:pt x="14353" y="9600"/>
                    <a:pt x="12932" y="8914"/>
                  </a:cubicBezTo>
                  <a:cubicBezTo>
                    <a:pt x="11653" y="7886"/>
                    <a:pt x="9237" y="5829"/>
                    <a:pt x="8384" y="5143"/>
                  </a:cubicBezTo>
                  <a:cubicBezTo>
                    <a:pt x="7532" y="4457"/>
                    <a:pt x="5258" y="2400"/>
                    <a:pt x="4689" y="2400"/>
                  </a:cubicBezTo>
                  <a:cubicBezTo>
                    <a:pt x="3979" y="2057"/>
                    <a:pt x="3126" y="3429"/>
                    <a:pt x="2700" y="4114"/>
                  </a:cubicBezTo>
                  <a:cubicBezTo>
                    <a:pt x="2274" y="4457"/>
                    <a:pt x="1563" y="5486"/>
                    <a:pt x="1421" y="5829"/>
                  </a:cubicBezTo>
                  <a:lnTo>
                    <a:pt x="1421" y="5486"/>
                  </a:lnTo>
                  <a:close/>
                  <a:moveTo>
                    <a:pt x="1421" y="6171"/>
                  </a:moveTo>
                  <a:cubicBezTo>
                    <a:pt x="1421" y="6171"/>
                    <a:pt x="1421" y="6171"/>
                    <a:pt x="1421" y="6171"/>
                  </a:cubicBezTo>
                  <a:cubicBezTo>
                    <a:pt x="1563" y="5829"/>
                    <a:pt x="2132" y="5143"/>
                    <a:pt x="2558" y="4457"/>
                  </a:cubicBezTo>
                  <a:cubicBezTo>
                    <a:pt x="3126" y="3771"/>
                    <a:pt x="4121" y="3086"/>
                    <a:pt x="4547" y="2743"/>
                  </a:cubicBezTo>
                  <a:cubicBezTo>
                    <a:pt x="4547" y="2743"/>
                    <a:pt x="4547" y="2743"/>
                    <a:pt x="4547" y="2743"/>
                  </a:cubicBezTo>
                  <a:cubicBezTo>
                    <a:pt x="4547" y="3771"/>
                    <a:pt x="4547" y="3771"/>
                    <a:pt x="4547" y="3771"/>
                  </a:cubicBezTo>
                  <a:cubicBezTo>
                    <a:pt x="4547" y="3771"/>
                    <a:pt x="4405" y="3771"/>
                    <a:pt x="4405" y="3771"/>
                  </a:cubicBezTo>
                  <a:cubicBezTo>
                    <a:pt x="3979" y="3771"/>
                    <a:pt x="2984" y="5143"/>
                    <a:pt x="2700" y="5829"/>
                  </a:cubicBezTo>
                  <a:cubicBezTo>
                    <a:pt x="2274" y="6171"/>
                    <a:pt x="1421" y="6857"/>
                    <a:pt x="1421" y="6857"/>
                  </a:cubicBezTo>
                  <a:lnTo>
                    <a:pt x="1421" y="6171"/>
                  </a:lnTo>
                  <a:close/>
                  <a:moveTo>
                    <a:pt x="1421" y="8571"/>
                  </a:moveTo>
                  <a:cubicBezTo>
                    <a:pt x="1421" y="8571"/>
                    <a:pt x="1421" y="8571"/>
                    <a:pt x="1421" y="8571"/>
                  </a:cubicBezTo>
                  <a:cubicBezTo>
                    <a:pt x="1563" y="8571"/>
                    <a:pt x="2274" y="7886"/>
                    <a:pt x="2700" y="7200"/>
                  </a:cubicBezTo>
                  <a:cubicBezTo>
                    <a:pt x="3126" y="6857"/>
                    <a:pt x="3979" y="6514"/>
                    <a:pt x="4263" y="6171"/>
                  </a:cubicBezTo>
                  <a:cubicBezTo>
                    <a:pt x="4263" y="6171"/>
                    <a:pt x="4405" y="6171"/>
                    <a:pt x="4547" y="6171"/>
                  </a:cubicBezTo>
                  <a:cubicBezTo>
                    <a:pt x="4547" y="6857"/>
                    <a:pt x="4547" y="6857"/>
                    <a:pt x="4547" y="6857"/>
                  </a:cubicBezTo>
                  <a:cubicBezTo>
                    <a:pt x="4405" y="6857"/>
                    <a:pt x="4405" y="6857"/>
                    <a:pt x="4263" y="6857"/>
                  </a:cubicBezTo>
                  <a:cubicBezTo>
                    <a:pt x="3553" y="7543"/>
                    <a:pt x="2984" y="8229"/>
                    <a:pt x="2700" y="8571"/>
                  </a:cubicBezTo>
                  <a:cubicBezTo>
                    <a:pt x="2416" y="8571"/>
                    <a:pt x="1563" y="9257"/>
                    <a:pt x="1421" y="9257"/>
                  </a:cubicBezTo>
                  <a:lnTo>
                    <a:pt x="1421" y="8571"/>
                  </a:lnTo>
                  <a:close/>
                  <a:moveTo>
                    <a:pt x="1563" y="11314"/>
                  </a:moveTo>
                  <a:cubicBezTo>
                    <a:pt x="1563" y="11314"/>
                    <a:pt x="1563" y="11314"/>
                    <a:pt x="1563" y="11314"/>
                  </a:cubicBezTo>
                  <a:cubicBezTo>
                    <a:pt x="1705" y="10971"/>
                    <a:pt x="2416" y="10629"/>
                    <a:pt x="2842" y="10286"/>
                  </a:cubicBezTo>
                  <a:cubicBezTo>
                    <a:pt x="3411" y="9600"/>
                    <a:pt x="4263" y="9257"/>
                    <a:pt x="4689" y="9257"/>
                  </a:cubicBezTo>
                  <a:cubicBezTo>
                    <a:pt x="4689" y="9943"/>
                    <a:pt x="4689" y="9943"/>
                    <a:pt x="4689" y="9943"/>
                  </a:cubicBezTo>
                  <a:cubicBezTo>
                    <a:pt x="4263" y="9943"/>
                    <a:pt x="4121" y="10286"/>
                    <a:pt x="3268" y="10971"/>
                  </a:cubicBezTo>
                  <a:cubicBezTo>
                    <a:pt x="2416" y="11657"/>
                    <a:pt x="1705" y="12000"/>
                    <a:pt x="1563" y="12000"/>
                  </a:cubicBezTo>
                  <a:lnTo>
                    <a:pt x="1563" y="11314"/>
                  </a:lnTo>
                  <a:close/>
                  <a:moveTo>
                    <a:pt x="1989" y="20229"/>
                  </a:moveTo>
                  <a:cubicBezTo>
                    <a:pt x="1989" y="20229"/>
                    <a:pt x="1989" y="20229"/>
                    <a:pt x="1989" y="20229"/>
                  </a:cubicBezTo>
                  <a:cubicBezTo>
                    <a:pt x="1989" y="20229"/>
                    <a:pt x="1989" y="20229"/>
                    <a:pt x="1989" y="20229"/>
                  </a:cubicBezTo>
                  <a:cubicBezTo>
                    <a:pt x="1989" y="18171"/>
                    <a:pt x="1989" y="18171"/>
                    <a:pt x="1989" y="18171"/>
                  </a:cubicBezTo>
                  <a:cubicBezTo>
                    <a:pt x="2274" y="18171"/>
                    <a:pt x="4121" y="17486"/>
                    <a:pt x="4832" y="17486"/>
                  </a:cubicBezTo>
                  <a:cubicBezTo>
                    <a:pt x="4974" y="20229"/>
                    <a:pt x="4974" y="20229"/>
                    <a:pt x="4974" y="20229"/>
                  </a:cubicBezTo>
                  <a:lnTo>
                    <a:pt x="1989" y="20229"/>
                  </a:lnTo>
                  <a:close/>
                  <a:moveTo>
                    <a:pt x="12079" y="20229"/>
                  </a:moveTo>
                  <a:cubicBezTo>
                    <a:pt x="12079" y="20229"/>
                    <a:pt x="12079" y="20229"/>
                    <a:pt x="12079" y="20229"/>
                  </a:cubicBezTo>
                  <a:cubicBezTo>
                    <a:pt x="4974" y="20229"/>
                    <a:pt x="4974" y="20229"/>
                    <a:pt x="4974" y="20229"/>
                  </a:cubicBezTo>
                  <a:cubicBezTo>
                    <a:pt x="4974" y="17486"/>
                    <a:pt x="4974" y="17486"/>
                    <a:pt x="4974" y="17486"/>
                  </a:cubicBezTo>
                  <a:cubicBezTo>
                    <a:pt x="4974" y="17486"/>
                    <a:pt x="5116" y="17486"/>
                    <a:pt x="5116" y="17486"/>
                  </a:cubicBezTo>
                  <a:cubicBezTo>
                    <a:pt x="5826" y="17486"/>
                    <a:pt x="11084" y="18171"/>
                    <a:pt x="11795" y="18171"/>
                  </a:cubicBezTo>
                  <a:cubicBezTo>
                    <a:pt x="11937" y="18171"/>
                    <a:pt x="12079" y="18171"/>
                    <a:pt x="12079" y="18171"/>
                  </a:cubicBezTo>
                  <a:lnTo>
                    <a:pt x="12079" y="20229"/>
                  </a:lnTo>
                  <a:close/>
                  <a:moveTo>
                    <a:pt x="12079" y="17486"/>
                  </a:moveTo>
                  <a:cubicBezTo>
                    <a:pt x="12079" y="17486"/>
                    <a:pt x="12079" y="17486"/>
                    <a:pt x="12079" y="17486"/>
                  </a:cubicBezTo>
                  <a:cubicBezTo>
                    <a:pt x="10800" y="17486"/>
                    <a:pt x="9521" y="17143"/>
                    <a:pt x="8242" y="16800"/>
                  </a:cubicBezTo>
                  <a:cubicBezTo>
                    <a:pt x="6111" y="16457"/>
                    <a:pt x="5258" y="16457"/>
                    <a:pt x="4974" y="16457"/>
                  </a:cubicBezTo>
                  <a:cubicBezTo>
                    <a:pt x="4974" y="16457"/>
                    <a:pt x="4974" y="16457"/>
                    <a:pt x="4832" y="16457"/>
                  </a:cubicBezTo>
                  <a:cubicBezTo>
                    <a:pt x="4974" y="15429"/>
                    <a:pt x="4974" y="15429"/>
                    <a:pt x="4974" y="15429"/>
                  </a:cubicBezTo>
                  <a:cubicBezTo>
                    <a:pt x="4974" y="15429"/>
                    <a:pt x="4974" y="15429"/>
                    <a:pt x="4974" y="15429"/>
                  </a:cubicBezTo>
                  <a:cubicBezTo>
                    <a:pt x="5542" y="15429"/>
                    <a:pt x="10516" y="16457"/>
                    <a:pt x="12079" y="16800"/>
                  </a:cubicBezTo>
                  <a:lnTo>
                    <a:pt x="12079" y="17486"/>
                  </a:lnTo>
                  <a:close/>
                  <a:moveTo>
                    <a:pt x="12079" y="16457"/>
                  </a:moveTo>
                  <a:cubicBezTo>
                    <a:pt x="12079" y="16457"/>
                    <a:pt x="12079" y="16457"/>
                    <a:pt x="12079" y="16457"/>
                  </a:cubicBezTo>
                  <a:cubicBezTo>
                    <a:pt x="11795" y="16457"/>
                    <a:pt x="11511" y="16114"/>
                    <a:pt x="11368" y="16114"/>
                  </a:cubicBezTo>
                  <a:cubicBezTo>
                    <a:pt x="10232" y="16114"/>
                    <a:pt x="10516" y="16114"/>
                    <a:pt x="9379" y="15771"/>
                  </a:cubicBezTo>
                  <a:cubicBezTo>
                    <a:pt x="8242" y="15429"/>
                    <a:pt x="5684" y="14743"/>
                    <a:pt x="5116" y="14743"/>
                  </a:cubicBezTo>
                  <a:cubicBezTo>
                    <a:pt x="4547" y="14743"/>
                    <a:pt x="4121" y="14743"/>
                    <a:pt x="3268" y="15086"/>
                  </a:cubicBezTo>
                  <a:cubicBezTo>
                    <a:pt x="2558" y="15429"/>
                    <a:pt x="1847" y="15771"/>
                    <a:pt x="1705" y="15771"/>
                  </a:cubicBezTo>
                  <a:cubicBezTo>
                    <a:pt x="1705" y="15429"/>
                    <a:pt x="1705" y="15429"/>
                    <a:pt x="1705" y="15429"/>
                  </a:cubicBezTo>
                  <a:cubicBezTo>
                    <a:pt x="1989" y="15429"/>
                    <a:pt x="4121" y="14400"/>
                    <a:pt x="4974" y="14400"/>
                  </a:cubicBezTo>
                  <a:cubicBezTo>
                    <a:pt x="5968" y="14400"/>
                    <a:pt x="7532" y="15086"/>
                    <a:pt x="8953" y="15429"/>
                  </a:cubicBezTo>
                  <a:cubicBezTo>
                    <a:pt x="9663" y="15429"/>
                    <a:pt x="10942" y="15771"/>
                    <a:pt x="12079" y="16114"/>
                  </a:cubicBezTo>
                  <a:lnTo>
                    <a:pt x="12079" y="16457"/>
                  </a:lnTo>
                  <a:close/>
                  <a:moveTo>
                    <a:pt x="1705" y="14400"/>
                  </a:moveTo>
                  <a:cubicBezTo>
                    <a:pt x="1705" y="14400"/>
                    <a:pt x="1705" y="14400"/>
                    <a:pt x="1705" y="14400"/>
                  </a:cubicBezTo>
                  <a:cubicBezTo>
                    <a:pt x="1705" y="13714"/>
                    <a:pt x="1705" y="13714"/>
                    <a:pt x="1705" y="13714"/>
                  </a:cubicBezTo>
                  <a:cubicBezTo>
                    <a:pt x="1847" y="13714"/>
                    <a:pt x="2558" y="13029"/>
                    <a:pt x="2984" y="13029"/>
                  </a:cubicBezTo>
                  <a:cubicBezTo>
                    <a:pt x="3411" y="12686"/>
                    <a:pt x="4263" y="12343"/>
                    <a:pt x="4832" y="12343"/>
                  </a:cubicBezTo>
                  <a:cubicBezTo>
                    <a:pt x="4832" y="13029"/>
                    <a:pt x="4832" y="13029"/>
                    <a:pt x="4832" y="13029"/>
                  </a:cubicBezTo>
                  <a:cubicBezTo>
                    <a:pt x="4121" y="13029"/>
                    <a:pt x="3411" y="13714"/>
                    <a:pt x="3126" y="14057"/>
                  </a:cubicBezTo>
                  <a:cubicBezTo>
                    <a:pt x="2842" y="14057"/>
                    <a:pt x="1847" y="14400"/>
                    <a:pt x="1705" y="14400"/>
                  </a:cubicBezTo>
                  <a:close/>
                  <a:moveTo>
                    <a:pt x="12079" y="15429"/>
                  </a:moveTo>
                  <a:cubicBezTo>
                    <a:pt x="12079" y="15429"/>
                    <a:pt x="12079" y="15429"/>
                    <a:pt x="12079" y="15429"/>
                  </a:cubicBezTo>
                  <a:cubicBezTo>
                    <a:pt x="11226" y="15429"/>
                    <a:pt x="9237" y="14743"/>
                    <a:pt x="8100" y="14057"/>
                  </a:cubicBezTo>
                  <a:cubicBezTo>
                    <a:pt x="6821" y="13714"/>
                    <a:pt x="5684" y="13371"/>
                    <a:pt x="4974" y="13029"/>
                  </a:cubicBezTo>
                  <a:cubicBezTo>
                    <a:pt x="4974" y="13029"/>
                    <a:pt x="4974" y="13029"/>
                    <a:pt x="4832" y="13029"/>
                  </a:cubicBezTo>
                  <a:cubicBezTo>
                    <a:pt x="4832" y="12343"/>
                    <a:pt x="4832" y="12343"/>
                    <a:pt x="4832" y="12343"/>
                  </a:cubicBezTo>
                  <a:cubicBezTo>
                    <a:pt x="4832" y="12343"/>
                    <a:pt x="4974" y="12343"/>
                    <a:pt x="4974" y="12343"/>
                  </a:cubicBezTo>
                  <a:cubicBezTo>
                    <a:pt x="5258" y="12343"/>
                    <a:pt x="6537" y="12686"/>
                    <a:pt x="7105" y="12686"/>
                  </a:cubicBezTo>
                  <a:cubicBezTo>
                    <a:pt x="7816" y="13029"/>
                    <a:pt x="10516" y="14057"/>
                    <a:pt x="11368" y="14400"/>
                  </a:cubicBezTo>
                  <a:cubicBezTo>
                    <a:pt x="11653" y="14400"/>
                    <a:pt x="11795" y="14743"/>
                    <a:pt x="12079" y="14743"/>
                  </a:cubicBezTo>
                  <a:lnTo>
                    <a:pt x="12079" y="15429"/>
                  </a:lnTo>
                  <a:close/>
                  <a:moveTo>
                    <a:pt x="12079" y="14400"/>
                  </a:moveTo>
                  <a:cubicBezTo>
                    <a:pt x="12079" y="14400"/>
                    <a:pt x="12079" y="14400"/>
                    <a:pt x="12079" y="14400"/>
                  </a:cubicBezTo>
                  <a:cubicBezTo>
                    <a:pt x="11937" y="14400"/>
                    <a:pt x="11653" y="14400"/>
                    <a:pt x="11368" y="14057"/>
                  </a:cubicBezTo>
                  <a:cubicBezTo>
                    <a:pt x="10232" y="13714"/>
                    <a:pt x="8384" y="12686"/>
                    <a:pt x="7389" y="12343"/>
                  </a:cubicBezTo>
                  <a:cubicBezTo>
                    <a:pt x="6395" y="12000"/>
                    <a:pt x="5542" y="11657"/>
                    <a:pt x="4974" y="11657"/>
                  </a:cubicBezTo>
                  <a:cubicBezTo>
                    <a:pt x="4263" y="11657"/>
                    <a:pt x="3411" y="12343"/>
                    <a:pt x="2842" y="12686"/>
                  </a:cubicBezTo>
                  <a:cubicBezTo>
                    <a:pt x="2274" y="13029"/>
                    <a:pt x="1847" y="13029"/>
                    <a:pt x="1705" y="13371"/>
                  </a:cubicBezTo>
                  <a:cubicBezTo>
                    <a:pt x="1705" y="13371"/>
                    <a:pt x="1705" y="13371"/>
                    <a:pt x="1705" y="13029"/>
                  </a:cubicBezTo>
                  <a:cubicBezTo>
                    <a:pt x="1563" y="13029"/>
                    <a:pt x="1563" y="13029"/>
                    <a:pt x="1563" y="13029"/>
                  </a:cubicBezTo>
                  <a:cubicBezTo>
                    <a:pt x="1705" y="13029"/>
                    <a:pt x="2274" y="12686"/>
                    <a:pt x="2984" y="12343"/>
                  </a:cubicBezTo>
                  <a:cubicBezTo>
                    <a:pt x="3837" y="11657"/>
                    <a:pt x="4263" y="11314"/>
                    <a:pt x="4974" y="11314"/>
                  </a:cubicBezTo>
                  <a:cubicBezTo>
                    <a:pt x="5542" y="11657"/>
                    <a:pt x="7389" y="12343"/>
                    <a:pt x="8384" y="12686"/>
                  </a:cubicBezTo>
                  <a:cubicBezTo>
                    <a:pt x="9237" y="13029"/>
                    <a:pt x="10942" y="13714"/>
                    <a:pt x="11511" y="14057"/>
                  </a:cubicBezTo>
                  <a:cubicBezTo>
                    <a:pt x="11653" y="14057"/>
                    <a:pt x="11937" y="14057"/>
                    <a:pt x="12079" y="14400"/>
                  </a:cubicBezTo>
                  <a:close/>
                  <a:moveTo>
                    <a:pt x="12079" y="13714"/>
                  </a:moveTo>
                  <a:cubicBezTo>
                    <a:pt x="12079" y="13714"/>
                    <a:pt x="12079" y="13714"/>
                    <a:pt x="12079" y="13714"/>
                  </a:cubicBezTo>
                  <a:cubicBezTo>
                    <a:pt x="11511" y="13371"/>
                    <a:pt x="10800" y="13029"/>
                    <a:pt x="10232" y="12686"/>
                  </a:cubicBezTo>
                  <a:cubicBezTo>
                    <a:pt x="8953" y="12000"/>
                    <a:pt x="7247" y="11314"/>
                    <a:pt x="6537" y="10971"/>
                  </a:cubicBezTo>
                  <a:cubicBezTo>
                    <a:pt x="5684" y="10286"/>
                    <a:pt x="5258" y="9943"/>
                    <a:pt x="4832" y="9943"/>
                  </a:cubicBezTo>
                  <a:cubicBezTo>
                    <a:pt x="4832" y="9257"/>
                    <a:pt x="4832" y="9257"/>
                    <a:pt x="4832" y="9257"/>
                  </a:cubicBezTo>
                  <a:cubicBezTo>
                    <a:pt x="5258" y="9257"/>
                    <a:pt x="6537" y="9943"/>
                    <a:pt x="6963" y="9943"/>
                  </a:cubicBezTo>
                  <a:cubicBezTo>
                    <a:pt x="7532" y="10286"/>
                    <a:pt x="8953" y="10971"/>
                    <a:pt x="9521" y="11314"/>
                  </a:cubicBezTo>
                  <a:cubicBezTo>
                    <a:pt x="9805" y="11314"/>
                    <a:pt x="11084" y="12343"/>
                    <a:pt x="12079" y="12686"/>
                  </a:cubicBezTo>
                  <a:lnTo>
                    <a:pt x="12079" y="13714"/>
                  </a:lnTo>
                  <a:close/>
                  <a:moveTo>
                    <a:pt x="12079" y="12343"/>
                  </a:moveTo>
                  <a:cubicBezTo>
                    <a:pt x="12079" y="12343"/>
                    <a:pt x="12079" y="12343"/>
                    <a:pt x="12079" y="12343"/>
                  </a:cubicBezTo>
                  <a:cubicBezTo>
                    <a:pt x="11084" y="12000"/>
                    <a:pt x="9805" y="10971"/>
                    <a:pt x="9237" y="10629"/>
                  </a:cubicBezTo>
                  <a:cubicBezTo>
                    <a:pt x="8384" y="10286"/>
                    <a:pt x="5542" y="8571"/>
                    <a:pt x="4832" y="8571"/>
                  </a:cubicBezTo>
                  <a:cubicBezTo>
                    <a:pt x="4263" y="8571"/>
                    <a:pt x="1847" y="10629"/>
                    <a:pt x="1563" y="10629"/>
                  </a:cubicBezTo>
                  <a:cubicBezTo>
                    <a:pt x="1563" y="10629"/>
                    <a:pt x="1563" y="10629"/>
                    <a:pt x="1563" y="10629"/>
                  </a:cubicBezTo>
                  <a:cubicBezTo>
                    <a:pt x="1563" y="10629"/>
                    <a:pt x="1563" y="10629"/>
                    <a:pt x="1563" y="10629"/>
                  </a:cubicBezTo>
                  <a:cubicBezTo>
                    <a:pt x="1421" y="10629"/>
                    <a:pt x="1421" y="10629"/>
                    <a:pt x="1421" y="10629"/>
                  </a:cubicBezTo>
                  <a:cubicBezTo>
                    <a:pt x="1705" y="10286"/>
                    <a:pt x="2842" y="9600"/>
                    <a:pt x="3126" y="9257"/>
                  </a:cubicBezTo>
                  <a:cubicBezTo>
                    <a:pt x="3553" y="8914"/>
                    <a:pt x="4405" y="8229"/>
                    <a:pt x="4689" y="8229"/>
                  </a:cubicBezTo>
                  <a:cubicBezTo>
                    <a:pt x="5116" y="8229"/>
                    <a:pt x="6679" y="9257"/>
                    <a:pt x="7389" y="9600"/>
                  </a:cubicBezTo>
                  <a:cubicBezTo>
                    <a:pt x="8100" y="9943"/>
                    <a:pt x="11084" y="11657"/>
                    <a:pt x="11795" y="12000"/>
                  </a:cubicBezTo>
                  <a:cubicBezTo>
                    <a:pt x="11795" y="12000"/>
                    <a:pt x="11937" y="12000"/>
                    <a:pt x="12079" y="12343"/>
                  </a:cubicBezTo>
                  <a:close/>
                  <a:moveTo>
                    <a:pt x="12079" y="11657"/>
                  </a:moveTo>
                  <a:cubicBezTo>
                    <a:pt x="12079" y="11657"/>
                    <a:pt x="12079" y="11657"/>
                    <a:pt x="12079" y="11657"/>
                  </a:cubicBezTo>
                  <a:cubicBezTo>
                    <a:pt x="12079" y="11657"/>
                    <a:pt x="11226" y="10971"/>
                    <a:pt x="10374" y="10286"/>
                  </a:cubicBezTo>
                  <a:cubicBezTo>
                    <a:pt x="6821" y="8229"/>
                    <a:pt x="6537" y="7886"/>
                    <a:pt x="5968" y="7543"/>
                  </a:cubicBezTo>
                  <a:cubicBezTo>
                    <a:pt x="5400" y="7200"/>
                    <a:pt x="5116" y="6857"/>
                    <a:pt x="4689" y="6857"/>
                  </a:cubicBezTo>
                  <a:cubicBezTo>
                    <a:pt x="4689" y="6171"/>
                    <a:pt x="4689" y="6171"/>
                    <a:pt x="4689" y="6171"/>
                  </a:cubicBezTo>
                  <a:cubicBezTo>
                    <a:pt x="4974" y="6171"/>
                    <a:pt x="5258" y="6171"/>
                    <a:pt x="5684" y="6514"/>
                  </a:cubicBezTo>
                  <a:cubicBezTo>
                    <a:pt x="6537" y="6857"/>
                    <a:pt x="7247" y="7543"/>
                    <a:pt x="8668" y="8229"/>
                  </a:cubicBezTo>
                  <a:cubicBezTo>
                    <a:pt x="10089" y="9257"/>
                    <a:pt x="11937" y="10629"/>
                    <a:pt x="12079" y="10629"/>
                  </a:cubicBezTo>
                  <a:lnTo>
                    <a:pt x="12079" y="11657"/>
                  </a:lnTo>
                  <a:close/>
                  <a:moveTo>
                    <a:pt x="12079" y="10286"/>
                  </a:moveTo>
                  <a:cubicBezTo>
                    <a:pt x="12079" y="10286"/>
                    <a:pt x="12079" y="10286"/>
                    <a:pt x="12079" y="10286"/>
                  </a:cubicBezTo>
                  <a:cubicBezTo>
                    <a:pt x="11795" y="10286"/>
                    <a:pt x="7247" y="6857"/>
                    <a:pt x="6253" y="6171"/>
                  </a:cubicBezTo>
                  <a:cubicBezTo>
                    <a:pt x="5116" y="5486"/>
                    <a:pt x="4547" y="5143"/>
                    <a:pt x="3979" y="5829"/>
                  </a:cubicBezTo>
                  <a:cubicBezTo>
                    <a:pt x="3411" y="6514"/>
                    <a:pt x="1705" y="7886"/>
                    <a:pt x="1421" y="8229"/>
                  </a:cubicBezTo>
                  <a:cubicBezTo>
                    <a:pt x="1421" y="8229"/>
                    <a:pt x="1421" y="8229"/>
                    <a:pt x="1421" y="8229"/>
                  </a:cubicBezTo>
                  <a:cubicBezTo>
                    <a:pt x="1421" y="7886"/>
                    <a:pt x="1421" y="7886"/>
                    <a:pt x="1421" y="7886"/>
                  </a:cubicBezTo>
                  <a:cubicBezTo>
                    <a:pt x="1421" y="7886"/>
                    <a:pt x="1847" y="7543"/>
                    <a:pt x="2558" y="6857"/>
                  </a:cubicBezTo>
                  <a:cubicBezTo>
                    <a:pt x="3268" y="5829"/>
                    <a:pt x="4263" y="5143"/>
                    <a:pt x="4547" y="5143"/>
                  </a:cubicBezTo>
                  <a:cubicBezTo>
                    <a:pt x="4974" y="5143"/>
                    <a:pt x="8526" y="7543"/>
                    <a:pt x="9663" y="8229"/>
                  </a:cubicBezTo>
                  <a:cubicBezTo>
                    <a:pt x="10232" y="8914"/>
                    <a:pt x="11226" y="9600"/>
                    <a:pt x="12079" y="9943"/>
                  </a:cubicBezTo>
                  <a:lnTo>
                    <a:pt x="12079" y="10286"/>
                  </a:lnTo>
                  <a:close/>
                  <a:moveTo>
                    <a:pt x="14921" y="20229"/>
                  </a:moveTo>
                  <a:cubicBezTo>
                    <a:pt x="14921" y="20229"/>
                    <a:pt x="14921" y="20229"/>
                    <a:pt x="14921" y="20229"/>
                  </a:cubicBezTo>
                  <a:cubicBezTo>
                    <a:pt x="12363" y="20229"/>
                    <a:pt x="12363" y="20229"/>
                    <a:pt x="12363" y="20229"/>
                  </a:cubicBezTo>
                  <a:cubicBezTo>
                    <a:pt x="12363" y="18171"/>
                    <a:pt x="12363" y="18171"/>
                    <a:pt x="12363" y="18171"/>
                  </a:cubicBezTo>
                  <a:cubicBezTo>
                    <a:pt x="14921" y="18171"/>
                    <a:pt x="14921" y="18171"/>
                    <a:pt x="14921" y="18171"/>
                  </a:cubicBezTo>
                  <a:lnTo>
                    <a:pt x="14921" y="20229"/>
                  </a:lnTo>
                  <a:close/>
                  <a:moveTo>
                    <a:pt x="15632" y="20229"/>
                  </a:moveTo>
                  <a:cubicBezTo>
                    <a:pt x="15632" y="20229"/>
                    <a:pt x="15632" y="20229"/>
                    <a:pt x="15632" y="20229"/>
                  </a:cubicBezTo>
                  <a:cubicBezTo>
                    <a:pt x="14921" y="20229"/>
                    <a:pt x="14921" y="20229"/>
                    <a:pt x="14921" y="20229"/>
                  </a:cubicBezTo>
                  <a:cubicBezTo>
                    <a:pt x="14921" y="18514"/>
                    <a:pt x="14921" y="18514"/>
                    <a:pt x="14921" y="18514"/>
                  </a:cubicBezTo>
                  <a:cubicBezTo>
                    <a:pt x="15205" y="18514"/>
                    <a:pt x="15205" y="18514"/>
                    <a:pt x="15205" y="18514"/>
                  </a:cubicBezTo>
                  <a:cubicBezTo>
                    <a:pt x="15489" y="18514"/>
                    <a:pt x="15632" y="18514"/>
                    <a:pt x="15632" y="18514"/>
                  </a:cubicBezTo>
                  <a:cubicBezTo>
                    <a:pt x="15632" y="17829"/>
                    <a:pt x="15632" y="17829"/>
                    <a:pt x="15632" y="17829"/>
                  </a:cubicBezTo>
                  <a:cubicBezTo>
                    <a:pt x="15632" y="17829"/>
                    <a:pt x="15489" y="17829"/>
                    <a:pt x="15489" y="17829"/>
                  </a:cubicBezTo>
                  <a:cubicBezTo>
                    <a:pt x="15347" y="17829"/>
                    <a:pt x="15063" y="17829"/>
                    <a:pt x="14921" y="17829"/>
                  </a:cubicBezTo>
                  <a:cubicBezTo>
                    <a:pt x="14921" y="17829"/>
                    <a:pt x="14921" y="17829"/>
                    <a:pt x="14921" y="17829"/>
                  </a:cubicBezTo>
                  <a:cubicBezTo>
                    <a:pt x="14921" y="17829"/>
                    <a:pt x="14921" y="17829"/>
                    <a:pt x="14921" y="17829"/>
                  </a:cubicBezTo>
                  <a:cubicBezTo>
                    <a:pt x="14779" y="17829"/>
                    <a:pt x="14211" y="17829"/>
                    <a:pt x="13926" y="17486"/>
                  </a:cubicBezTo>
                  <a:cubicBezTo>
                    <a:pt x="13642" y="17486"/>
                    <a:pt x="12789" y="17486"/>
                    <a:pt x="12363" y="17486"/>
                  </a:cubicBezTo>
                  <a:cubicBezTo>
                    <a:pt x="12363" y="16800"/>
                    <a:pt x="12363" y="16800"/>
                    <a:pt x="12363" y="16800"/>
                  </a:cubicBezTo>
                  <a:cubicBezTo>
                    <a:pt x="12505" y="16800"/>
                    <a:pt x="12932" y="17143"/>
                    <a:pt x="13358" y="17143"/>
                  </a:cubicBezTo>
                  <a:cubicBezTo>
                    <a:pt x="13784" y="17143"/>
                    <a:pt x="15632" y="17143"/>
                    <a:pt x="15632" y="17143"/>
                  </a:cubicBezTo>
                  <a:cubicBezTo>
                    <a:pt x="15632" y="16800"/>
                    <a:pt x="15632" y="16800"/>
                    <a:pt x="15632" y="16800"/>
                  </a:cubicBezTo>
                  <a:cubicBezTo>
                    <a:pt x="15632" y="16800"/>
                    <a:pt x="14068" y="16800"/>
                    <a:pt x="13358" y="16800"/>
                  </a:cubicBezTo>
                  <a:cubicBezTo>
                    <a:pt x="12932" y="16800"/>
                    <a:pt x="12505" y="16457"/>
                    <a:pt x="12363" y="16457"/>
                  </a:cubicBezTo>
                  <a:cubicBezTo>
                    <a:pt x="12363" y="16114"/>
                    <a:pt x="12363" y="16114"/>
                    <a:pt x="12363" y="16114"/>
                  </a:cubicBezTo>
                  <a:cubicBezTo>
                    <a:pt x="12505" y="16457"/>
                    <a:pt x="12932" y="16457"/>
                    <a:pt x="13216" y="16457"/>
                  </a:cubicBezTo>
                  <a:cubicBezTo>
                    <a:pt x="13784" y="16800"/>
                    <a:pt x="15632" y="16800"/>
                    <a:pt x="15632" y="16800"/>
                  </a:cubicBezTo>
                  <a:cubicBezTo>
                    <a:pt x="15632" y="16114"/>
                    <a:pt x="15632" y="16114"/>
                    <a:pt x="15632" y="16114"/>
                  </a:cubicBezTo>
                  <a:cubicBezTo>
                    <a:pt x="15632" y="16114"/>
                    <a:pt x="13926" y="16114"/>
                    <a:pt x="13216" y="16114"/>
                  </a:cubicBezTo>
                  <a:cubicBezTo>
                    <a:pt x="12789" y="15771"/>
                    <a:pt x="12505" y="15771"/>
                    <a:pt x="12363" y="15771"/>
                  </a:cubicBezTo>
                  <a:cubicBezTo>
                    <a:pt x="12363" y="14743"/>
                    <a:pt x="12363" y="14743"/>
                    <a:pt x="12363" y="14743"/>
                  </a:cubicBezTo>
                  <a:cubicBezTo>
                    <a:pt x="12363" y="14743"/>
                    <a:pt x="12505" y="14743"/>
                    <a:pt x="12647" y="14743"/>
                  </a:cubicBezTo>
                  <a:cubicBezTo>
                    <a:pt x="12932" y="15086"/>
                    <a:pt x="13784" y="15429"/>
                    <a:pt x="14068" y="15429"/>
                  </a:cubicBezTo>
                  <a:cubicBezTo>
                    <a:pt x="14353" y="15429"/>
                    <a:pt x="15489" y="15429"/>
                    <a:pt x="15632" y="15429"/>
                  </a:cubicBezTo>
                  <a:lnTo>
                    <a:pt x="15632" y="20229"/>
                  </a:lnTo>
                  <a:close/>
                  <a:moveTo>
                    <a:pt x="15632" y="15086"/>
                  </a:moveTo>
                  <a:cubicBezTo>
                    <a:pt x="15632" y="15086"/>
                    <a:pt x="15632" y="15086"/>
                    <a:pt x="15632" y="15086"/>
                  </a:cubicBezTo>
                  <a:cubicBezTo>
                    <a:pt x="15489" y="15086"/>
                    <a:pt x="15063" y="15086"/>
                    <a:pt x="14779" y="15086"/>
                  </a:cubicBezTo>
                  <a:cubicBezTo>
                    <a:pt x="14495" y="15086"/>
                    <a:pt x="13216" y="15086"/>
                    <a:pt x="12932" y="14743"/>
                  </a:cubicBezTo>
                  <a:cubicBezTo>
                    <a:pt x="12789" y="14743"/>
                    <a:pt x="12505" y="14400"/>
                    <a:pt x="12363" y="14400"/>
                  </a:cubicBezTo>
                  <a:cubicBezTo>
                    <a:pt x="12363" y="14400"/>
                    <a:pt x="12363" y="14400"/>
                    <a:pt x="12363" y="14400"/>
                  </a:cubicBezTo>
                  <a:cubicBezTo>
                    <a:pt x="12789" y="14400"/>
                    <a:pt x="13642" y="14743"/>
                    <a:pt x="13926" y="14743"/>
                  </a:cubicBezTo>
                  <a:cubicBezTo>
                    <a:pt x="14211" y="14743"/>
                    <a:pt x="15489" y="15086"/>
                    <a:pt x="15632" y="15086"/>
                  </a:cubicBezTo>
                  <a:close/>
                  <a:moveTo>
                    <a:pt x="15632" y="14400"/>
                  </a:moveTo>
                  <a:cubicBezTo>
                    <a:pt x="15632" y="14400"/>
                    <a:pt x="15632" y="14400"/>
                    <a:pt x="15632" y="14400"/>
                  </a:cubicBezTo>
                  <a:cubicBezTo>
                    <a:pt x="15489" y="14400"/>
                    <a:pt x="14211" y="14400"/>
                    <a:pt x="13642" y="14057"/>
                  </a:cubicBezTo>
                  <a:cubicBezTo>
                    <a:pt x="13074" y="14057"/>
                    <a:pt x="12647" y="14057"/>
                    <a:pt x="12363" y="13714"/>
                  </a:cubicBezTo>
                  <a:cubicBezTo>
                    <a:pt x="12363" y="12686"/>
                    <a:pt x="12363" y="12686"/>
                    <a:pt x="12363" y="12686"/>
                  </a:cubicBezTo>
                  <a:cubicBezTo>
                    <a:pt x="12647" y="12686"/>
                    <a:pt x="13642" y="13371"/>
                    <a:pt x="14068" y="13371"/>
                  </a:cubicBezTo>
                  <a:cubicBezTo>
                    <a:pt x="14637" y="13371"/>
                    <a:pt x="15632" y="13371"/>
                    <a:pt x="15632" y="13371"/>
                  </a:cubicBezTo>
                  <a:cubicBezTo>
                    <a:pt x="15632" y="12686"/>
                    <a:pt x="15632" y="12686"/>
                    <a:pt x="15632" y="12686"/>
                  </a:cubicBezTo>
                  <a:cubicBezTo>
                    <a:pt x="15632" y="12686"/>
                    <a:pt x="14779" y="12686"/>
                    <a:pt x="14211" y="12686"/>
                  </a:cubicBezTo>
                  <a:cubicBezTo>
                    <a:pt x="13642" y="12686"/>
                    <a:pt x="12789" y="12343"/>
                    <a:pt x="12363" y="12000"/>
                  </a:cubicBezTo>
                  <a:cubicBezTo>
                    <a:pt x="12363" y="10286"/>
                    <a:pt x="12363" y="10286"/>
                    <a:pt x="12363" y="10286"/>
                  </a:cubicBezTo>
                  <a:cubicBezTo>
                    <a:pt x="13074" y="10629"/>
                    <a:pt x="13642" y="10971"/>
                    <a:pt x="14068" y="10971"/>
                  </a:cubicBezTo>
                  <a:cubicBezTo>
                    <a:pt x="14921" y="11314"/>
                    <a:pt x="17905" y="10971"/>
                    <a:pt x="19184" y="10971"/>
                  </a:cubicBezTo>
                  <a:cubicBezTo>
                    <a:pt x="20179" y="10971"/>
                    <a:pt x="20463" y="11314"/>
                    <a:pt x="20463" y="11314"/>
                  </a:cubicBezTo>
                  <a:cubicBezTo>
                    <a:pt x="20463" y="11314"/>
                    <a:pt x="20463" y="11314"/>
                    <a:pt x="20463" y="11314"/>
                  </a:cubicBezTo>
                  <a:cubicBezTo>
                    <a:pt x="20463" y="11314"/>
                    <a:pt x="20463" y="11314"/>
                    <a:pt x="20463" y="11314"/>
                  </a:cubicBezTo>
                  <a:cubicBezTo>
                    <a:pt x="20463" y="11314"/>
                    <a:pt x="20463" y="11314"/>
                    <a:pt x="20463" y="11314"/>
                  </a:cubicBezTo>
                  <a:cubicBezTo>
                    <a:pt x="20463" y="11314"/>
                    <a:pt x="19753" y="11314"/>
                    <a:pt x="19326" y="11314"/>
                  </a:cubicBezTo>
                  <a:cubicBezTo>
                    <a:pt x="18900" y="11314"/>
                    <a:pt x="18047" y="11314"/>
                    <a:pt x="17479" y="11314"/>
                  </a:cubicBezTo>
                  <a:cubicBezTo>
                    <a:pt x="17053" y="11314"/>
                    <a:pt x="15916" y="11314"/>
                    <a:pt x="15916" y="11314"/>
                  </a:cubicBezTo>
                  <a:cubicBezTo>
                    <a:pt x="15916" y="11314"/>
                    <a:pt x="15916" y="11314"/>
                    <a:pt x="15916" y="11314"/>
                  </a:cubicBezTo>
                  <a:cubicBezTo>
                    <a:pt x="15632" y="11314"/>
                    <a:pt x="15632" y="11314"/>
                    <a:pt x="15632" y="11314"/>
                  </a:cubicBezTo>
                  <a:lnTo>
                    <a:pt x="15632" y="14400"/>
                  </a:lnTo>
                  <a:close/>
                  <a:moveTo>
                    <a:pt x="15916" y="20229"/>
                  </a:moveTo>
                  <a:cubicBezTo>
                    <a:pt x="15916" y="20229"/>
                    <a:pt x="15916" y="20229"/>
                    <a:pt x="15916" y="20229"/>
                  </a:cubicBezTo>
                  <a:cubicBezTo>
                    <a:pt x="15916" y="18857"/>
                    <a:pt x="15916" y="18857"/>
                    <a:pt x="15916" y="18857"/>
                  </a:cubicBezTo>
                  <a:cubicBezTo>
                    <a:pt x="20037" y="18857"/>
                    <a:pt x="20037" y="18857"/>
                    <a:pt x="20037" y="18857"/>
                  </a:cubicBezTo>
                  <a:cubicBezTo>
                    <a:pt x="20037" y="20229"/>
                    <a:pt x="20037" y="20229"/>
                    <a:pt x="20037" y="20229"/>
                  </a:cubicBezTo>
                  <a:lnTo>
                    <a:pt x="15916" y="20229"/>
                  </a:lnTo>
                  <a:close/>
                  <a:moveTo>
                    <a:pt x="20037" y="18514"/>
                  </a:moveTo>
                  <a:cubicBezTo>
                    <a:pt x="20037" y="18514"/>
                    <a:pt x="20037" y="18514"/>
                    <a:pt x="20037" y="18514"/>
                  </a:cubicBezTo>
                  <a:cubicBezTo>
                    <a:pt x="20037" y="18514"/>
                    <a:pt x="20037" y="18514"/>
                    <a:pt x="20037" y="18514"/>
                  </a:cubicBezTo>
                  <a:cubicBezTo>
                    <a:pt x="20037" y="18514"/>
                    <a:pt x="20037" y="18514"/>
                    <a:pt x="20037" y="18514"/>
                  </a:cubicBezTo>
                  <a:cubicBezTo>
                    <a:pt x="19895" y="18514"/>
                    <a:pt x="19042" y="18514"/>
                    <a:pt x="18332" y="18514"/>
                  </a:cubicBezTo>
                  <a:cubicBezTo>
                    <a:pt x="17621" y="18514"/>
                    <a:pt x="16058" y="18514"/>
                    <a:pt x="15916" y="18514"/>
                  </a:cubicBezTo>
                  <a:cubicBezTo>
                    <a:pt x="15916" y="18514"/>
                    <a:pt x="15916" y="18514"/>
                    <a:pt x="15916" y="18514"/>
                  </a:cubicBezTo>
                  <a:cubicBezTo>
                    <a:pt x="16200" y="18514"/>
                    <a:pt x="16342" y="18514"/>
                    <a:pt x="16484" y="18171"/>
                  </a:cubicBezTo>
                  <a:cubicBezTo>
                    <a:pt x="17621" y="18171"/>
                    <a:pt x="19611" y="18514"/>
                    <a:pt x="20179" y="18514"/>
                  </a:cubicBezTo>
                  <a:lnTo>
                    <a:pt x="20037" y="18514"/>
                  </a:lnTo>
                  <a:close/>
                  <a:moveTo>
                    <a:pt x="20747" y="5143"/>
                  </a:moveTo>
                  <a:cubicBezTo>
                    <a:pt x="20747" y="5143"/>
                    <a:pt x="20747" y="5143"/>
                    <a:pt x="20747" y="5143"/>
                  </a:cubicBezTo>
                  <a:cubicBezTo>
                    <a:pt x="20747" y="5143"/>
                    <a:pt x="20747" y="5143"/>
                    <a:pt x="20747" y="5143"/>
                  </a:cubicBezTo>
                  <a:cubicBezTo>
                    <a:pt x="20747" y="3771"/>
                    <a:pt x="20747" y="3771"/>
                    <a:pt x="20747" y="3771"/>
                  </a:cubicBezTo>
                  <a:cubicBezTo>
                    <a:pt x="19895" y="5143"/>
                    <a:pt x="19895" y="5143"/>
                    <a:pt x="19895" y="5143"/>
                  </a:cubicBezTo>
                  <a:cubicBezTo>
                    <a:pt x="19895" y="5143"/>
                    <a:pt x="20179" y="4800"/>
                    <a:pt x="20321" y="4800"/>
                  </a:cubicBezTo>
                  <a:cubicBezTo>
                    <a:pt x="20463" y="4800"/>
                    <a:pt x="20605" y="5143"/>
                    <a:pt x="20747" y="5143"/>
                  </a:cubicBezTo>
                  <a:close/>
                  <a:moveTo>
                    <a:pt x="1421" y="4114"/>
                  </a:moveTo>
                  <a:cubicBezTo>
                    <a:pt x="1421" y="4114"/>
                    <a:pt x="1421" y="4114"/>
                    <a:pt x="1421" y="4114"/>
                  </a:cubicBezTo>
                  <a:cubicBezTo>
                    <a:pt x="1421" y="4457"/>
                    <a:pt x="1421" y="4457"/>
                    <a:pt x="1421" y="4457"/>
                  </a:cubicBezTo>
                  <a:cubicBezTo>
                    <a:pt x="1563" y="4114"/>
                    <a:pt x="1563" y="4114"/>
                    <a:pt x="1563" y="4114"/>
                  </a:cubicBezTo>
                  <a:cubicBezTo>
                    <a:pt x="1563" y="4114"/>
                    <a:pt x="1421" y="4114"/>
                    <a:pt x="1421" y="4114"/>
                  </a:cubicBezTo>
                  <a:cubicBezTo>
                    <a:pt x="1421" y="4114"/>
                    <a:pt x="1421" y="4114"/>
                    <a:pt x="1421" y="4114"/>
                  </a:cubicBezTo>
                  <a:close/>
                  <a:moveTo>
                    <a:pt x="2842" y="4800"/>
                  </a:moveTo>
                  <a:cubicBezTo>
                    <a:pt x="2842" y="4800"/>
                    <a:pt x="2842" y="4800"/>
                    <a:pt x="2842" y="4800"/>
                  </a:cubicBezTo>
                  <a:cubicBezTo>
                    <a:pt x="2700" y="4800"/>
                    <a:pt x="2558" y="4800"/>
                    <a:pt x="2558" y="4800"/>
                  </a:cubicBezTo>
                  <a:cubicBezTo>
                    <a:pt x="1421" y="6171"/>
                    <a:pt x="1421" y="6171"/>
                    <a:pt x="1421" y="6171"/>
                  </a:cubicBezTo>
                  <a:cubicBezTo>
                    <a:pt x="1421" y="6857"/>
                    <a:pt x="1421" y="6857"/>
                    <a:pt x="1421" y="6857"/>
                  </a:cubicBezTo>
                  <a:cubicBezTo>
                    <a:pt x="1421" y="6857"/>
                    <a:pt x="2132" y="6171"/>
                    <a:pt x="2416" y="5829"/>
                  </a:cubicBezTo>
                  <a:cubicBezTo>
                    <a:pt x="2700" y="5486"/>
                    <a:pt x="3268" y="4800"/>
                    <a:pt x="3268" y="4800"/>
                  </a:cubicBezTo>
                  <a:cubicBezTo>
                    <a:pt x="3268" y="4800"/>
                    <a:pt x="3126" y="4800"/>
                    <a:pt x="2842" y="4800"/>
                  </a:cubicBezTo>
                  <a:close/>
                  <a:moveTo>
                    <a:pt x="1421" y="5486"/>
                  </a:moveTo>
                  <a:cubicBezTo>
                    <a:pt x="1421" y="5486"/>
                    <a:pt x="1421" y="5486"/>
                    <a:pt x="1421" y="5486"/>
                  </a:cubicBezTo>
                  <a:cubicBezTo>
                    <a:pt x="1421" y="5486"/>
                    <a:pt x="1421" y="5486"/>
                    <a:pt x="1421" y="5486"/>
                  </a:cubicBezTo>
                  <a:cubicBezTo>
                    <a:pt x="1421" y="5486"/>
                    <a:pt x="1705" y="5143"/>
                    <a:pt x="1847" y="5143"/>
                  </a:cubicBezTo>
                  <a:cubicBezTo>
                    <a:pt x="1847" y="5143"/>
                    <a:pt x="2274" y="4457"/>
                    <a:pt x="2274" y="4457"/>
                  </a:cubicBezTo>
                  <a:cubicBezTo>
                    <a:pt x="2132" y="4457"/>
                    <a:pt x="2132" y="4457"/>
                    <a:pt x="2132" y="4457"/>
                  </a:cubicBezTo>
                  <a:lnTo>
                    <a:pt x="1421" y="5486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59" name="Freeform 7"/>
            <p:cNvSpPr/>
            <p:nvPr/>
          </p:nvSpPr>
          <p:spPr>
            <a:xfrm>
              <a:off x="2371740" y="2859667"/>
              <a:ext cx="1692889" cy="632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81" y="12343"/>
                  </a:moveTo>
                  <a:cubicBezTo>
                    <a:pt x="11221" y="12343"/>
                    <a:pt x="11221" y="12343"/>
                    <a:pt x="11221" y="12343"/>
                  </a:cubicBezTo>
                  <a:cubicBezTo>
                    <a:pt x="11221" y="11957"/>
                    <a:pt x="11221" y="11957"/>
                    <a:pt x="11221" y="11957"/>
                  </a:cubicBezTo>
                  <a:cubicBezTo>
                    <a:pt x="11221" y="11571"/>
                    <a:pt x="11221" y="11571"/>
                    <a:pt x="11221" y="11571"/>
                  </a:cubicBezTo>
                  <a:cubicBezTo>
                    <a:pt x="11221" y="11571"/>
                    <a:pt x="11221" y="11571"/>
                    <a:pt x="11221" y="11571"/>
                  </a:cubicBezTo>
                  <a:cubicBezTo>
                    <a:pt x="11361" y="11571"/>
                    <a:pt x="11361" y="11571"/>
                    <a:pt x="11361" y="11571"/>
                  </a:cubicBezTo>
                  <a:cubicBezTo>
                    <a:pt x="11361" y="11571"/>
                    <a:pt x="11361" y="11571"/>
                    <a:pt x="11361" y="11571"/>
                  </a:cubicBezTo>
                  <a:cubicBezTo>
                    <a:pt x="11081" y="11571"/>
                    <a:pt x="11081" y="11571"/>
                    <a:pt x="11081" y="11571"/>
                  </a:cubicBezTo>
                  <a:lnTo>
                    <a:pt x="11081" y="12343"/>
                  </a:lnTo>
                  <a:close/>
                  <a:moveTo>
                    <a:pt x="11221" y="9643"/>
                  </a:moveTo>
                  <a:cubicBezTo>
                    <a:pt x="11221" y="9643"/>
                    <a:pt x="11221" y="9643"/>
                    <a:pt x="11221" y="9643"/>
                  </a:cubicBezTo>
                  <a:cubicBezTo>
                    <a:pt x="11221" y="9643"/>
                    <a:pt x="11221" y="9643"/>
                    <a:pt x="11221" y="9643"/>
                  </a:cubicBezTo>
                  <a:cubicBezTo>
                    <a:pt x="11221" y="9257"/>
                    <a:pt x="11221" y="9257"/>
                    <a:pt x="11221" y="9257"/>
                  </a:cubicBezTo>
                  <a:cubicBezTo>
                    <a:pt x="11361" y="9257"/>
                    <a:pt x="11361" y="9257"/>
                    <a:pt x="11361" y="9257"/>
                  </a:cubicBezTo>
                  <a:cubicBezTo>
                    <a:pt x="11361" y="9257"/>
                    <a:pt x="11361" y="9257"/>
                    <a:pt x="11361" y="9257"/>
                  </a:cubicBezTo>
                  <a:cubicBezTo>
                    <a:pt x="11081" y="9257"/>
                    <a:pt x="11081" y="9257"/>
                    <a:pt x="11081" y="9257"/>
                  </a:cubicBezTo>
                  <a:cubicBezTo>
                    <a:pt x="11081" y="10414"/>
                    <a:pt x="11081" y="10414"/>
                    <a:pt x="11081" y="10414"/>
                  </a:cubicBezTo>
                  <a:cubicBezTo>
                    <a:pt x="11221" y="10414"/>
                    <a:pt x="11221" y="10414"/>
                    <a:pt x="11221" y="10414"/>
                  </a:cubicBezTo>
                  <a:lnTo>
                    <a:pt x="11221" y="9643"/>
                  </a:lnTo>
                  <a:close/>
                  <a:moveTo>
                    <a:pt x="11081" y="13500"/>
                  </a:moveTo>
                  <a:cubicBezTo>
                    <a:pt x="11081" y="13500"/>
                    <a:pt x="11081" y="13500"/>
                    <a:pt x="11081" y="13500"/>
                  </a:cubicBezTo>
                  <a:cubicBezTo>
                    <a:pt x="11221" y="13500"/>
                    <a:pt x="11221" y="13500"/>
                    <a:pt x="11221" y="13500"/>
                  </a:cubicBezTo>
                  <a:cubicBezTo>
                    <a:pt x="11221" y="12729"/>
                    <a:pt x="11221" y="12729"/>
                    <a:pt x="11221" y="12729"/>
                  </a:cubicBezTo>
                  <a:cubicBezTo>
                    <a:pt x="11221" y="12729"/>
                    <a:pt x="11221" y="12729"/>
                    <a:pt x="11221" y="12729"/>
                  </a:cubicBezTo>
                  <a:cubicBezTo>
                    <a:pt x="11221" y="12729"/>
                    <a:pt x="11221" y="12729"/>
                    <a:pt x="11221" y="12729"/>
                  </a:cubicBezTo>
                  <a:cubicBezTo>
                    <a:pt x="11361" y="12343"/>
                    <a:pt x="11361" y="12343"/>
                    <a:pt x="11361" y="12343"/>
                  </a:cubicBezTo>
                  <a:cubicBezTo>
                    <a:pt x="11361" y="12343"/>
                    <a:pt x="11361" y="12343"/>
                    <a:pt x="11361" y="12343"/>
                  </a:cubicBezTo>
                  <a:cubicBezTo>
                    <a:pt x="11081" y="12343"/>
                    <a:pt x="11081" y="12343"/>
                    <a:pt x="11081" y="12343"/>
                  </a:cubicBezTo>
                  <a:lnTo>
                    <a:pt x="11081" y="13500"/>
                  </a:lnTo>
                  <a:close/>
                  <a:moveTo>
                    <a:pt x="11081" y="3471"/>
                  </a:moveTo>
                  <a:cubicBezTo>
                    <a:pt x="11081" y="3471"/>
                    <a:pt x="11081" y="3471"/>
                    <a:pt x="11081" y="3471"/>
                  </a:cubicBezTo>
                  <a:cubicBezTo>
                    <a:pt x="11081" y="3471"/>
                    <a:pt x="11081" y="3471"/>
                    <a:pt x="11081" y="3471"/>
                  </a:cubicBezTo>
                  <a:cubicBezTo>
                    <a:pt x="10800" y="3471"/>
                    <a:pt x="10800" y="3471"/>
                    <a:pt x="10800" y="3471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5400"/>
                    <a:pt x="10800" y="5400"/>
                    <a:pt x="10800" y="5400"/>
                  </a:cubicBezTo>
                  <a:cubicBezTo>
                    <a:pt x="10940" y="5400"/>
                    <a:pt x="10940" y="5400"/>
                    <a:pt x="10940" y="5400"/>
                  </a:cubicBezTo>
                  <a:cubicBezTo>
                    <a:pt x="10940" y="4629"/>
                    <a:pt x="10940" y="4629"/>
                    <a:pt x="10940" y="4629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3471"/>
                    <a:pt x="11081" y="3471"/>
                    <a:pt x="11081" y="3471"/>
                  </a:cubicBezTo>
                  <a:close/>
                  <a:moveTo>
                    <a:pt x="10940" y="4243"/>
                  </a:moveTo>
                  <a:cubicBezTo>
                    <a:pt x="10940" y="4243"/>
                    <a:pt x="10940" y="4243"/>
                    <a:pt x="10940" y="4243"/>
                  </a:cubicBezTo>
                  <a:cubicBezTo>
                    <a:pt x="10940" y="3857"/>
                    <a:pt x="10940" y="3857"/>
                    <a:pt x="10940" y="3857"/>
                  </a:cubicBezTo>
                  <a:cubicBezTo>
                    <a:pt x="11081" y="3471"/>
                    <a:pt x="11081" y="3471"/>
                    <a:pt x="11081" y="3471"/>
                  </a:cubicBezTo>
                  <a:cubicBezTo>
                    <a:pt x="11081" y="4243"/>
                    <a:pt x="11081" y="4243"/>
                    <a:pt x="11081" y="4243"/>
                  </a:cubicBezTo>
                  <a:lnTo>
                    <a:pt x="10940" y="4243"/>
                  </a:lnTo>
                  <a:close/>
                  <a:moveTo>
                    <a:pt x="19636" y="16200"/>
                  </a:moveTo>
                  <a:cubicBezTo>
                    <a:pt x="19636" y="16200"/>
                    <a:pt x="19636" y="16200"/>
                    <a:pt x="19636" y="16200"/>
                  </a:cubicBezTo>
                  <a:cubicBezTo>
                    <a:pt x="19777" y="16200"/>
                    <a:pt x="19777" y="16200"/>
                    <a:pt x="19777" y="16200"/>
                  </a:cubicBezTo>
                  <a:cubicBezTo>
                    <a:pt x="19636" y="15814"/>
                    <a:pt x="19636" y="15814"/>
                    <a:pt x="19636" y="15814"/>
                  </a:cubicBezTo>
                  <a:lnTo>
                    <a:pt x="19636" y="16200"/>
                  </a:lnTo>
                  <a:close/>
                  <a:moveTo>
                    <a:pt x="19917" y="16200"/>
                  </a:moveTo>
                  <a:cubicBezTo>
                    <a:pt x="19917" y="16200"/>
                    <a:pt x="19917" y="16200"/>
                    <a:pt x="19917" y="16200"/>
                  </a:cubicBezTo>
                  <a:cubicBezTo>
                    <a:pt x="20057" y="16586"/>
                    <a:pt x="20057" y="16586"/>
                    <a:pt x="20057" y="16586"/>
                  </a:cubicBezTo>
                  <a:cubicBezTo>
                    <a:pt x="20057" y="16200"/>
                    <a:pt x="20057" y="16200"/>
                    <a:pt x="20057" y="16200"/>
                  </a:cubicBezTo>
                  <a:lnTo>
                    <a:pt x="19917" y="16200"/>
                  </a:lnTo>
                  <a:close/>
                  <a:moveTo>
                    <a:pt x="19777" y="14657"/>
                  </a:moveTo>
                  <a:cubicBezTo>
                    <a:pt x="19777" y="14657"/>
                    <a:pt x="19777" y="14657"/>
                    <a:pt x="19777" y="14657"/>
                  </a:cubicBezTo>
                  <a:cubicBezTo>
                    <a:pt x="19777" y="14657"/>
                    <a:pt x="19777" y="15429"/>
                    <a:pt x="19777" y="15429"/>
                  </a:cubicBezTo>
                  <a:cubicBezTo>
                    <a:pt x="19917" y="15429"/>
                    <a:pt x="19917" y="15429"/>
                    <a:pt x="19917" y="15429"/>
                  </a:cubicBezTo>
                  <a:lnTo>
                    <a:pt x="19777" y="14657"/>
                  </a:lnTo>
                  <a:close/>
                  <a:moveTo>
                    <a:pt x="11081" y="6171"/>
                  </a:moveTo>
                  <a:cubicBezTo>
                    <a:pt x="11081" y="6171"/>
                    <a:pt x="11081" y="6171"/>
                    <a:pt x="11081" y="6171"/>
                  </a:cubicBezTo>
                  <a:cubicBezTo>
                    <a:pt x="11221" y="6171"/>
                    <a:pt x="11221" y="6171"/>
                    <a:pt x="11221" y="6171"/>
                  </a:cubicBezTo>
                  <a:cubicBezTo>
                    <a:pt x="11221" y="5400"/>
                    <a:pt x="11221" y="5400"/>
                    <a:pt x="11221" y="5400"/>
                  </a:cubicBezTo>
                  <a:cubicBezTo>
                    <a:pt x="11221" y="5400"/>
                    <a:pt x="11221" y="5400"/>
                    <a:pt x="11221" y="5400"/>
                  </a:cubicBezTo>
                  <a:cubicBezTo>
                    <a:pt x="11221" y="5400"/>
                    <a:pt x="11221" y="5400"/>
                    <a:pt x="11221" y="5400"/>
                  </a:cubicBezTo>
                  <a:cubicBezTo>
                    <a:pt x="11361" y="5014"/>
                    <a:pt x="11361" y="5014"/>
                    <a:pt x="11361" y="5014"/>
                  </a:cubicBezTo>
                  <a:cubicBezTo>
                    <a:pt x="11361" y="5014"/>
                    <a:pt x="11361" y="5014"/>
                    <a:pt x="11361" y="5014"/>
                  </a:cubicBezTo>
                  <a:cubicBezTo>
                    <a:pt x="11081" y="5400"/>
                    <a:pt x="11081" y="5400"/>
                    <a:pt x="11081" y="5400"/>
                  </a:cubicBezTo>
                  <a:lnTo>
                    <a:pt x="11081" y="6171"/>
                  </a:lnTo>
                  <a:close/>
                  <a:moveTo>
                    <a:pt x="11081" y="11186"/>
                  </a:moveTo>
                  <a:cubicBezTo>
                    <a:pt x="11081" y="11186"/>
                    <a:pt x="11081" y="11186"/>
                    <a:pt x="11081" y="11186"/>
                  </a:cubicBezTo>
                  <a:cubicBezTo>
                    <a:pt x="11221" y="11186"/>
                    <a:pt x="11221" y="11186"/>
                    <a:pt x="11221" y="11186"/>
                  </a:cubicBezTo>
                  <a:cubicBezTo>
                    <a:pt x="11221" y="10800"/>
                    <a:pt x="11221" y="10800"/>
                    <a:pt x="11221" y="10800"/>
                  </a:cubicBezTo>
                  <a:cubicBezTo>
                    <a:pt x="11221" y="10414"/>
                    <a:pt x="11221" y="10414"/>
                    <a:pt x="11221" y="10414"/>
                  </a:cubicBezTo>
                  <a:cubicBezTo>
                    <a:pt x="11221" y="10414"/>
                    <a:pt x="11221" y="10414"/>
                    <a:pt x="11221" y="10414"/>
                  </a:cubicBezTo>
                  <a:cubicBezTo>
                    <a:pt x="11361" y="10414"/>
                    <a:pt x="11361" y="10414"/>
                    <a:pt x="11361" y="10414"/>
                  </a:cubicBezTo>
                  <a:cubicBezTo>
                    <a:pt x="11361" y="10414"/>
                    <a:pt x="11361" y="10414"/>
                    <a:pt x="11361" y="10414"/>
                  </a:cubicBezTo>
                  <a:cubicBezTo>
                    <a:pt x="11081" y="10414"/>
                    <a:pt x="11081" y="10414"/>
                    <a:pt x="11081" y="10414"/>
                  </a:cubicBezTo>
                  <a:lnTo>
                    <a:pt x="11081" y="11186"/>
                  </a:lnTo>
                  <a:close/>
                  <a:moveTo>
                    <a:pt x="11501" y="3086"/>
                  </a:moveTo>
                  <a:cubicBezTo>
                    <a:pt x="11501" y="3086"/>
                    <a:pt x="11501" y="3086"/>
                    <a:pt x="11501" y="3086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221" y="3471"/>
                    <a:pt x="11221" y="3471"/>
                    <a:pt x="11221" y="3471"/>
                  </a:cubicBezTo>
                  <a:cubicBezTo>
                    <a:pt x="11221" y="3471"/>
                    <a:pt x="11221" y="3471"/>
                    <a:pt x="11221" y="3471"/>
                  </a:cubicBezTo>
                  <a:cubicBezTo>
                    <a:pt x="11081" y="3471"/>
                    <a:pt x="11081" y="3471"/>
                    <a:pt x="11081" y="3471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5014"/>
                    <a:pt x="11081" y="5014"/>
                    <a:pt x="11081" y="5014"/>
                  </a:cubicBezTo>
                  <a:cubicBezTo>
                    <a:pt x="11221" y="5014"/>
                    <a:pt x="11221" y="5014"/>
                    <a:pt x="11221" y="5014"/>
                  </a:cubicBezTo>
                  <a:cubicBezTo>
                    <a:pt x="11221" y="4243"/>
                    <a:pt x="11221" y="4243"/>
                    <a:pt x="11221" y="4243"/>
                  </a:cubicBezTo>
                  <a:cubicBezTo>
                    <a:pt x="11501" y="4243"/>
                    <a:pt x="11501" y="4243"/>
                    <a:pt x="11501" y="4243"/>
                  </a:cubicBezTo>
                  <a:cubicBezTo>
                    <a:pt x="11501" y="4243"/>
                    <a:pt x="11501" y="4243"/>
                    <a:pt x="11501" y="4243"/>
                  </a:cubicBezTo>
                  <a:cubicBezTo>
                    <a:pt x="11501" y="3086"/>
                    <a:pt x="11501" y="3086"/>
                    <a:pt x="11501" y="3086"/>
                  </a:cubicBezTo>
                  <a:close/>
                  <a:moveTo>
                    <a:pt x="11221" y="4243"/>
                  </a:moveTo>
                  <a:cubicBezTo>
                    <a:pt x="11221" y="4243"/>
                    <a:pt x="11221" y="4243"/>
                    <a:pt x="11221" y="4243"/>
                  </a:cubicBezTo>
                  <a:cubicBezTo>
                    <a:pt x="11221" y="3471"/>
                    <a:pt x="11221" y="3471"/>
                    <a:pt x="11221" y="3471"/>
                  </a:cubicBezTo>
                  <a:cubicBezTo>
                    <a:pt x="11501" y="3471"/>
                    <a:pt x="11501" y="3471"/>
                    <a:pt x="11501" y="3471"/>
                  </a:cubicBezTo>
                  <a:cubicBezTo>
                    <a:pt x="11501" y="4243"/>
                    <a:pt x="11501" y="4243"/>
                    <a:pt x="11501" y="4243"/>
                  </a:cubicBezTo>
                  <a:lnTo>
                    <a:pt x="11221" y="4243"/>
                  </a:lnTo>
                  <a:close/>
                  <a:moveTo>
                    <a:pt x="11782" y="3086"/>
                  </a:move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501" y="4243"/>
                    <a:pt x="11501" y="4243"/>
                    <a:pt x="11501" y="4243"/>
                  </a:cubicBezTo>
                  <a:cubicBezTo>
                    <a:pt x="11782" y="3857"/>
                    <a:pt x="11782" y="3857"/>
                    <a:pt x="11782" y="3857"/>
                  </a:cubicBezTo>
                  <a:cubicBezTo>
                    <a:pt x="11782" y="3857"/>
                    <a:pt x="11782" y="3857"/>
                    <a:pt x="11782" y="3857"/>
                  </a:cubicBezTo>
                  <a:cubicBezTo>
                    <a:pt x="11782" y="3086"/>
                    <a:pt x="11782" y="3086"/>
                    <a:pt x="11782" y="3086"/>
                  </a:cubicBezTo>
                  <a:close/>
                  <a:moveTo>
                    <a:pt x="11501" y="3857"/>
                  </a:moveTo>
                  <a:cubicBezTo>
                    <a:pt x="11501" y="3857"/>
                    <a:pt x="11501" y="3857"/>
                    <a:pt x="11501" y="3857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3857"/>
                    <a:pt x="11782" y="3857"/>
                    <a:pt x="11782" y="3857"/>
                  </a:cubicBezTo>
                  <a:lnTo>
                    <a:pt x="11501" y="3857"/>
                  </a:lnTo>
                  <a:close/>
                  <a:moveTo>
                    <a:pt x="12764" y="2314"/>
                  </a:moveTo>
                  <a:cubicBezTo>
                    <a:pt x="12764" y="2314"/>
                    <a:pt x="12764" y="2314"/>
                    <a:pt x="12764" y="2314"/>
                  </a:cubicBezTo>
                  <a:cubicBezTo>
                    <a:pt x="12764" y="2314"/>
                    <a:pt x="12764" y="2314"/>
                    <a:pt x="12764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483" y="2314"/>
                    <a:pt x="12483" y="2314"/>
                    <a:pt x="12483" y="2314"/>
                  </a:cubicBezTo>
                  <a:cubicBezTo>
                    <a:pt x="12483" y="4243"/>
                    <a:pt x="12483" y="4243"/>
                    <a:pt x="12483" y="4243"/>
                  </a:cubicBezTo>
                  <a:cubicBezTo>
                    <a:pt x="12483" y="3857"/>
                    <a:pt x="12483" y="3857"/>
                    <a:pt x="12483" y="3857"/>
                  </a:cubicBezTo>
                  <a:cubicBezTo>
                    <a:pt x="12483" y="3471"/>
                    <a:pt x="12483" y="3471"/>
                    <a:pt x="12483" y="3471"/>
                  </a:cubicBezTo>
                  <a:cubicBezTo>
                    <a:pt x="12904" y="3086"/>
                    <a:pt x="12904" y="3086"/>
                    <a:pt x="12904" y="3086"/>
                  </a:cubicBezTo>
                  <a:cubicBezTo>
                    <a:pt x="12904" y="2314"/>
                    <a:pt x="12904" y="2314"/>
                    <a:pt x="12904" y="2314"/>
                  </a:cubicBezTo>
                  <a:lnTo>
                    <a:pt x="12764" y="2314"/>
                  </a:lnTo>
                  <a:close/>
                  <a:moveTo>
                    <a:pt x="12623" y="3086"/>
                  </a:moveTo>
                  <a:cubicBezTo>
                    <a:pt x="12623" y="3086"/>
                    <a:pt x="12623" y="3086"/>
                    <a:pt x="12623" y="3086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764" y="2314"/>
                    <a:pt x="12764" y="2314"/>
                    <a:pt x="12764" y="2314"/>
                  </a:cubicBezTo>
                  <a:cubicBezTo>
                    <a:pt x="12764" y="3086"/>
                    <a:pt x="12764" y="3086"/>
                    <a:pt x="12764" y="3086"/>
                  </a:cubicBezTo>
                  <a:lnTo>
                    <a:pt x="12623" y="3086"/>
                  </a:lnTo>
                  <a:close/>
                  <a:moveTo>
                    <a:pt x="14026" y="12729"/>
                  </a:moveTo>
                  <a:cubicBezTo>
                    <a:pt x="14026" y="12729"/>
                    <a:pt x="14026" y="12729"/>
                    <a:pt x="14026" y="12729"/>
                  </a:cubicBezTo>
                  <a:cubicBezTo>
                    <a:pt x="14166" y="12343"/>
                    <a:pt x="14166" y="12343"/>
                    <a:pt x="14166" y="12343"/>
                  </a:cubicBezTo>
                  <a:cubicBezTo>
                    <a:pt x="14166" y="11957"/>
                    <a:pt x="14166" y="11957"/>
                    <a:pt x="14166" y="11957"/>
                  </a:cubicBezTo>
                  <a:cubicBezTo>
                    <a:pt x="14166" y="11571"/>
                    <a:pt x="14166" y="11571"/>
                    <a:pt x="14166" y="11571"/>
                  </a:cubicBezTo>
                  <a:cubicBezTo>
                    <a:pt x="14166" y="11571"/>
                    <a:pt x="14166" y="11571"/>
                    <a:pt x="14166" y="11571"/>
                  </a:cubicBezTo>
                  <a:cubicBezTo>
                    <a:pt x="14447" y="11571"/>
                    <a:pt x="14447" y="11571"/>
                    <a:pt x="14447" y="11571"/>
                  </a:cubicBezTo>
                  <a:cubicBezTo>
                    <a:pt x="14447" y="11186"/>
                    <a:pt x="14447" y="11186"/>
                    <a:pt x="14447" y="11186"/>
                  </a:cubicBezTo>
                  <a:cubicBezTo>
                    <a:pt x="14026" y="11571"/>
                    <a:pt x="14026" y="11571"/>
                    <a:pt x="14026" y="11571"/>
                  </a:cubicBezTo>
                  <a:lnTo>
                    <a:pt x="14026" y="12729"/>
                  </a:lnTo>
                  <a:close/>
                  <a:moveTo>
                    <a:pt x="19075" y="13886"/>
                  </a:moveTo>
                  <a:cubicBezTo>
                    <a:pt x="19075" y="13886"/>
                    <a:pt x="19075" y="13886"/>
                    <a:pt x="19075" y="13886"/>
                  </a:cubicBezTo>
                  <a:cubicBezTo>
                    <a:pt x="18795" y="13886"/>
                    <a:pt x="18795" y="13886"/>
                    <a:pt x="18795" y="13886"/>
                  </a:cubicBezTo>
                  <a:cubicBezTo>
                    <a:pt x="19075" y="14271"/>
                    <a:pt x="19075" y="14271"/>
                    <a:pt x="19075" y="14271"/>
                  </a:cubicBezTo>
                  <a:lnTo>
                    <a:pt x="19075" y="13886"/>
                  </a:lnTo>
                  <a:close/>
                  <a:moveTo>
                    <a:pt x="19075" y="16200"/>
                  </a:moveTo>
                  <a:cubicBezTo>
                    <a:pt x="19075" y="16200"/>
                    <a:pt x="19075" y="16200"/>
                    <a:pt x="19075" y="16200"/>
                  </a:cubicBezTo>
                  <a:cubicBezTo>
                    <a:pt x="19356" y="16200"/>
                    <a:pt x="19356" y="16200"/>
                    <a:pt x="19356" y="16200"/>
                  </a:cubicBezTo>
                  <a:cubicBezTo>
                    <a:pt x="19075" y="15814"/>
                    <a:pt x="19075" y="15814"/>
                    <a:pt x="19075" y="15814"/>
                  </a:cubicBezTo>
                  <a:lnTo>
                    <a:pt x="19075" y="16200"/>
                  </a:lnTo>
                  <a:close/>
                  <a:moveTo>
                    <a:pt x="18935" y="15043"/>
                  </a:moveTo>
                  <a:cubicBezTo>
                    <a:pt x="18935" y="15043"/>
                    <a:pt x="18935" y="15043"/>
                    <a:pt x="18935" y="15043"/>
                  </a:cubicBezTo>
                  <a:cubicBezTo>
                    <a:pt x="18935" y="15043"/>
                    <a:pt x="18935" y="15043"/>
                    <a:pt x="18935" y="15043"/>
                  </a:cubicBezTo>
                  <a:cubicBezTo>
                    <a:pt x="18795" y="15043"/>
                    <a:pt x="18795" y="15043"/>
                    <a:pt x="18795" y="15043"/>
                  </a:cubicBezTo>
                  <a:lnTo>
                    <a:pt x="18935" y="15043"/>
                  </a:lnTo>
                  <a:close/>
                  <a:moveTo>
                    <a:pt x="11081" y="8100"/>
                  </a:moveTo>
                  <a:cubicBezTo>
                    <a:pt x="11081" y="8100"/>
                    <a:pt x="11081" y="8100"/>
                    <a:pt x="11081" y="8100"/>
                  </a:cubicBezTo>
                  <a:cubicBezTo>
                    <a:pt x="11221" y="8100"/>
                    <a:pt x="11221" y="8100"/>
                    <a:pt x="11221" y="8100"/>
                  </a:cubicBezTo>
                  <a:cubicBezTo>
                    <a:pt x="11221" y="7714"/>
                    <a:pt x="11221" y="7714"/>
                    <a:pt x="11221" y="7714"/>
                  </a:cubicBezTo>
                  <a:cubicBezTo>
                    <a:pt x="11221" y="7329"/>
                    <a:pt x="11221" y="7329"/>
                    <a:pt x="11221" y="7329"/>
                  </a:cubicBezTo>
                  <a:cubicBezTo>
                    <a:pt x="11221" y="7329"/>
                    <a:pt x="11221" y="7329"/>
                    <a:pt x="11221" y="7329"/>
                  </a:cubicBezTo>
                  <a:cubicBezTo>
                    <a:pt x="11361" y="7329"/>
                    <a:pt x="11361" y="7329"/>
                    <a:pt x="11361" y="7329"/>
                  </a:cubicBezTo>
                  <a:cubicBezTo>
                    <a:pt x="11361" y="7329"/>
                    <a:pt x="11361" y="7329"/>
                    <a:pt x="11361" y="7329"/>
                  </a:cubicBezTo>
                  <a:cubicBezTo>
                    <a:pt x="11081" y="7329"/>
                    <a:pt x="11081" y="7329"/>
                    <a:pt x="11081" y="7329"/>
                  </a:cubicBezTo>
                  <a:lnTo>
                    <a:pt x="11081" y="8100"/>
                  </a:lnTo>
                  <a:close/>
                  <a:moveTo>
                    <a:pt x="11081" y="9257"/>
                  </a:moveTo>
                  <a:cubicBezTo>
                    <a:pt x="11081" y="9257"/>
                    <a:pt x="11081" y="9257"/>
                    <a:pt x="11081" y="9257"/>
                  </a:cubicBezTo>
                  <a:cubicBezTo>
                    <a:pt x="11221" y="9257"/>
                    <a:pt x="11221" y="9257"/>
                    <a:pt x="11221" y="9257"/>
                  </a:cubicBezTo>
                  <a:cubicBezTo>
                    <a:pt x="11221" y="8871"/>
                    <a:pt x="11221" y="8871"/>
                    <a:pt x="11221" y="8871"/>
                  </a:cubicBezTo>
                  <a:cubicBezTo>
                    <a:pt x="11221" y="8486"/>
                    <a:pt x="11221" y="8486"/>
                    <a:pt x="11221" y="8486"/>
                  </a:cubicBezTo>
                  <a:cubicBezTo>
                    <a:pt x="11221" y="8486"/>
                    <a:pt x="11221" y="8486"/>
                    <a:pt x="11221" y="8486"/>
                  </a:cubicBezTo>
                  <a:cubicBezTo>
                    <a:pt x="11361" y="8486"/>
                    <a:pt x="11361" y="8486"/>
                    <a:pt x="11361" y="8486"/>
                  </a:cubicBezTo>
                  <a:cubicBezTo>
                    <a:pt x="11361" y="8100"/>
                    <a:pt x="11361" y="8100"/>
                    <a:pt x="11361" y="8100"/>
                  </a:cubicBezTo>
                  <a:cubicBezTo>
                    <a:pt x="11081" y="8486"/>
                    <a:pt x="11081" y="8486"/>
                    <a:pt x="11081" y="8486"/>
                  </a:cubicBezTo>
                  <a:lnTo>
                    <a:pt x="11081" y="9257"/>
                  </a:lnTo>
                  <a:close/>
                  <a:moveTo>
                    <a:pt x="19496" y="15814"/>
                  </a:moveTo>
                  <a:cubicBezTo>
                    <a:pt x="19496" y="15814"/>
                    <a:pt x="19496" y="15814"/>
                    <a:pt x="19496" y="15814"/>
                  </a:cubicBezTo>
                  <a:cubicBezTo>
                    <a:pt x="19496" y="15429"/>
                    <a:pt x="19496" y="15429"/>
                    <a:pt x="19496" y="15429"/>
                  </a:cubicBezTo>
                  <a:cubicBezTo>
                    <a:pt x="19216" y="15429"/>
                    <a:pt x="19216" y="15429"/>
                    <a:pt x="19216" y="15429"/>
                  </a:cubicBezTo>
                  <a:lnTo>
                    <a:pt x="19496" y="15814"/>
                  </a:lnTo>
                  <a:close/>
                  <a:moveTo>
                    <a:pt x="11081" y="7329"/>
                  </a:moveTo>
                  <a:cubicBezTo>
                    <a:pt x="11081" y="7329"/>
                    <a:pt x="11081" y="7329"/>
                    <a:pt x="11081" y="7329"/>
                  </a:cubicBezTo>
                  <a:cubicBezTo>
                    <a:pt x="11221" y="7329"/>
                    <a:pt x="11221" y="7329"/>
                    <a:pt x="11221" y="7329"/>
                  </a:cubicBezTo>
                  <a:cubicBezTo>
                    <a:pt x="11221" y="6557"/>
                    <a:pt x="11221" y="6557"/>
                    <a:pt x="11221" y="6557"/>
                  </a:cubicBezTo>
                  <a:cubicBezTo>
                    <a:pt x="11221" y="6171"/>
                    <a:pt x="11221" y="6171"/>
                    <a:pt x="11221" y="6171"/>
                  </a:cubicBezTo>
                  <a:cubicBezTo>
                    <a:pt x="11221" y="6171"/>
                    <a:pt x="11221" y="6171"/>
                    <a:pt x="11221" y="6171"/>
                  </a:cubicBezTo>
                  <a:cubicBezTo>
                    <a:pt x="11361" y="6171"/>
                    <a:pt x="11361" y="6171"/>
                    <a:pt x="11361" y="6171"/>
                  </a:cubicBezTo>
                  <a:cubicBezTo>
                    <a:pt x="11361" y="6171"/>
                    <a:pt x="11361" y="6171"/>
                    <a:pt x="11361" y="6171"/>
                  </a:cubicBezTo>
                  <a:cubicBezTo>
                    <a:pt x="11081" y="6171"/>
                    <a:pt x="11081" y="6171"/>
                    <a:pt x="11081" y="6171"/>
                  </a:cubicBezTo>
                  <a:lnTo>
                    <a:pt x="11081" y="7329"/>
                  </a:lnTo>
                  <a:close/>
                  <a:moveTo>
                    <a:pt x="20197" y="16200"/>
                  </a:moveTo>
                  <a:cubicBezTo>
                    <a:pt x="20197" y="16200"/>
                    <a:pt x="20197" y="16200"/>
                    <a:pt x="20197" y="16200"/>
                  </a:cubicBezTo>
                  <a:cubicBezTo>
                    <a:pt x="20197" y="15814"/>
                    <a:pt x="20197" y="15814"/>
                    <a:pt x="20197" y="15814"/>
                  </a:cubicBezTo>
                  <a:cubicBezTo>
                    <a:pt x="20057" y="15814"/>
                    <a:pt x="20057" y="15814"/>
                    <a:pt x="20057" y="15814"/>
                  </a:cubicBezTo>
                  <a:lnTo>
                    <a:pt x="20197" y="16200"/>
                  </a:lnTo>
                  <a:close/>
                  <a:moveTo>
                    <a:pt x="19216" y="14657"/>
                  </a:moveTo>
                  <a:cubicBezTo>
                    <a:pt x="19216" y="14657"/>
                    <a:pt x="19216" y="14657"/>
                    <a:pt x="19216" y="14657"/>
                  </a:cubicBezTo>
                  <a:cubicBezTo>
                    <a:pt x="19636" y="14657"/>
                    <a:pt x="19636" y="14657"/>
                    <a:pt x="19636" y="14657"/>
                  </a:cubicBezTo>
                  <a:cubicBezTo>
                    <a:pt x="19216" y="13886"/>
                    <a:pt x="19216" y="13886"/>
                    <a:pt x="19216" y="13886"/>
                  </a:cubicBezTo>
                  <a:lnTo>
                    <a:pt x="19216" y="14657"/>
                  </a:lnTo>
                  <a:close/>
                  <a:moveTo>
                    <a:pt x="15008" y="7329"/>
                  </a:moveTo>
                  <a:cubicBezTo>
                    <a:pt x="15008" y="7329"/>
                    <a:pt x="15008" y="7329"/>
                    <a:pt x="15008" y="7329"/>
                  </a:cubicBezTo>
                  <a:cubicBezTo>
                    <a:pt x="15008" y="6557"/>
                    <a:pt x="15008" y="6557"/>
                    <a:pt x="15008" y="6557"/>
                  </a:cubicBezTo>
                  <a:cubicBezTo>
                    <a:pt x="15008" y="6557"/>
                    <a:pt x="15008" y="6557"/>
                    <a:pt x="15008" y="6557"/>
                  </a:cubicBezTo>
                  <a:cubicBezTo>
                    <a:pt x="15008" y="6557"/>
                    <a:pt x="15008" y="6557"/>
                    <a:pt x="15008" y="6557"/>
                  </a:cubicBezTo>
                  <a:cubicBezTo>
                    <a:pt x="15288" y="6171"/>
                    <a:pt x="15288" y="6171"/>
                    <a:pt x="15288" y="6171"/>
                  </a:cubicBezTo>
                  <a:cubicBezTo>
                    <a:pt x="15288" y="6171"/>
                    <a:pt x="15288" y="6171"/>
                    <a:pt x="15288" y="6171"/>
                  </a:cubicBezTo>
                  <a:cubicBezTo>
                    <a:pt x="14868" y="6557"/>
                    <a:pt x="14868" y="6557"/>
                    <a:pt x="14868" y="6557"/>
                  </a:cubicBezTo>
                  <a:cubicBezTo>
                    <a:pt x="14868" y="7329"/>
                    <a:pt x="14868" y="7329"/>
                    <a:pt x="14868" y="7329"/>
                  </a:cubicBezTo>
                  <a:lnTo>
                    <a:pt x="15008" y="7329"/>
                  </a:lnTo>
                  <a:close/>
                  <a:moveTo>
                    <a:pt x="19636" y="13886"/>
                  </a:moveTo>
                  <a:cubicBezTo>
                    <a:pt x="19636" y="13886"/>
                    <a:pt x="19636" y="13886"/>
                    <a:pt x="19636" y="13886"/>
                  </a:cubicBezTo>
                  <a:cubicBezTo>
                    <a:pt x="20197" y="15429"/>
                    <a:pt x="20197" y="15429"/>
                    <a:pt x="20197" y="15429"/>
                  </a:cubicBezTo>
                  <a:cubicBezTo>
                    <a:pt x="20197" y="13500"/>
                    <a:pt x="20197" y="13500"/>
                    <a:pt x="20197" y="13500"/>
                  </a:cubicBezTo>
                  <a:lnTo>
                    <a:pt x="19636" y="13886"/>
                  </a:lnTo>
                  <a:close/>
                  <a:moveTo>
                    <a:pt x="15008" y="8486"/>
                  </a:moveTo>
                  <a:cubicBezTo>
                    <a:pt x="15008" y="8486"/>
                    <a:pt x="15008" y="8486"/>
                    <a:pt x="15008" y="8486"/>
                  </a:cubicBezTo>
                  <a:cubicBezTo>
                    <a:pt x="15008" y="7714"/>
                    <a:pt x="15008" y="7714"/>
                    <a:pt x="15008" y="7714"/>
                  </a:cubicBezTo>
                  <a:cubicBezTo>
                    <a:pt x="15008" y="7714"/>
                    <a:pt x="15008" y="7714"/>
                    <a:pt x="15008" y="7714"/>
                  </a:cubicBezTo>
                  <a:cubicBezTo>
                    <a:pt x="15008" y="7714"/>
                    <a:pt x="15008" y="7714"/>
                    <a:pt x="15008" y="7714"/>
                  </a:cubicBezTo>
                  <a:cubicBezTo>
                    <a:pt x="15288" y="7329"/>
                    <a:pt x="15288" y="7329"/>
                    <a:pt x="15288" y="7329"/>
                  </a:cubicBezTo>
                  <a:cubicBezTo>
                    <a:pt x="15288" y="7329"/>
                    <a:pt x="15288" y="7329"/>
                    <a:pt x="15288" y="7329"/>
                  </a:cubicBezTo>
                  <a:cubicBezTo>
                    <a:pt x="14868" y="7714"/>
                    <a:pt x="14868" y="7714"/>
                    <a:pt x="14868" y="7714"/>
                  </a:cubicBezTo>
                  <a:cubicBezTo>
                    <a:pt x="14868" y="8486"/>
                    <a:pt x="14868" y="8486"/>
                    <a:pt x="14868" y="8486"/>
                  </a:cubicBezTo>
                  <a:lnTo>
                    <a:pt x="15008" y="8486"/>
                  </a:lnTo>
                  <a:close/>
                  <a:moveTo>
                    <a:pt x="15008" y="12343"/>
                  </a:moveTo>
                  <a:cubicBezTo>
                    <a:pt x="15008" y="12343"/>
                    <a:pt x="15008" y="12343"/>
                    <a:pt x="15008" y="12343"/>
                  </a:cubicBezTo>
                  <a:cubicBezTo>
                    <a:pt x="15008" y="11571"/>
                    <a:pt x="15008" y="11571"/>
                    <a:pt x="15008" y="11571"/>
                  </a:cubicBezTo>
                  <a:cubicBezTo>
                    <a:pt x="15008" y="11186"/>
                    <a:pt x="15008" y="11186"/>
                    <a:pt x="15008" y="11186"/>
                  </a:cubicBezTo>
                  <a:cubicBezTo>
                    <a:pt x="15008" y="11186"/>
                    <a:pt x="15008" y="11186"/>
                    <a:pt x="15008" y="11186"/>
                  </a:cubicBezTo>
                  <a:cubicBezTo>
                    <a:pt x="15288" y="11186"/>
                    <a:pt x="15288" y="11186"/>
                    <a:pt x="15288" y="11186"/>
                  </a:cubicBezTo>
                  <a:cubicBezTo>
                    <a:pt x="15288" y="11186"/>
                    <a:pt x="15288" y="11186"/>
                    <a:pt x="15288" y="11186"/>
                  </a:cubicBezTo>
                  <a:cubicBezTo>
                    <a:pt x="14868" y="11186"/>
                    <a:pt x="14868" y="11186"/>
                    <a:pt x="14868" y="11186"/>
                  </a:cubicBezTo>
                  <a:cubicBezTo>
                    <a:pt x="14868" y="12343"/>
                    <a:pt x="14868" y="12343"/>
                    <a:pt x="14868" y="12343"/>
                  </a:cubicBezTo>
                  <a:lnTo>
                    <a:pt x="15008" y="12343"/>
                  </a:lnTo>
                  <a:close/>
                  <a:moveTo>
                    <a:pt x="15008" y="11186"/>
                  </a:moveTo>
                  <a:cubicBezTo>
                    <a:pt x="15008" y="11186"/>
                    <a:pt x="15008" y="11186"/>
                    <a:pt x="15008" y="11186"/>
                  </a:cubicBezTo>
                  <a:cubicBezTo>
                    <a:pt x="15008" y="10414"/>
                    <a:pt x="15008" y="10414"/>
                    <a:pt x="15008" y="10414"/>
                  </a:cubicBezTo>
                  <a:cubicBezTo>
                    <a:pt x="15008" y="10029"/>
                    <a:pt x="15008" y="10029"/>
                    <a:pt x="15008" y="10029"/>
                  </a:cubicBezTo>
                  <a:cubicBezTo>
                    <a:pt x="15008" y="10029"/>
                    <a:pt x="15008" y="10029"/>
                    <a:pt x="15008" y="10029"/>
                  </a:cubicBezTo>
                  <a:cubicBezTo>
                    <a:pt x="15288" y="10029"/>
                    <a:pt x="15288" y="10029"/>
                    <a:pt x="15288" y="10029"/>
                  </a:cubicBezTo>
                  <a:cubicBezTo>
                    <a:pt x="15288" y="10029"/>
                    <a:pt x="15288" y="10029"/>
                    <a:pt x="15288" y="10029"/>
                  </a:cubicBezTo>
                  <a:cubicBezTo>
                    <a:pt x="14868" y="10029"/>
                    <a:pt x="14868" y="10029"/>
                    <a:pt x="14868" y="10029"/>
                  </a:cubicBezTo>
                  <a:cubicBezTo>
                    <a:pt x="14868" y="11186"/>
                    <a:pt x="14868" y="11186"/>
                    <a:pt x="14868" y="11186"/>
                  </a:cubicBezTo>
                  <a:lnTo>
                    <a:pt x="15008" y="11186"/>
                  </a:lnTo>
                  <a:close/>
                  <a:moveTo>
                    <a:pt x="15008" y="9643"/>
                  </a:moveTo>
                  <a:cubicBezTo>
                    <a:pt x="15008" y="9643"/>
                    <a:pt x="15008" y="9643"/>
                    <a:pt x="15008" y="9643"/>
                  </a:cubicBezTo>
                  <a:cubicBezTo>
                    <a:pt x="15008" y="9257"/>
                    <a:pt x="15008" y="9257"/>
                    <a:pt x="15008" y="9257"/>
                  </a:cubicBezTo>
                  <a:cubicBezTo>
                    <a:pt x="15008" y="8871"/>
                    <a:pt x="15008" y="8871"/>
                    <a:pt x="15008" y="8871"/>
                  </a:cubicBezTo>
                  <a:cubicBezTo>
                    <a:pt x="15008" y="8871"/>
                    <a:pt x="15008" y="8871"/>
                    <a:pt x="15008" y="8871"/>
                  </a:cubicBezTo>
                  <a:cubicBezTo>
                    <a:pt x="15288" y="8871"/>
                    <a:pt x="15288" y="8871"/>
                    <a:pt x="15288" y="8871"/>
                  </a:cubicBezTo>
                  <a:cubicBezTo>
                    <a:pt x="15288" y="8871"/>
                    <a:pt x="15288" y="8871"/>
                    <a:pt x="15288" y="8871"/>
                  </a:cubicBezTo>
                  <a:cubicBezTo>
                    <a:pt x="14868" y="8871"/>
                    <a:pt x="14868" y="8871"/>
                    <a:pt x="14868" y="8871"/>
                  </a:cubicBezTo>
                  <a:cubicBezTo>
                    <a:pt x="14868" y="10029"/>
                    <a:pt x="14868" y="10029"/>
                    <a:pt x="14868" y="10029"/>
                  </a:cubicBezTo>
                  <a:lnTo>
                    <a:pt x="15008" y="9643"/>
                  </a:lnTo>
                  <a:close/>
                  <a:moveTo>
                    <a:pt x="14026" y="11186"/>
                  </a:moveTo>
                  <a:cubicBezTo>
                    <a:pt x="14026" y="11186"/>
                    <a:pt x="14026" y="11186"/>
                    <a:pt x="14026" y="11186"/>
                  </a:cubicBezTo>
                  <a:cubicBezTo>
                    <a:pt x="14166" y="11186"/>
                    <a:pt x="14166" y="11186"/>
                    <a:pt x="14166" y="11186"/>
                  </a:cubicBezTo>
                  <a:cubicBezTo>
                    <a:pt x="14166" y="10800"/>
                    <a:pt x="14166" y="10800"/>
                    <a:pt x="14166" y="10800"/>
                  </a:cubicBezTo>
                  <a:cubicBezTo>
                    <a:pt x="14166" y="10414"/>
                    <a:pt x="14166" y="10414"/>
                    <a:pt x="14166" y="10414"/>
                  </a:cubicBezTo>
                  <a:cubicBezTo>
                    <a:pt x="14166" y="10414"/>
                    <a:pt x="14166" y="10414"/>
                    <a:pt x="14166" y="10414"/>
                  </a:cubicBezTo>
                  <a:cubicBezTo>
                    <a:pt x="14447" y="10414"/>
                    <a:pt x="14447" y="10414"/>
                    <a:pt x="14447" y="10414"/>
                  </a:cubicBezTo>
                  <a:cubicBezTo>
                    <a:pt x="14447" y="10029"/>
                    <a:pt x="14447" y="10029"/>
                    <a:pt x="14447" y="10029"/>
                  </a:cubicBezTo>
                  <a:cubicBezTo>
                    <a:pt x="14026" y="10414"/>
                    <a:pt x="14026" y="10414"/>
                    <a:pt x="14026" y="10414"/>
                  </a:cubicBezTo>
                  <a:lnTo>
                    <a:pt x="14026" y="11186"/>
                  </a:lnTo>
                  <a:close/>
                  <a:moveTo>
                    <a:pt x="15008" y="5014"/>
                  </a:moveTo>
                  <a:cubicBezTo>
                    <a:pt x="15008" y="5014"/>
                    <a:pt x="15008" y="5014"/>
                    <a:pt x="15008" y="5014"/>
                  </a:cubicBezTo>
                  <a:cubicBezTo>
                    <a:pt x="15008" y="4243"/>
                    <a:pt x="15008" y="4243"/>
                    <a:pt x="15008" y="4243"/>
                  </a:cubicBezTo>
                  <a:cubicBezTo>
                    <a:pt x="15008" y="4243"/>
                    <a:pt x="15008" y="4243"/>
                    <a:pt x="15008" y="4243"/>
                  </a:cubicBezTo>
                  <a:cubicBezTo>
                    <a:pt x="15008" y="3857"/>
                    <a:pt x="15008" y="3857"/>
                    <a:pt x="15008" y="3857"/>
                  </a:cubicBezTo>
                  <a:cubicBezTo>
                    <a:pt x="15288" y="3857"/>
                    <a:pt x="15288" y="3857"/>
                    <a:pt x="15288" y="3857"/>
                  </a:cubicBezTo>
                  <a:cubicBezTo>
                    <a:pt x="15288" y="3857"/>
                    <a:pt x="15288" y="3857"/>
                    <a:pt x="15288" y="3857"/>
                  </a:cubicBezTo>
                  <a:cubicBezTo>
                    <a:pt x="14868" y="3857"/>
                    <a:pt x="14868" y="3857"/>
                    <a:pt x="14868" y="3857"/>
                  </a:cubicBezTo>
                  <a:cubicBezTo>
                    <a:pt x="14868" y="5014"/>
                    <a:pt x="14868" y="5014"/>
                    <a:pt x="14868" y="5014"/>
                  </a:cubicBezTo>
                  <a:lnTo>
                    <a:pt x="15008" y="5014"/>
                  </a:lnTo>
                  <a:close/>
                  <a:moveTo>
                    <a:pt x="15008" y="2700"/>
                  </a:moveTo>
                  <a:cubicBezTo>
                    <a:pt x="15008" y="2700"/>
                    <a:pt x="15008" y="2700"/>
                    <a:pt x="15008" y="2700"/>
                  </a:cubicBezTo>
                  <a:cubicBezTo>
                    <a:pt x="15008" y="1543"/>
                    <a:pt x="15008" y="1543"/>
                    <a:pt x="15008" y="1543"/>
                  </a:cubicBezTo>
                  <a:cubicBezTo>
                    <a:pt x="15008" y="1543"/>
                    <a:pt x="15008" y="1543"/>
                    <a:pt x="15008" y="1543"/>
                  </a:cubicBezTo>
                  <a:cubicBezTo>
                    <a:pt x="15288" y="1543"/>
                    <a:pt x="15288" y="1543"/>
                    <a:pt x="15288" y="1543"/>
                  </a:cubicBezTo>
                  <a:cubicBezTo>
                    <a:pt x="15288" y="386"/>
                    <a:pt x="15288" y="386"/>
                    <a:pt x="15288" y="386"/>
                  </a:cubicBezTo>
                  <a:cubicBezTo>
                    <a:pt x="15288" y="386"/>
                    <a:pt x="15288" y="386"/>
                    <a:pt x="15288" y="386"/>
                  </a:cubicBezTo>
                  <a:cubicBezTo>
                    <a:pt x="15288" y="386"/>
                    <a:pt x="15288" y="386"/>
                    <a:pt x="15288" y="386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868" y="2700"/>
                    <a:pt x="14868" y="2700"/>
                    <a:pt x="14868" y="2700"/>
                  </a:cubicBezTo>
                  <a:lnTo>
                    <a:pt x="15008" y="2700"/>
                  </a:lnTo>
                  <a:close/>
                  <a:moveTo>
                    <a:pt x="15008" y="771"/>
                  </a:moveTo>
                  <a:cubicBezTo>
                    <a:pt x="15008" y="771"/>
                    <a:pt x="15008" y="771"/>
                    <a:pt x="15008" y="771"/>
                  </a:cubicBezTo>
                  <a:cubicBezTo>
                    <a:pt x="15288" y="386"/>
                    <a:pt x="15288" y="386"/>
                    <a:pt x="15288" y="386"/>
                  </a:cubicBezTo>
                  <a:cubicBezTo>
                    <a:pt x="15288" y="1543"/>
                    <a:pt x="15288" y="1543"/>
                    <a:pt x="15288" y="1543"/>
                  </a:cubicBezTo>
                  <a:cubicBezTo>
                    <a:pt x="15008" y="1543"/>
                    <a:pt x="15008" y="1543"/>
                    <a:pt x="15008" y="1543"/>
                  </a:cubicBezTo>
                  <a:lnTo>
                    <a:pt x="15008" y="771"/>
                  </a:lnTo>
                  <a:close/>
                  <a:moveTo>
                    <a:pt x="10519" y="3857"/>
                  </a:moveTo>
                  <a:cubicBezTo>
                    <a:pt x="10519" y="3857"/>
                    <a:pt x="10519" y="3857"/>
                    <a:pt x="10519" y="3857"/>
                  </a:cubicBezTo>
                  <a:cubicBezTo>
                    <a:pt x="10519" y="4629"/>
                    <a:pt x="10519" y="4629"/>
                    <a:pt x="10519" y="4629"/>
                  </a:cubicBezTo>
                  <a:cubicBezTo>
                    <a:pt x="10800" y="4629"/>
                    <a:pt x="10800" y="4629"/>
                    <a:pt x="10800" y="4629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lnTo>
                    <a:pt x="10519" y="3857"/>
                  </a:lnTo>
                  <a:close/>
                  <a:moveTo>
                    <a:pt x="15008" y="3857"/>
                  </a:moveTo>
                  <a:cubicBezTo>
                    <a:pt x="15008" y="3857"/>
                    <a:pt x="15008" y="3857"/>
                    <a:pt x="15008" y="3857"/>
                  </a:cubicBezTo>
                  <a:cubicBezTo>
                    <a:pt x="15008" y="3086"/>
                    <a:pt x="15008" y="3086"/>
                    <a:pt x="15008" y="3086"/>
                  </a:cubicBezTo>
                  <a:cubicBezTo>
                    <a:pt x="15008" y="2700"/>
                    <a:pt x="15008" y="2700"/>
                    <a:pt x="15008" y="2700"/>
                  </a:cubicBezTo>
                  <a:cubicBezTo>
                    <a:pt x="15008" y="2700"/>
                    <a:pt x="15008" y="2700"/>
                    <a:pt x="15008" y="2700"/>
                  </a:cubicBezTo>
                  <a:cubicBezTo>
                    <a:pt x="15288" y="2700"/>
                    <a:pt x="15288" y="2700"/>
                    <a:pt x="15288" y="2700"/>
                  </a:cubicBezTo>
                  <a:cubicBezTo>
                    <a:pt x="15288" y="2700"/>
                    <a:pt x="15288" y="2700"/>
                    <a:pt x="15288" y="2700"/>
                  </a:cubicBezTo>
                  <a:cubicBezTo>
                    <a:pt x="14868" y="2700"/>
                    <a:pt x="14868" y="2700"/>
                    <a:pt x="14868" y="2700"/>
                  </a:cubicBezTo>
                  <a:cubicBezTo>
                    <a:pt x="14868" y="3857"/>
                    <a:pt x="14868" y="3857"/>
                    <a:pt x="14868" y="3857"/>
                  </a:cubicBezTo>
                  <a:lnTo>
                    <a:pt x="15008" y="3857"/>
                  </a:lnTo>
                  <a:close/>
                  <a:moveTo>
                    <a:pt x="15008" y="6171"/>
                  </a:moveTo>
                  <a:cubicBezTo>
                    <a:pt x="15008" y="6171"/>
                    <a:pt x="15008" y="6171"/>
                    <a:pt x="15008" y="6171"/>
                  </a:cubicBezTo>
                  <a:cubicBezTo>
                    <a:pt x="15008" y="5400"/>
                    <a:pt x="15008" y="5400"/>
                    <a:pt x="15008" y="5400"/>
                  </a:cubicBezTo>
                  <a:cubicBezTo>
                    <a:pt x="15008" y="5400"/>
                    <a:pt x="15008" y="5400"/>
                    <a:pt x="15008" y="5400"/>
                  </a:cubicBezTo>
                  <a:cubicBezTo>
                    <a:pt x="15008" y="5014"/>
                    <a:pt x="15008" y="5014"/>
                    <a:pt x="15008" y="5014"/>
                  </a:cubicBezTo>
                  <a:cubicBezTo>
                    <a:pt x="15288" y="5014"/>
                    <a:pt x="15288" y="5014"/>
                    <a:pt x="15288" y="5014"/>
                  </a:cubicBezTo>
                  <a:cubicBezTo>
                    <a:pt x="15288" y="5014"/>
                    <a:pt x="15288" y="5014"/>
                    <a:pt x="15288" y="5014"/>
                  </a:cubicBezTo>
                  <a:cubicBezTo>
                    <a:pt x="14868" y="5014"/>
                    <a:pt x="14868" y="5014"/>
                    <a:pt x="14868" y="5014"/>
                  </a:cubicBezTo>
                  <a:cubicBezTo>
                    <a:pt x="14868" y="6171"/>
                    <a:pt x="14868" y="6171"/>
                    <a:pt x="14868" y="6171"/>
                  </a:cubicBezTo>
                  <a:lnTo>
                    <a:pt x="15008" y="6171"/>
                  </a:lnTo>
                  <a:close/>
                  <a:moveTo>
                    <a:pt x="10800" y="6557"/>
                  </a:moveTo>
                  <a:cubicBezTo>
                    <a:pt x="10800" y="6557"/>
                    <a:pt x="10800" y="6557"/>
                    <a:pt x="10800" y="6557"/>
                  </a:cubicBezTo>
                  <a:cubicBezTo>
                    <a:pt x="10940" y="6171"/>
                    <a:pt x="10940" y="6171"/>
                    <a:pt x="10940" y="6171"/>
                  </a:cubicBezTo>
                  <a:cubicBezTo>
                    <a:pt x="10940" y="5786"/>
                    <a:pt x="10940" y="5786"/>
                    <a:pt x="10940" y="5786"/>
                  </a:cubicBezTo>
                  <a:cubicBezTo>
                    <a:pt x="10940" y="5400"/>
                    <a:pt x="10940" y="5400"/>
                    <a:pt x="10940" y="5400"/>
                  </a:cubicBezTo>
                  <a:cubicBezTo>
                    <a:pt x="10940" y="5400"/>
                    <a:pt x="10940" y="5400"/>
                    <a:pt x="10940" y="5400"/>
                  </a:cubicBezTo>
                  <a:cubicBezTo>
                    <a:pt x="11081" y="5400"/>
                    <a:pt x="11081" y="5400"/>
                    <a:pt x="11081" y="5400"/>
                  </a:cubicBezTo>
                  <a:cubicBezTo>
                    <a:pt x="11081" y="5400"/>
                    <a:pt x="11081" y="5400"/>
                    <a:pt x="11081" y="5400"/>
                  </a:cubicBezTo>
                  <a:cubicBezTo>
                    <a:pt x="10800" y="5400"/>
                    <a:pt x="10800" y="5400"/>
                    <a:pt x="10800" y="5400"/>
                  </a:cubicBezTo>
                  <a:lnTo>
                    <a:pt x="10800" y="6557"/>
                  </a:lnTo>
                  <a:close/>
                  <a:moveTo>
                    <a:pt x="10940" y="9643"/>
                  </a:moveTo>
                  <a:cubicBezTo>
                    <a:pt x="10940" y="9643"/>
                    <a:pt x="10940" y="9643"/>
                    <a:pt x="10940" y="9643"/>
                  </a:cubicBezTo>
                  <a:cubicBezTo>
                    <a:pt x="10940" y="9643"/>
                    <a:pt x="10940" y="9643"/>
                    <a:pt x="10940" y="9643"/>
                  </a:cubicBezTo>
                  <a:cubicBezTo>
                    <a:pt x="10940" y="9643"/>
                    <a:pt x="10940" y="9643"/>
                    <a:pt x="10940" y="9643"/>
                  </a:cubicBezTo>
                  <a:cubicBezTo>
                    <a:pt x="11081" y="9643"/>
                    <a:pt x="11081" y="9643"/>
                    <a:pt x="11081" y="9643"/>
                  </a:cubicBezTo>
                  <a:cubicBezTo>
                    <a:pt x="11081" y="9257"/>
                    <a:pt x="11081" y="9257"/>
                    <a:pt x="11081" y="9257"/>
                  </a:cubicBezTo>
                  <a:cubicBezTo>
                    <a:pt x="10800" y="9643"/>
                    <a:pt x="10800" y="9643"/>
                    <a:pt x="10800" y="9643"/>
                  </a:cubicBezTo>
                  <a:cubicBezTo>
                    <a:pt x="10800" y="10414"/>
                    <a:pt x="10800" y="10414"/>
                    <a:pt x="10800" y="10414"/>
                  </a:cubicBezTo>
                  <a:cubicBezTo>
                    <a:pt x="10800" y="10414"/>
                    <a:pt x="10800" y="10414"/>
                    <a:pt x="10800" y="10414"/>
                  </a:cubicBezTo>
                  <a:lnTo>
                    <a:pt x="10940" y="9643"/>
                  </a:lnTo>
                  <a:close/>
                  <a:moveTo>
                    <a:pt x="10940" y="4243"/>
                  </a:moveTo>
                  <a:cubicBezTo>
                    <a:pt x="10940" y="4243"/>
                    <a:pt x="10940" y="4243"/>
                    <a:pt x="10940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0940" y="3857"/>
                    <a:pt x="10940" y="3857"/>
                    <a:pt x="10940" y="3857"/>
                  </a:cubicBezTo>
                  <a:lnTo>
                    <a:pt x="10940" y="4243"/>
                  </a:lnTo>
                  <a:close/>
                  <a:moveTo>
                    <a:pt x="3927" y="15429"/>
                  </a:moveTo>
                  <a:cubicBezTo>
                    <a:pt x="3927" y="15429"/>
                    <a:pt x="3927" y="15429"/>
                    <a:pt x="3927" y="15429"/>
                  </a:cubicBezTo>
                  <a:cubicBezTo>
                    <a:pt x="2805" y="15043"/>
                    <a:pt x="2805" y="15043"/>
                    <a:pt x="2805" y="15043"/>
                  </a:cubicBezTo>
                  <a:cubicBezTo>
                    <a:pt x="2805" y="14657"/>
                    <a:pt x="2805" y="14657"/>
                    <a:pt x="2805" y="14657"/>
                  </a:cubicBezTo>
                  <a:cubicBezTo>
                    <a:pt x="2104" y="14657"/>
                    <a:pt x="2104" y="14657"/>
                    <a:pt x="2104" y="14657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0" y="20443"/>
                    <a:pt x="0" y="20443"/>
                    <a:pt x="0" y="20443"/>
                  </a:cubicBezTo>
                  <a:cubicBezTo>
                    <a:pt x="281" y="20443"/>
                    <a:pt x="281" y="20443"/>
                    <a:pt x="281" y="20443"/>
                  </a:cubicBezTo>
                  <a:cubicBezTo>
                    <a:pt x="281" y="20443"/>
                    <a:pt x="281" y="20443"/>
                    <a:pt x="281" y="20443"/>
                  </a:cubicBezTo>
                  <a:cubicBezTo>
                    <a:pt x="701" y="20443"/>
                    <a:pt x="701" y="20443"/>
                    <a:pt x="701" y="20443"/>
                  </a:cubicBezTo>
                  <a:cubicBezTo>
                    <a:pt x="701" y="20443"/>
                    <a:pt x="701" y="20443"/>
                    <a:pt x="701" y="20443"/>
                  </a:cubicBezTo>
                  <a:cubicBezTo>
                    <a:pt x="701" y="20443"/>
                    <a:pt x="701" y="20443"/>
                    <a:pt x="701" y="20443"/>
                  </a:cubicBezTo>
                  <a:cubicBezTo>
                    <a:pt x="701" y="19286"/>
                    <a:pt x="701" y="19286"/>
                    <a:pt x="701" y="19286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842" y="20443"/>
                    <a:pt x="842" y="20443"/>
                    <a:pt x="842" y="20443"/>
                  </a:cubicBezTo>
                  <a:cubicBezTo>
                    <a:pt x="842" y="20443"/>
                    <a:pt x="842" y="20443"/>
                    <a:pt x="842" y="20443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982" y="20443"/>
                    <a:pt x="982" y="20443"/>
                    <a:pt x="982" y="20443"/>
                  </a:cubicBezTo>
                  <a:cubicBezTo>
                    <a:pt x="982" y="20443"/>
                    <a:pt x="982" y="20443"/>
                    <a:pt x="982" y="20443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122" y="20443"/>
                    <a:pt x="1122" y="20443"/>
                    <a:pt x="1122" y="20443"/>
                  </a:cubicBezTo>
                  <a:cubicBezTo>
                    <a:pt x="1122" y="20443"/>
                    <a:pt x="1122" y="20443"/>
                    <a:pt x="1122" y="20443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262" y="20443"/>
                    <a:pt x="1262" y="20443"/>
                    <a:pt x="1262" y="20443"/>
                  </a:cubicBezTo>
                  <a:cubicBezTo>
                    <a:pt x="1262" y="20443"/>
                    <a:pt x="1262" y="20443"/>
                    <a:pt x="1262" y="20443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403" y="20443"/>
                    <a:pt x="1403" y="20443"/>
                    <a:pt x="1403" y="20443"/>
                  </a:cubicBezTo>
                  <a:cubicBezTo>
                    <a:pt x="1403" y="20443"/>
                    <a:pt x="1403" y="20443"/>
                    <a:pt x="1403" y="20443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543" y="20443"/>
                    <a:pt x="1543" y="20443"/>
                    <a:pt x="1543" y="20443"/>
                  </a:cubicBezTo>
                  <a:cubicBezTo>
                    <a:pt x="1543" y="20443"/>
                    <a:pt x="1543" y="20443"/>
                    <a:pt x="1543" y="20443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683" y="20443"/>
                    <a:pt x="1683" y="20443"/>
                    <a:pt x="1683" y="20443"/>
                  </a:cubicBezTo>
                  <a:cubicBezTo>
                    <a:pt x="1683" y="20443"/>
                    <a:pt x="1683" y="20443"/>
                    <a:pt x="1683" y="20443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20443"/>
                    <a:pt x="1823" y="20443"/>
                    <a:pt x="1823" y="20443"/>
                  </a:cubicBezTo>
                  <a:cubicBezTo>
                    <a:pt x="1823" y="20443"/>
                    <a:pt x="1823" y="20443"/>
                    <a:pt x="1823" y="20443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20443"/>
                    <a:pt x="1823" y="20443"/>
                    <a:pt x="1823" y="20443"/>
                  </a:cubicBezTo>
                  <a:cubicBezTo>
                    <a:pt x="2104" y="20443"/>
                    <a:pt x="2104" y="20443"/>
                    <a:pt x="2104" y="20443"/>
                  </a:cubicBezTo>
                  <a:cubicBezTo>
                    <a:pt x="3927" y="20443"/>
                    <a:pt x="3927" y="20443"/>
                    <a:pt x="3927" y="20443"/>
                  </a:cubicBezTo>
                  <a:lnTo>
                    <a:pt x="3927" y="15429"/>
                  </a:lnTo>
                  <a:close/>
                  <a:moveTo>
                    <a:pt x="701" y="20443"/>
                  </a:moveTo>
                  <a:cubicBezTo>
                    <a:pt x="701" y="20443"/>
                    <a:pt x="701" y="20443"/>
                    <a:pt x="701" y="20443"/>
                  </a:cubicBezTo>
                  <a:cubicBezTo>
                    <a:pt x="281" y="20443"/>
                    <a:pt x="281" y="20443"/>
                    <a:pt x="281" y="20443"/>
                  </a:cubicBezTo>
                  <a:cubicBezTo>
                    <a:pt x="281" y="20443"/>
                    <a:pt x="281" y="20443"/>
                    <a:pt x="281" y="20443"/>
                  </a:cubicBezTo>
                  <a:cubicBezTo>
                    <a:pt x="701" y="20443"/>
                    <a:pt x="701" y="20443"/>
                    <a:pt x="701" y="20443"/>
                  </a:cubicBezTo>
                  <a:close/>
                  <a:moveTo>
                    <a:pt x="701" y="20057"/>
                  </a:moveTo>
                  <a:cubicBezTo>
                    <a:pt x="701" y="20057"/>
                    <a:pt x="701" y="20057"/>
                    <a:pt x="701" y="20057"/>
                  </a:cubicBezTo>
                  <a:cubicBezTo>
                    <a:pt x="281" y="20057"/>
                    <a:pt x="281" y="20057"/>
                    <a:pt x="281" y="20057"/>
                  </a:cubicBezTo>
                  <a:cubicBezTo>
                    <a:pt x="281" y="20057"/>
                    <a:pt x="281" y="20057"/>
                    <a:pt x="281" y="20057"/>
                  </a:cubicBezTo>
                  <a:cubicBezTo>
                    <a:pt x="701" y="20057"/>
                    <a:pt x="701" y="20057"/>
                    <a:pt x="701" y="20057"/>
                  </a:cubicBezTo>
                  <a:close/>
                  <a:moveTo>
                    <a:pt x="701" y="20057"/>
                  </a:moveTo>
                  <a:cubicBezTo>
                    <a:pt x="701" y="20057"/>
                    <a:pt x="701" y="20057"/>
                    <a:pt x="701" y="20057"/>
                  </a:cubicBezTo>
                  <a:cubicBezTo>
                    <a:pt x="281" y="20057"/>
                    <a:pt x="281" y="20057"/>
                    <a:pt x="281" y="20057"/>
                  </a:cubicBezTo>
                  <a:cubicBezTo>
                    <a:pt x="281" y="20057"/>
                    <a:pt x="281" y="20057"/>
                    <a:pt x="281" y="20057"/>
                  </a:cubicBezTo>
                  <a:cubicBezTo>
                    <a:pt x="701" y="20057"/>
                    <a:pt x="701" y="20057"/>
                    <a:pt x="701" y="20057"/>
                  </a:cubicBezTo>
                  <a:close/>
                  <a:moveTo>
                    <a:pt x="701" y="19671"/>
                  </a:moveTo>
                  <a:cubicBezTo>
                    <a:pt x="701" y="19671"/>
                    <a:pt x="701" y="19671"/>
                    <a:pt x="701" y="19671"/>
                  </a:cubicBezTo>
                  <a:cubicBezTo>
                    <a:pt x="281" y="19671"/>
                    <a:pt x="281" y="19671"/>
                    <a:pt x="281" y="19671"/>
                  </a:cubicBezTo>
                  <a:cubicBezTo>
                    <a:pt x="281" y="19671"/>
                    <a:pt x="281" y="19671"/>
                    <a:pt x="281" y="19671"/>
                  </a:cubicBezTo>
                  <a:cubicBezTo>
                    <a:pt x="701" y="19671"/>
                    <a:pt x="701" y="19671"/>
                    <a:pt x="701" y="19671"/>
                  </a:cubicBezTo>
                  <a:close/>
                  <a:moveTo>
                    <a:pt x="701" y="19671"/>
                  </a:moveTo>
                  <a:cubicBezTo>
                    <a:pt x="701" y="19671"/>
                    <a:pt x="701" y="19671"/>
                    <a:pt x="701" y="19671"/>
                  </a:cubicBezTo>
                  <a:cubicBezTo>
                    <a:pt x="281" y="19671"/>
                    <a:pt x="281" y="19671"/>
                    <a:pt x="281" y="19671"/>
                  </a:cubicBezTo>
                  <a:cubicBezTo>
                    <a:pt x="281" y="19671"/>
                    <a:pt x="281" y="19671"/>
                    <a:pt x="281" y="19671"/>
                  </a:cubicBezTo>
                  <a:cubicBezTo>
                    <a:pt x="701" y="19671"/>
                    <a:pt x="701" y="19671"/>
                    <a:pt x="701" y="19671"/>
                  </a:cubicBezTo>
                  <a:close/>
                  <a:moveTo>
                    <a:pt x="701" y="19286"/>
                  </a:moveTo>
                  <a:cubicBezTo>
                    <a:pt x="701" y="19286"/>
                    <a:pt x="701" y="19286"/>
                    <a:pt x="701" y="19286"/>
                  </a:cubicBezTo>
                  <a:cubicBezTo>
                    <a:pt x="281" y="19286"/>
                    <a:pt x="281" y="19286"/>
                    <a:pt x="281" y="19286"/>
                  </a:cubicBezTo>
                  <a:cubicBezTo>
                    <a:pt x="281" y="19286"/>
                    <a:pt x="281" y="19286"/>
                    <a:pt x="281" y="19286"/>
                  </a:cubicBezTo>
                  <a:cubicBezTo>
                    <a:pt x="701" y="19286"/>
                    <a:pt x="701" y="19286"/>
                    <a:pt x="701" y="19286"/>
                  </a:cubicBezTo>
                  <a:close/>
                  <a:moveTo>
                    <a:pt x="701" y="19286"/>
                  </a:moveTo>
                  <a:cubicBezTo>
                    <a:pt x="701" y="19286"/>
                    <a:pt x="701" y="19286"/>
                    <a:pt x="701" y="19286"/>
                  </a:cubicBezTo>
                  <a:cubicBezTo>
                    <a:pt x="281" y="19286"/>
                    <a:pt x="281" y="19286"/>
                    <a:pt x="281" y="19286"/>
                  </a:cubicBezTo>
                  <a:cubicBezTo>
                    <a:pt x="281" y="19286"/>
                    <a:pt x="281" y="19286"/>
                    <a:pt x="281" y="19286"/>
                  </a:cubicBezTo>
                  <a:cubicBezTo>
                    <a:pt x="701" y="19286"/>
                    <a:pt x="701" y="19286"/>
                    <a:pt x="701" y="19286"/>
                  </a:cubicBezTo>
                  <a:close/>
                  <a:moveTo>
                    <a:pt x="701" y="18900"/>
                  </a:moveTo>
                  <a:cubicBezTo>
                    <a:pt x="701" y="18900"/>
                    <a:pt x="701" y="18900"/>
                    <a:pt x="701" y="18900"/>
                  </a:cubicBezTo>
                  <a:cubicBezTo>
                    <a:pt x="281" y="18900"/>
                    <a:pt x="281" y="18900"/>
                    <a:pt x="281" y="18900"/>
                  </a:cubicBezTo>
                  <a:cubicBezTo>
                    <a:pt x="281" y="18900"/>
                    <a:pt x="281" y="18900"/>
                    <a:pt x="281" y="18900"/>
                  </a:cubicBezTo>
                  <a:cubicBezTo>
                    <a:pt x="701" y="18900"/>
                    <a:pt x="701" y="18900"/>
                    <a:pt x="701" y="18900"/>
                  </a:cubicBezTo>
                  <a:close/>
                  <a:moveTo>
                    <a:pt x="701" y="18900"/>
                  </a:moveTo>
                  <a:cubicBezTo>
                    <a:pt x="701" y="18900"/>
                    <a:pt x="701" y="18900"/>
                    <a:pt x="701" y="18900"/>
                  </a:cubicBezTo>
                  <a:cubicBezTo>
                    <a:pt x="281" y="18900"/>
                    <a:pt x="281" y="18900"/>
                    <a:pt x="281" y="18900"/>
                  </a:cubicBezTo>
                  <a:cubicBezTo>
                    <a:pt x="281" y="18900"/>
                    <a:pt x="281" y="18900"/>
                    <a:pt x="281" y="18900"/>
                  </a:cubicBezTo>
                  <a:cubicBezTo>
                    <a:pt x="701" y="18900"/>
                    <a:pt x="701" y="18900"/>
                    <a:pt x="701" y="18900"/>
                  </a:cubicBezTo>
                  <a:close/>
                  <a:moveTo>
                    <a:pt x="701" y="18514"/>
                  </a:moveTo>
                  <a:cubicBezTo>
                    <a:pt x="701" y="18514"/>
                    <a:pt x="701" y="18514"/>
                    <a:pt x="701" y="18514"/>
                  </a:cubicBezTo>
                  <a:cubicBezTo>
                    <a:pt x="281" y="18514"/>
                    <a:pt x="281" y="18514"/>
                    <a:pt x="281" y="18514"/>
                  </a:cubicBezTo>
                  <a:cubicBezTo>
                    <a:pt x="281" y="18514"/>
                    <a:pt x="281" y="18514"/>
                    <a:pt x="281" y="18514"/>
                  </a:cubicBezTo>
                  <a:cubicBezTo>
                    <a:pt x="701" y="18514"/>
                    <a:pt x="701" y="18514"/>
                    <a:pt x="701" y="18514"/>
                  </a:cubicBezTo>
                  <a:close/>
                  <a:moveTo>
                    <a:pt x="701" y="18514"/>
                  </a:moveTo>
                  <a:cubicBezTo>
                    <a:pt x="701" y="18514"/>
                    <a:pt x="701" y="18514"/>
                    <a:pt x="701" y="18514"/>
                  </a:cubicBezTo>
                  <a:cubicBezTo>
                    <a:pt x="281" y="18514"/>
                    <a:pt x="281" y="18514"/>
                    <a:pt x="281" y="18514"/>
                  </a:cubicBezTo>
                  <a:cubicBezTo>
                    <a:pt x="281" y="18514"/>
                    <a:pt x="281" y="18514"/>
                    <a:pt x="281" y="18514"/>
                  </a:cubicBezTo>
                  <a:cubicBezTo>
                    <a:pt x="701" y="18129"/>
                    <a:pt x="701" y="18129"/>
                    <a:pt x="701" y="18129"/>
                  </a:cubicBezTo>
                  <a:lnTo>
                    <a:pt x="701" y="18514"/>
                  </a:lnTo>
                  <a:close/>
                  <a:moveTo>
                    <a:pt x="701" y="18129"/>
                  </a:moveTo>
                  <a:cubicBezTo>
                    <a:pt x="701" y="18129"/>
                    <a:pt x="701" y="18129"/>
                    <a:pt x="701" y="18129"/>
                  </a:cubicBezTo>
                  <a:cubicBezTo>
                    <a:pt x="281" y="18129"/>
                    <a:pt x="281" y="18129"/>
                    <a:pt x="281" y="18129"/>
                  </a:cubicBezTo>
                  <a:cubicBezTo>
                    <a:pt x="281" y="18129"/>
                    <a:pt x="281" y="18129"/>
                    <a:pt x="281" y="18129"/>
                  </a:cubicBezTo>
                  <a:cubicBezTo>
                    <a:pt x="701" y="18129"/>
                    <a:pt x="701" y="18129"/>
                    <a:pt x="701" y="18129"/>
                  </a:cubicBezTo>
                  <a:close/>
                  <a:moveTo>
                    <a:pt x="701" y="18129"/>
                  </a:moveTo>
                  <a:cubicBezTo>
                    <a:pt x="701" y="18129"/>
                    <a:pt x="701" y="18129"/>
                    <a:pt x="701" y="18129"/>
                  </a:cubicBezTo>
                  <a:cubicBezTo>
                    <a:pt x="281" y="18129"/>
                    <a:pt x="281" y="18129"/>
                    <a:pt x="281" y="18129"/>
                  </a:cubicBezTo>
                  <a:cubicBezTo>
                    <a:pt x="281" y="18129"/>
                    <a:pt x="281" y="18129"/>
                    <a:pt x="281" y="18129"/>
                  </a:cubicBezTo>
                  <a:cubicBezTo>
                    <a:pt x="701" y="17743"/>
                    <a:pt x="701" y="17743"/>
                    <a:pt x="701" y="17743"/>
                  </a:cubicBezTo>
                  <a:lnTo>
                    <a:pt x="701" y="18129"/>
                  </a:lnTo>
                  <a:close/>
                  <a:moveTo>
                    <a:pt x="701" y="17743"/>
                  </a:moveTo>
                  <a:cubicBezTo>
                    <a:pt x="701" y="17743"/>
                    <a:pt x="701" y="17743"/>
                    <a:pt x="701" y="17743"/>
                  </a:cubicBezTo>
                  <a:cubicBezTo>
                    <a:pt x="281" y="17743"/>
                    <a:pt x="281" y="17743"/>
                    <a:pt x="281" y="17743"/>
                  </a:cubicBezTo>
                  <a:cubicBezTo>
                    <a:pt x="281" y="17743"/>
                    <a:pt x="281" y="17743"/>
                    <a:pt x="281" y="17743"/>
                  </a:cubicBezTo>
                  <a:cubicBezTo>
                    <a:pt x="701" y="17743"/>
                    <a:pt x="701" y="17743"/>
                    <a:pt x="701" y="17743"/>
                  </a:cubicBezTo>
                  <a:close/>
                  <a:moveTo>
                    <a:pt x="701" y="17743"/>
                  </a:moveTo>
                  <a:cubicBezTo>
                    <a:pt x="701" y="17743"/>
                    <a:pt x="701" y="17743"/>
                    <a:pt x="701" y="17743"/>
                  </a:cubicBezTo>
                  <a:cubicBezTo>
                    <a:pt x="281" y="17743"/>
                    <a:pt x="281" y="17743"/>
                    <a:pt x="281" y="17743"/>
                  </a:cubicBezTo>
                  <a:cubicBezTo>
                    <a:pt x="281" y="17743"/>
                    <a:pt x="281" y="17743"/>
                    <a:pt x="281" y="17743"/>
                  </a:cubicBezTo>
                  <a:cubicBezTo>
                    <a:pt x="701" y="17357"/>
                    <a:pt x="701" y="17357"/>
                    <a:pt x="701" y="17357"/>
                  </a:cubicBezTo>
                  <a:lnTo>
                    <a:pt x="701" y="17743"/>
                  </a:lnTo>
                  <a:close/>
                  <a:moveTo>
                    <a:pt x="701" y="17357"/>
                  </a:moveTo>
                  <a:cubicBezTo>
                    <a:pt x="701" y="17357"/>
                    <a:pt x="701" y="17357"/>
                    <a:pt x="701" y="17357"/>
                  </a:cubicBezTo>
                  <a:cubicBezTo>
                    <a:pt x="281" y="17357"/>
                    <a:pt x="281" y="17357"/>
                    <a:pt x="281" y="17357"/>
                  </a:cubicBezTo>
                  <a:cubicBezTo>
                    <a:pt x="281" y="17357"/>
                    <a:pt x="281" y="17357"/>
                    <a:pt x="281" y="17357"/>
                  </a:cubicBezTo>
                  <a:cubicBezTo>
                    <a:pt x="701" y="17357"/>
                    <a:pt x="701" y="17357"/>
                    <a:pt x="701" y="17357"/>
                  </a:cubicBezTo>
                  <a:close/>
                  <a:moveTo>
                    <a:pt x="701" y="17357"/>
                  </a:moveTo>
                  <a:cubicBezTo>
                    <a:pt x="701" y="17357"/>
                    <a:pt x="701" y="17357"/>
                    <a:pt x="701" y="17357"/>
                  </a:cubicBezTo>
                  <a:cubicBezTo>
                    <a:pt x="281" y="17357"/>
                    <a:pt x="281" y="17357"/>
                    <a:pt x="281" y="17357"/>
                  </a:cubicBezTo>
                  <a:cubicBezTo>
                    <a:pt x="281" y="16971"/>
                    <a:pt x="281" y="16971"/>
                    <a:pt x="281" y="16971"/>
                  </a:cubicBezTo>
                  <a:cubicBezTo>
                    <a:pt x="701" y="16971"/>
                    <a:pt x="701" y="16971"/>
                    <a:pt x="701" y="16971"/>
                  </a:cubicBezTo>
                  <a:lnTo>
                    <a:pt x="701" y="17357"/>
                  </a:lnTo>
                  <a:close/>
                  <a:moveTo>
                    <a:pt x="701" y="16971"/>
                  </a:moveTo>
                  <a:cubicBezTo>
                    <a:pt x="701" y="16971"/>
                    <a:pt x="701" y="16971"/>
                    <a:pt x="701" y="16971"/>
                  </a:cubicBezTo>
                  <a:cubicBezTo>
                    <a:pt x="281" y="16971"/>
                    <a:pt x="281" y="16971"/>
                    <a:pt x="281" y="16971"/>
                  </a:cubicBezTo>
                  <a:cubicBezTo>
                    <a:pt x="281" y="16971"/>
                    <a:pt x="281" y="16971"/>
                    <a:pt x="281" y="16971"/>
                  </a:cubicBezTo>
                  <a:cubicBezTo>
                    <a:pt x="701" y="16971"/>
                    <a:pt x="701" y="16971"/>
                    <a:pt x="701" y="16971"/>
                  </a:cubicBezTo>
                  <a:close/>
                  <a:moveTo>
                    <a:pt x="701" y="16971"/>
                  </a:moveTo>
                  <a:cubicBezTo>
                    <a:pt x="701" y="16971"/>
                    <a:pt x="701" y="16971"/>
                    <a:pt x="701" y="16971"/>
                  </a:cubicBezTo>
                  <a:cubicBezTo>
                    <a:pt x="281" y="16971"/>
                    <a:pt x="281" y="16971"/>
                    <a:pt x="281" y="16971"/>
                  </a:cubicBezTo>
                  <a:cubicBezTo>
                    <a:pt x="281" y="16586"/>
                    <a:pt x="281" y="16586"/>
                    <a:pt x="281" y="16586"/>
                  </a:cubicBezTo>
                  <a:cubicBezTo>
                    <a:pt x="701" y="16586"/>
                    <a:pt x="701" y="16586"/>
                    <a:pt x="701" y="16586"/>
                  </a:cubicBezTo>
                  <a:lnTo>
                    <a:pt x="701" y="16971"/>
                  </a:lnTo>
                  <a:close/>
                  <a:moveTo>
                    <a:pt x="701" y="16586"/>
                  </a:moveTo>
                  <a:cubicBezTo>
                    <a:pt x="701" y="16586"/>
                    <a:pt x="701" y="16586"/>
                    <a:pt x="701" y="16586"/>
                  </a:cubicBezTo>
                  <a:cubicBezTo>
                    <a:pt x="281" y="16586"/>
                    <a:pt x="281" y="16586"/>
                    <a:pt x="281" y="16586"/>
                  </a:cubicBezTo>
                  <a:cubicBezTo>
                    <a:pt x="281" y="16586"/>
                    <a:pt x="281" y="16586"/>
                    <a:pt x="281" y="16586"/>
                  </a:cubicBezTo>
                  <a:cubicBezTo>
                    <a:pt x="701" y="16586"/>
                    <a:pt x="701" y="16586"/>
                    <a:pt x="701" y="16586"/>
                  </a:cubicBezTo>
                  <a:close/>
                  <a:moveTo>
                    <a:pt x="701" y="16586"/>
                  </a:moveTo>
                  <a:cubicBezTo>
                    <a:pt x="701" y="16586"/>
                    <a:pt x="701" y="16586"/>
                    <a:pt x="701" y="16586"/>
                  </a:cubicBezTo>
                  <a:cubicBezTo>
                    <a:pt x="421" y="16586"/>
                    <a:pt x="421" y="16586"/>
                    <a:pt x="421" y="16586"/>
                  </a:cubicBezTo>
                  <a:cubicBezTo>
                    <a:pt x="701" y="16200"/>
                    <a:pt x="701" y="16200"/>
                    <a:pt x="701" y="16200"/>
                  </a:cubicBezTo>
                  <a:lnTo>
                    <a:pt x="701" y="16586"/>
                  </a:lnTo>
                  <a:close/>
                  <a:moveTo>
                    <a:pt x="842" y="19286"/>
                  </a:moveTo>
                  <a:cubicBezTo>
                    <a:pt x="842" y="19286"/>
                    <a:pt x="842" y="19286"/>
                    <a:pt x="842" y="19286"/>
                  </a:cubicBezTo>
                  <a:cubicBezTo>
                    <a:pt x="701" y="19286"/>
                    <a:pt x="701" y="19286"/>
                    <a:pt x="701" y="19286"/>
                  </a:cubicBezTo>
                  <a:cubicBezTo>
                    <a:pt x="701" y="19286"/>
                    <a:pt x="701" y="19286"/>
                    <a:pt x="701" y="19286"/>
                  </a:cubicBezTo>
                  <a:cubicBezTo>
                    <a:pt x="842" y="19286"/>
                    <a:pt x="842" y="19286"/>
                    <a:pt x="842" y="19286"/>
                  </a:cubicBezTo>
                  <a:close/>
                  <a:moveTo>
                    <a:pt x="842" y="19286"/>
                  </a:moveTo>
                  <a:cubicBezTo>
                    <a:pt x="842" y="19286"/>
                    <a:pt x="842" y="19286"/>
                    <a:pt x="842" y="19286"/>
                  </a:cubicBezTo>
                  <a:cubicBezTo>
                    <a:pt x="701" y="19286"/>
                    <a:pt x="701" y="19286"/>
                    <a:pt x="701" y="19286"/>
                  </a:cubicBezTo>
                  <a:cubicBezTo>
                    <a:pt x="701" y="16971"/>
                    <a:pt x="701" y="16971"/>
                    <a:pt x="701" y="16971"/>
                  </a:cubicBezTo>
                  <a:cubicBezTo>
                    <a:pt x="842" y="16971"/>
                    <a:pt x="842" y="16971"/>
                    <a:pt x="842" y="16971"/>
                  </a:cubicBezTo>
                  <a:lnTo>
                    <a:pt x="842" y="19286"/>
                  </a:lnTo>
                  <a:close/>
                  <a:moveTo>
                    <a:pt x="842" y="16971"/>
                  </a:moveTo>
                  <a:cubicBezTo>
                    <a:pt x="842" y="16971"/>
                    <a:pt x="842" y="16971"/>
                    <a:pt x="842" y="16971"/>
                  </a:cubicBezTo>
                  <a:cubicBezTo>
                    <a:pt x="701" y="16971"/>
                    <a:pt x="701" y="16971"/>
                    <a:pt x="701" y="16971"/>
                  </a:cubicBezTo>
                  <a:cubicBezTo>
                    <a:pt x="701" y="16971"/>
                    <a:pt x="701" y="16971"/>
                    <a:pt x="701" y="16971"/>
                  </a:cubicBezTo>
                  <a:cubicBezTo>
                    <a:pt x="842" y="16971"/>
                    <a:pt x="842" y="16971"/>
                    <a:pt x="842" y="16971"/>
                  </a:cubicBezTo>
                  <a:close/>
                  <a:moveTo>
                    <a:pt x="842" y="16971"/>
                  </a:moveTo>
                  <a:cubicBezTo>
                    <a:pt x="842" y="16971"/>
                    <a:pt x="842" y="16971"/>
                    <a:pt x="842" y="16971"/>
                  </a:cubicBezTo>
                  <a:cubicBezTo>
                    <a:pt x="701" y="16971"/>
                    <a:pt x="701" y="16971"/>
                    <a:pt x="701" y="16971"/>
                  </a:cubicBezTo>
                  <a:cubicBezTo>
                    <a:pt x="701" y="16586"/>
                    <a:pt x="701" y="16586"/>
                    <a:pt x="701" y="16586"/>
                  </a:cubicBezTo>
                  <a:cubicBezTo>
                    <a:pt x="842" y="16200"/>
                    <a:pt x="842" y="16200"/>
                    <a:pt x="842" y="16200"/>
                  </a:cubicBezTo>
                  <a:lnTo>
                    <a:pt x="842" y="16971"/>
                  </a:lnTo>
                  <a:close/>
                  <a:moveTo>
                    <a:pt x="842" y="16200"/>
                  </a:moveTo>
                  <a:cubicBezTo>
                    <a:pt x="842" y="16200"/>
                    <a:pt x="842" y="16200"/>
                    <a:pt x="842" y="16200"/>
                  </a:cubicBezTo>
                  <a:cubicBezTo>
                    <a:pt x="701" y="16200"/>
                    <a:pt x="701" y="16200"/>
                    <a:pt x="701" y="16200"/>
                  </a:cubicBezTo>
                  <a:cubicBezTo>
                    <a:pt x="701" y="16200"/>
                    <a:pt x="701" y="16200"/>
                    <a:pt x="701" y="16200"/>
                  </a:cubicBezTo>
                  <a:cubicBezTo>
                    <a:pt x="842" y="16200"/>
                    <a:pt x="842" y="16200"/>
                    <a:pt x="842" y="16200"/>
                  </a:cubicBezTo>
                  <a:cubicBezTo>
                    <a:pt x="842" y="16200"/>
                    <a:pt x="842" y="16200"/>
                    <a:pt x="842" y="16200"/>
                  </a:cubicBezTo>
                  <a:close/>
                  <a:moveTo>
                    <a:pt x="982" y="19286"/>
                  </a:moveTo>
                  <a:cubicBezTo>
                    <a:pt x="982" y="19286"/>
                    <a:pt x="982" y="19286"/>
                    <a:pt x="982" y="19286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982" y="19286"/>
                    <a:pt x="982" y="19286"/>
                    <a:pt x="982" y="19286"/>
                  </a:cubicBezTo>
                  <a:close/>
                  <a:moveTo>
                    <a:pt x="982" y="19286"/>
                  </a:moveTo>
                  <a:cubicBezTo>
                    <a:pt x="982" y="19286"/>
                    <a:pt x="982" y="19286"/>
                    <a:pt x="982" y="19286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842" y="16971"/>
                    <a:pt x="842" y="16971"/>
                    <a:pt x="842" y="16971"/>
                  </a:cubicBezTo>
                  <a:cubicBezTo>
                    <a:pt x="982" y="16971"/>
                    <a:pt x="982" y="16971"/>
                    <a:pt x="982" y="16971"/>
                  </a:cubicBezTo>
                  <a:lnTo>
                    <a:pt x="982" y="19286"/>
                  </a:lnTo>
                  <a:close/>
                  <a:moveTo>
                    <a:pt x="982" y="16971"/>
                  </a:moveTo>
                  <a:cubicBezTo>
                    <a:pt x="982" y="16971"/>
                    <a:pt x="982" y="16971"/>
                    <a:pt x="982" y="16971"/>
                  </a:cubicBezTo>
                  <a:cubicBezTo>
                    <a:pt x="842" y="16971"/>
                    <a:pt x="842" y="16971"/>
                    <a:pt x="842" y="16971"/>
                  </a:cubicBezTo>
                  <a:cubicBezTo>
                    <a:pt x="842" y="16971"/>
                    <a:pt x="842" y="16971"/>
                    <a:pt x="842" y="16971"/>
                  </a:cubicBezTo>
                  <a:cubicBezTo>
                    <a:pt x="982" y="16971"/>
                    <a:pt x="982" y="16971"/>
                    <a:pt x="982" y="16971"/>
                  </a:cubicBezTo>
                  <a:close/>
                  <a:moveTo>
                    <a:pt x="982" y="16971"/>
                  </a:moveTo>
                  <a:cubicBezTo>
                    <a:pt x="982" y="16971"/>
                    <a:pt x="982" y="16971"/>
                    <a:pt x="982" y="16971"/>
                  </a:cubicBezTo>
                  <a:cubicBezTo>
                    <a:pt x="842" y="16971"/>
                    <a:pt x="842" y="16971"/>
                    <a:pt x="842" y="16971"/>
                  </a:cubicBezTo>
                  <a:cubicBezTo>
                    <a:pt x="842" y="16200"/>
                    <a:pt x="842" y="16200"/>
                    <a:pt x="842" y="16200"/>
                  </a:cubicBezTo>
                  <a:cubicBezTo>
                    <a:pt x="982" y="16200"/>
                    <a:pt x="982" y="16200"/>
                    <a:pt x="982" y="16200"/>
                  </a:cubicBezTo>
                  <a:lnTo>
                    <a:pt x="982" y="16971"/>
                  </a:lnTo>
                  <a:close/>
                  <a:moveTo>
                    <a:pt x="982" y="16200"/>
                  </a:moveTo>
                  <a:cubicBezTo>
                    <a:pt x="982" y="16200"/>
                    <a:pt x="982" y="16200"/>
                    <a:pt x="982" y="16200"/>
                  </a:cubicBezTo>
                  <a:cubicBezTo>
                    <a:pt x="842" y="16200"/>
                    <a:pt x="842" y="16200"/>
                    <a:pt x="842" y="16200"/>
                  </a:cubicBezTo>
                  <a:cubicBezTo>
                    <a:pt x="842" y="16200"/>
                    <a:pt x="842" y="16200"/>
                    <a:pt x="842" y="16200"/>
                  </a:cubicBezTo>
                  <a:cubicBezTo>
                    <a:pt x="982" y="16200"/>
                    <a:pt x="982" y="16200"/>
                    <a:pt x="982" y="16200"/>
                  </a:cubicBezTo>
                  <a:close/>
                  <a:moveTo>
                    <a:pt x="1122" y="19286"/>
                  </a:moveTo>
                  <a:cubicBezTo>
                    <a:pt x="1122" y="19286"/>
                    <a:pt x="1122" y="19286"/>
                    <a:pt x="1122" y="19286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1122" y="19286"/>
                    <a:pt x="1122" y="19286"/>
                    <a:pt x="1122" y="19286"/>
                  </a:cubicBezTo>
                  <a:close/>
                  <a:moveTo>
                    <a:pt x="1122" y="19286"/>
                  </a:moveTo>
                  <a:cubicBezTo>
                    <a:pt x="1122" y="19286"/>
                    <a:pt x="1122" y="19286"/>
                    <a:pt x="1122" y="19286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982" y="16971"/>
                    <a:pt x="982" y="16971"/>
                    <a:pt x="982" y="16971"/>
                  </a:cubicBezTo>
                  <a:cubicBezTo>
                    <a:pt x="1122" y="16971"/>
                    <a:pt x="1122" y="16971"/>
                    <a:pt x="1122" y="16971"/>
                  </a:cubicBezTo>
                  <a:lnTo>
                    <a:pt x="1122" y="19286"/>
                  </a:lnTo>
                  <a:close/>
                  <a:moveTo>
                    <a:pt x="1122" y="16971"/>
                  </a:moveTo>
                  <a:cubicBezTo>
                    <a:pt x="1122" y="16971"/>
                    <a:pt x="1122" y="16971"/>
                    <a:pt x="1122" y="16971"/>
                  </a:cubicBezTo>
                  <a:cubicBezTo>
                    <a:pt x="982" y="16971"/>
                    <a:pt x="982" y="16971"/>
                    <a:pt x="982" y="16971"/>
                  </a:cubicBezTo>
                  <a:cubicBezTo>
                    <a:pt x="982" y="16971"/>
                    <a:pt x="982" y="16971"/>
                    <a:pt x="982" y="16971"/>
                  </a:cubicBezTo>
                  <a:cubicBezTo>
                    <a:pt x="1122" y="16971"/>
                    <a:pt x="1122" y="16971"/>
                    <a:pt x="1122" y="16971"/>
                  </a:cubicBezTo>
                  <a:close/>
                  <a:moveTo>
                    <a:pt x="1122" y="16971"/>
                  </a:moveTo>
                  <a:cubicBezTo>
                    <a:pt x="1122" y="16971"/>
                    <a:pt x="1122" y="16971"/>
                    <a:pt x="1122" y="16971"/>
                  </a:cubicBezTo>
                  <a:cubicBezTo>
                    <a:pt x="982" y="16971"/>
                    <a:pt x="982" y="16971"/>
                    <a:pt x="982" y="16971"/>
                  </a:cubicBezTo>
                  <a:cubicBezTo>
                    <a:pt x="982" y="16200"/>
                    <a:pt x="982" y="16200"/>
                    <a:pt x="982" y="16200"/>
                  </a:cubicBezTo>
                  <a:cubicBezTo>
                    <a:pt x="1122" y="16200"/>
                    <a:pt x="1122" y="16200"/>
                    <a:pt x="1122" y="16200"/>
                  </a:cubicBezTo>
                  <a:lnTo>
                    <a:pt x="1122" y="16971"/>
                  </a:lnTo>
                  <a:close/>
                  <a:moveTo>
                    <a:pt x="1122" y="16200"/>
                  </a:moveTo>
                  <a:cubicBezTo>
                    <a:pt x="1122" y="16200"/>
                    <a:pt x="1122" y="16200"/>
                    <a:pt x="1122" y="16200"/>
                  </a:cubicBezTo>
                  <a:cubicBezTo>
                    <a:pt x="982" y="16200"/>
                    <a:pt x="982" y="16200"/>
                    <a:pt x="982" y="16200"/>
                  </a:cubicBezTo>
                  <a:cubicBezTo>
                    <a:pt x="982" y="16200"/>
                    <a:pt x="982" y="16200"/>
                    <a:pt x="982" y="16200"/>
                  </a:cubicBezTo>
                  <a:cubicBezTo>
                    <a:pt x="1122" y="16200"/>
                    <a:pt x="1122" y="16200"/>
                    <a:pt x="1122" y="16200"/>
                  </a:cubicBezTo>
                  <a:close/>
                  <a:moveTo>
                    <a:pt x="1262" y="19286"/>
                  </a:moveTo>
                  <a:cubicBezTo>
                    <a:pt x="1262" y="19286"/>
                    <a:pt x="1262" y="19286"/>
                    <a:pt x="1262" y="19286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262" y="19286"/>
                    <a:pt x="1262" y="19286"/>
                    <a:pt x="1262" y="19286"/>
                  </a:cubicBezTo>
                  <a:close/>
                  <a:moveTo>
                    <a:pt x="1262" y="19286"/>
                  </a:moveTo>
                  <a:cubicBezTo>
                    <a:pt x="1262" y="19286"/>
                    <a:pt x="1262" y="19286"/>
                    <a:pt x="1262" y="19286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122" y="16971"/>
                    <a:pt x="1122" y="16971"/>
                    <a:pt x="1122" y="16971"/>
                  </a:cubicBezTo>
                  <a:cubicBezTo>
                    <a:pt x="1262" y="16971"/>
                    <a:pt x="1262" y="16971"/>
                    <a:pt x="1262" y="16971"/>
                  </a:cubicBezTo>
                  <a:lnTo>
                    <a:pt x="1262" y="19286"/>
                  </a:lnTo>
                  <a:close/>
                  <a:moveTo>
                    <a:pt x="1262" y="16971"/>
                  </a:moveTo>
                  <a:cubicBezTo>
                    <a:pt x="1262" y="16971"/>
                    <a:pt x="1262" y="16971"/>
                    <a:pt x="1262" y="16971"/>
                  </a:cubicBezTo>
                  <a:cubicBezTo>
                    <a:pt x="1122" y="16971"/>
                    <a:pt x="1122" y="16971"/>
                    <a:pt x="1122" y="16971"/>
                  </a:cubicBezTo>
                  <a:cubicBezTo>
                    <a:pt x="1122" y="16971"/>
                    <a:pt x="1122" y="16971"/>
                    <a:pt x="1122" y="16971"/>
                  </a:cubicBezTo>
                  <a:cubicBezTo>
                    <a:pt x="1262" y="16971"/>
                    <a:pt x="1262" y="16971"/>
                    <a:pt x="1262" y="16971"/>
                  </a:cubicBezTo>
                  <a:close/>
                  <a:moveTo>
                    <a:pt x="1262" y="16971"/>
                  </a:moveTo>
                  <a:cubicBezTo>
                    <a:pt x="1262" y="16971"/>
                    <a:pt x="1262" y="16971"/>
                    <a:pt x="1262" y="16971"/>
                  </a:cubicBezTo>
                  <a:cubicBezTo>
                    <a:pt x="1122" y="16971"/>
                    <a:pt x="1122" y="16971"/>
                    <a:pt x="1122" y="16971"/>
                  </a:cubicBezTo>
                  <a:cubicBezTo>
                    <a:pt x="1122" y="16200"/>
                    <a:pt x="1122" y="16200"/>
                    <a:pt x="1122" y="16200"/>
                  </a:cubicBezTo>
                  <a:cubicBezTo>
                    <a:pt x="1262" y="16200"/>
                    <a:pt x="1262" y="16200"/>
                    <a:pt x="1262" y="16200"/>
                  </a:cubicBezTo>
                  <a:lnTo>
                    <a:pt x="1262" y="16971"/>
                  </a:lnTo>
                  <a:close/>
                  <a:moveTo>
                    <a:pt x="1262" y="16200"/>
                  </a:moveTo>
                  <a:cubicBezTo>
                    <a:pt x="1262" y="16200"/>
                    <a:pt x="1262" y="16200"/>
                    <a:pt x="1262" y="16200"/>
                  </a:cubicBezTo>
                  <a:cubicBezTo>
                    <a:pt x="1122" y="16200"/>
                    <a:pt x="1122" y="16200"/>
                    <a:pt x="1122" y="16200"/>
                  </a:cubicBezTo>
                  <a:cubicBezTo>
                    <a:pt x="1122" y="16200"/>
                    <a:pt x="1122" y="16200"/>
                    <a:pt x="1122" y="16200"/>
                  </a:cubicBezTo>
                  <a:cubicBezTo>
                    <a:pt x="1262" y="16200"/>
                    <a:pt x="1262" y="16200"/>
                    <a:pt x="1262" y="16200"/>
                  </a:cubicBezTo>
                  <a:close/>
                  <a:moveTo>
                    <a:pt x="1403" y="19286"/>
                  </a:moveTo>
                  <a:cubicBezTo>
                    <a:pt x="1403" y="19286"/>
                    <a:pt x="1403" y="19286"/>
                    <a:pt x="1403" y="19286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403" y="19286"/>
                    <a:pt x="1403" y="19286"/>
                    <a:pt x="1403" y="19286"/>
                  </a:cubicBezTo>
                  <a:close/>
                  <a:moveTo>
                    <a:pt x="1403" y="19286"/>
                  </a:moveTo>
                  <a:cubicBezTo>
                    <a:pt x="1403" y="19286"/>
                    <a:pt x="1403" y="19286"/>
                    <a:pt x="1403" y="19286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262" y="16971"/>
                    <a:pt x="1262" y="16971"/>
                    <a:pt x="1262" y="16971"/>
                  </a:cubicBezTo>
                  <a:cubicBezTo>
                    <a:pt x="1403" y="16971"/>
                    <a:pt x="1403" y="16971"/>
                    <a:pt x="1403" y="16971"/>
                  </a:cubicBezTo>
                  <a:lnTo>
                    <a:pt x="1403" y="19286"/>
                  </a:lnTo>
                  <a:close/>
                  <a:moveTo>
                    <a:pt x="1403" y="16971"/>
                  </a:moveTo>
                  <a:cubicBezTo>
                    <a:pt x="1403" y="16971"/>
                    <a:pt x="1403" y="16971"/>
                    <a:pt x="1403" y="16971"/>
                  </a:cubicBezTo>
                  <a:cubicBezTo>
                    <a:pt x="1262" y="16971"/>
                    <a:pt x="1262" y="16971"/>
                    <a:pt x="1262" y="16971"/>
                  </a:cubicBezTo>
                  <a:cubicBezTo>
                    <a:pt x="1262" y="16971"/>
                    <a:pt x="1262" y="16971"/>
                    <a:pt x="1262" y="16971"/>
                  </a:cubicBezTo>
                  <a:cubicBezTo>
                    <a:pt x="1403" y="16971"/>
                    <a:pt x="1403" y="16971"/>
                    <a:pt x="1403" y="16971"/>
                  </a:cubicBezTo>
                  <a:close/>
                  <a:moveTo>
                    <a:pt x="1403" y="16971"/>
                  </a:moveTo>
                  <a:cubicBezTo>
                    <a:pt x="1403" y="16971"/>
                    <a:pt x="1403" y="16971"/>
                    <a:pt x="1403" y="16971"/>
                  </a:cubicBezTo>
                  <a:cubicBezTo>
                    <a:pt x="1262" y="16971"/>
                    <a:pt x="1262" y="16971"/>
                    <a:pt x="1262" y="16971"/>
                  </a:cubicBezTo>
                  <a:cubicBezTo>
                    <a:pt x="1262" y="16200"/>
                    <a:pt x="1262" y="16200"/>
                    <a:pt x="1262" y="16200"/>
                  </a:cubicBezTo>
                  <a:cubicBezTo>
                    <a:pt x="1403" y="16200"/>
                    <a:pt x="1403" y="16200"/>
                    <a:pt x="1403" y="16200"/>
                  </a:cubicBezTo>
                  <a:lnTo>
                    <a:pt x="1403" y="16971"/>
                  </a:lnTo>
                  <a:close/>
                  <a:moveTo>
                    <a:pt x="1543" y="19286"/>
                  </a:moveTo>
                  <a:cubicBezTo>
                    <a:pt x="1543" y="19286"/>
                    <a:pt x="1543" y="19286"/>
                    <a:pt x="1543" y="19286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543" y="19286"/>
                    <a:pt x="1543" y="19286"/>
                    <a:pt x="1543" y="19286"/>
                  </a:cubicBezTo>
                  <a:close/>
                  <a:moveTo>
                    <a:pt x="1543" y="19286"/>
                  </a:moveTo>
                  <a:cubicBezTo>
                    <a:pt x="1543" y="19286"/>
                    <a:pt x="1543" y="19286"/>
                    <a:pt x="1543" y="19286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403" y="16971"/>
                    <a:pt x="1403" y="16971"/>
                    <a:pt x="1403" y="16971"/>
                  </a:cubicBezTo>
                  <a:cubicBezTo>
                    <a:pt x="1543" y="16971"/>
                    <a:pt x="1543" y="16971"/>
                    <a:pt x="1543" y="16971"/>
                  </a:cubicBezTo>
                  <a:lnTo>
                    <a:pt x="1543" y="19286"/>
                  </a:lnTo>
                  <a:close/>
                  <a:moveTo>
                    <a:pt x="1543" y="16971"/>
                  </a:moveTo>
                  <a:cubicBezTo>
                    <a:pt x="1543" y="16971"/>
                    <a:pt x="1543" y="16971"/>
                    <a:pt x="1543" y="16971"/>
                  </a:cubicBezTo>
                  <a:cubicBezTo>
                    <a:pt x="1403" y="16971"/>
                    <a:pt x="1403" y="16971"/>
                    <a:pt x="1403" y="16971"/>
                  </a:cubicBezTo>
                  <a:cubicBezTo>
                    <a:pt x="1403" y="16971"/>
                    <a:pt x="1403" y="16971"/>
                    <a:pt x="1403" y="16971"/>
                  </a:cubicBezTo>
                  <a:cubicBezTo>
                    <a:pt x="1543" y="16971"/>
                    <a:pt x="1543" y="16971"/>
                    <a:pt x="1543" y="16971"/>
                  </a:cubicBezTo>
                  <a:close/>
                  <a:moveTo>
                    <a:pt x="1543" y="16586"/>
                  </a:moveTo>
                  <a:cubicBezTo>
                    <a:pt x="1543" y="16586"/>
                    <a:pt x="1543" y="16586"/>
                    <a:pt x="1543" y="16586"/>
                  </a:cubicBezTo>
                  <a:cubicBezTo>
                    <a:pt x="1403" y="16971"/>
                    <a:pt x="1403" y="16971"/>
                    <a:pt x="1403" y="16971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543" y="16200"/>
                    <a:pt x="1543" y="16200"/>
                    <a:pt x="1543" y="16200"/>
                  </a:cubicBezTo>
                  <a:lnTo>
                    <a:pt x="1543" y="16586"/>
                  </a:lnTo>
                  <a:close/>
                  <a:moveTo>
                    <a:pt x="1683" y="19286"/>
                  </a:moveTo>
                  <a:cubicBezTo>
                    <a:pt x="1683" y="19286"/>
                    <a:pt x="1683" y="19286"/>
                    <a:pt x="1683" y="19286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683" y="19286"/>
                    <a:pt x="1683" y="19286"/>
                    <a:pt x="1683" y="19286"/>
                  </a:cubicBezTo>
                  <a:close/>
                  <a:moveTo>
                    <a:pt x="1683" y="19286"/>
                  </a:moveTo>
                  <a:cubicBezTo>
                    <a:pt x="1683" y="19286"/>
                    <a:pt x="1683" y="19286"/>
                    <a:pt x="1683" y="19286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543" y="16971"/>
                    <a:pt x="1543" y="16971"/>
                    <a:pt x="1543" y="16971"/>
                  </a:cubicBezTo>
                  <a:cubicBezTo>
                    <a:pt x="1683" y="16971"/>
                    <a:pt x="1683" y="16971"/>
                    <a:pt x="1683" y="16971"/>
                  </a:cubicBezTo>
                  <a:lnTo>
                    <a:pt x="1683" y="19286"/>
                  </a:lnTo>
                  <a:close/>
                  <a:moveTo>
                    <a:pt x="1683" y="16971"/>
                  </a:moveTo>
                  <a:cubicBezTo>
                    <a:pt x="1683" y="16971"/>
                    <a:pt x="1683" y="16971"/>
                    <a:pt x="1683" y="16971"/>
                  </a:cubicBezTo>
                  <a:cubicBezTo>
                    <a:pt x="1543" y="16971"/>
                    <a:pt x="1543" y="16971"/>
                    <a:pt x="1543" y="16971"/>
                  </a:cubicBezTo>
                  <a:cubicBezTo>
                    <a:pt x="1543" y="16971"/>
                    <a:pt x="1543" y="16971"/>
                    <a:pt x="1543" y="16971"/>
                  </a:cubicBezTo>
                  <a:cubicBezTo>
                    <a:pt x="1683" y="16586"/>
                    <a:pt x="1683" y="16586"/>
                    <a:pt x="1683" y="16586"/>
                  </a:cubicBezTo>
                  <a:lnTo>
                    <a:pt x="1683" y="16971"/>
                  </a:lnTo>
                  <a:close/>
                  <a:moveTo>
                    <a:pt x="1683" y="16586"/>
                  </a:moveTo>
                  <a:cubicBezTo>
                    <a:pt x="1683" y="16586"/>
                    <a:pt x="1683" y="16586"/>
                    <a:pt x="1683" y="16586"/>
                  </a:cubicBezTo>
                  <a:cubicBezTo>
                    <a:pt x="1543" y="16586"/>
                    <a:pt x="1543" y="16586"/>
                    <a:pt x="1543" y="16586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683" y="16200"/>
                    <a:pt x="1683" y="16200"/>
                    <a:pt x="1683" y="16200"/>
                  </a:cubicBezTo>
                  <a:lnTo>
                    <a:pt x="1683" y="16586"/>
                  </a:lnTo>
                  <a:close/>
                  <a:moveTo>
                    <a:pt x="1823" y="19286"/>
                  </a:moveTo>
                  <a:cubicBezTo>
                    <a:pt x="1823" y="19286"/>
                    <a:pt x="1823" y="19286"/>
                    <a:pt x="1823" y="19286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823" y="19286"/>
                    <a:pt x="1823" y="19286"/>
                    <a:pt x="1823" y="19286"/>
                  </a:cubicBezTo>
                  <a:close/>
                  <a:moveTo>
                    <a:pt x="1823" y="19286"/>
                  </a:moveTo>
                  <a:cubicBezTo>
                    <a:pt x="1823" y="19286"/>
                    <a:pt x="1823" y="19286"/>
                    <a:pt x="1823" y="19286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683" y="16971"/>
                    <a:pt x="1683" y="16971"/>
                    <a:pt x="1683" y="16971"/>
                  </a:cubicBezTo>
                  <a:cubicBezTo>
                    <a:pt x="1823" y="16971"/>
                    <a:pt x="1823" y="16971"/>
                    <a:pt x="1823" y="16971"/>
                  </a:cubicBezTo>
                  <a:lnTo>
                    <a:pt x="1823" y="19286"/>
                  </a:lnTo>
                  <a:close/>
                  <a:moveTo>
                    <a:pt x="1823" y="16971"/>
                  </a:moveTo>
                  <a:cubicBezTo>
                    <a:pt x="1823" y="16971"/>
                    <a:pt x="1823" y="16971"/>
                    <a:pt x="1823" y="16971"/>
                  </a:cubicBezTo>
                  <a:cubicBezTo>
                    <a:pt x="1683" y="16971"/>
                    <a:pt x="1683" y="16971"/>
                    <a:pt x="1683" y="16971"/>
                  </a:cubicBezTo>
                  <a:cubicBezTo>
                    <a:pt x="1683" y="16586"/>
                    <a:pt x="1683" y="16586"/>
                    <a:pt x="1683" y="16586"/>
                  </a:cubicBezTo>
                  <a:cubicBezTo>
                    <a:pt x="1823" y="16586"/>
                    <a:pt x="1823" y="16586"/>
                    <a:pt x="1823" y="16586"/>
                  </a:cubicBezTo>
                  <a:lnTo>
                    <a:pt x="1823" y="16971"/>
                  </a:lnTo>
                  <a:close/>
                  <a:moveTo>
                    <a:pt x="1823" y="16586"/>
                  </a:moveTo>
                  <a:cubicBezTo>
                    <a:pt x="1823" y="16586"/>
                    <a:pt x="1823" y="16586"/>
                    <a:pt x="1823" y="16586"/>
                  </a:cubicBezTo>
                  <a:cubicBezTo>
                    <a:pt x="1683" y="16586"/>
                    <a:pt x="1683" y="16586"/>
                    <a:pt x="1683" y="16586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823" y="16200"/>
                    <a:pt x="1823" y="16200"/>
                    <a:pt x="1823" y="16200"/>
                  </a:cubicBezTo>
                  <a:lnTo>
                    <a:pt x="1823" y="16586"/>
                  </a:lnTo>
                  <a:close/>
                  <a:moveTo>
                    <a:pt x="1823" y="19286"/>
                  </a:move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lose/>
                  <a:moveTo>
                    <a:pt x="1823" y="19286"/>
                  </a:move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6971"/>
                    <a:pt x="1823" y="16971"/>
                    <a:pt x="1823" y="16971"/>
                  </a:cubicBezTo>
                  <a:cubicBezTo>
                    <a:pt x="1823" y="16971"/>
                    <a:pt x="1823" y="16971"/>
                    <a:pt x="1823" y="16971"/>
                  </a:cubicBezTo>
                  <a:lnTo>
                    <a:pt x="1823" y="19286"/>
                  </a:lnTo>
                  <a:close/>
                  <a:moveTo>
                    <a:pt x="1823" y="16971"/>
                  </a:moveTo>
                  <a:cubicBezTo>
                    <a:pt x="1823" y="16971"/>
                    <a:pt x="1823" y="16971"/>
                    <a:pt x="1823" y="16971"/>
                  </a:cubicBezTo>
                  <a:cubicBezTo>
                    <a:pt x="1823" y="16971"/>
                    <a:pt x="1823" y="16971"/>
                    <a:pt x="1823" y="16971"/>
                  </a:cubicBezTo>
                  <a:cubicBezTo>
                    <a:pt x="1823" y="16586"/>
                    <a:pt x="1823" y="16586"/>
                    <a:pt x="1823" y="16586"/>
                  </a:cubicBezTo>
                  <a:cubicBezTo>
                    <a:pt x="1823" y="16586"/>
                    <a:pt x="1823" y="16586"/>
                    <a:pt x="1823" y="16586"/>
                  </a:cubicBezTo>
                  <a:lnTo>
                    <a:pt x="1823" y="16971"/>
                  </a:lnTo>
                  <a:close/>
                  <a:moveTo>
                    <a:pt x="1823" y="16586"/>
                  </a:moveTo>
                  <a:cubicBezTo>
                    <a:pt x="1823" y="16586"/>
                    <a:pt x="1823" y="16586"/>
                    <a:pt x="1823" y="16586"/>
                  </a:cubicBezTo>
                  <a:cubicBezTo>
                    <a:pt x="1823" y="16586"/>
                    <a:pt x="1823" y="16586"/>
                    <a:pt x="1823" y="16586"/>
                  </a:cubicBezTo>
                  <a:cubicBezTo>
                    <a:pt x="1823" y="16200"/>
                    <a:pt x="1823" y="16200"/>
                    <a:pt x="1823" y="16200"/>
                  </a:cubicBezTo>
                  <a:cubicBezTo>
                    <a:pt x="1823" y="16200"/>
                    <a:pt x="1823" y="16200"/>
                    <a:pt x="1823" y="16200"/>
                  </a:cubicBezTo>
                  <a:lnTo>
                    <a:pt x="1823" y="16586"/>
                  </a:lnTo>
                  <a:close/>
                  <a:moveTo>
                    <a:pt x="1823" y="16200"/>
                  </a:moveTo>
                  <a:cubicBezTo>
                    <a:pt x="1823" y="16200"/>
                    <a:pt x="1823" y="16200"/>
                    <a:pt x="1823" y="16200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262" y="16200"/>
                    <a:pt x="1262" y="16200"/>
                    <a:pt x="1262" y="16200"/>
                  </a:cubicBezTo>
                  <a:cubicBezTo>
                    <a:pt x="1262" y="16200"/>
                    <a:pt x="1262" y="16200"/>
                    <a:pt x="1262" y="16200"/>
                  </a:cubicBezTo>
                  <a:cubicBezTo>
                    <a:pt x="1823" y="16200"/>
                    <a:pt x="1823" y="16200"/>
                    <a:pt x="1823" y="16200"/>
                  </a:cubicBezTo>
                  <a:close/>
                  <a:moveTo>
                    <a:pt x="1823" y="16200"/>
                  </a:moveTo>
                  <a:cubicBezTo>
                    <a:pt x="1823" y="16200"/>
                    <a:pt x="1823" y="16200"/>
                    <a:pt x="1823" y="16200"/>
                  </a:cubicBezTo>
                  <a:cubicBezTo>
                    <a:pt x="1122" y="16200"/>
                    <a:pt x="1122" y="16200"/>
                    <a:pt x="1122" y="16200"/>
                  </a:cubicBezTo>
                  <a:cubicBezTo>
                    <a:pt x="1823" y="15814"/>
                    <a:pt x="1823" y="15814"/>
                    <a:pt x="1823" y="15814"/>
                  </a:cubicBezTo>
                  <a:lnTo>
                    <a:pt x="1823" y="16200"/>
                  </a:lnTo>
                  <a:close/>
                  <a:moveTo>
                    <a:pt x="1823" y="20443"/>
                  </a:moveTo>
                  <a:cubicBezTo>
                    <a:pt x="1823" y="20443"/>
                    <a:pt x="1823" y="20443"/>
                    <a:pt x="1823" y="20443"/>
                  </a:cubicBezTo>
                  <a:cubicBezTo>
                    <a:pt x="1823" y="16200"/>
                    <a:pt x="1823" y="16200"/>
                    <a:pt x="1823" y="16200"/>
                  </a:cubicBezTo>
                  <a:cubicBezTo>
                    <a:pt x="1823" y="16200"/>
                    <a:pt x="1823" y="16200"/>
                    <a:pt x="1823" y="16200"/>
                  </a:cubicBezTo>
                  <a:cubicBezTo>
                    <a:pt x="1823" y="15814"/>
                    <a:pt x="1823" y="15814"/>
                    <a:pt x="1823" y="15814"/>
                  </a:cubicBezTo>
                  <a:cubicBezTo>
                    <a:pt x="1823" y="15814"/>
                    <a:pt x="1823" y="15814"/>
                    <a:pt x="1823" y="15814"/>
                  </a:cubicBezTo>
                  <a:cubicBezTo>
                    <a:pt x="1823" y="15814"/>
                    <a:pt x="1823" y="15814"/>
                    <a:pt x="1823" y="15814"/>
                  </a:cubicBezTo>
                  <a:cubicBezTo>
                    <a:pt x="140" y="16200"/>
                    <a:pt x="140" y="16200"/>
                    <a:pt x="140" y="16200"/>
                  </a:cubicBezTo>
                  <a:cubicBezTo>
                    <a:pt x="140" y="20443"/>
                    <a:pt x="140" y="20443"/>
                    <a:pt x="140" y="20443"/>
                  </a:cubicBezTo>
                  <a:cubicBezTo>
                    <a:pt x="140" y="20443"/>
                    <a:pt x="140" y="20443"/>
                    <a:pt x="140" y="20443"/>
                  </a:cubicBezTo>
                  <a:cubicBezTo>
                    <a:pt x="140" y="15429"/>
                    <a:pt x="140" y="15429"/>
                    <a:pt x="140" y="15429"/>
                  </a:cubicBezTo>
                  <a:cubicBezTo>
                    <a:pt x="2104" y="14657"/>
                    <a:pt x="2104" y="14657"/>
                    <a:pt x="2104" y="14657"/>
                  </a:cubicBezTo>
                  <a:cubicBezTo>
                    <a:pt x="2104" y="20443"/>
                    <a:pt x="2104" y="20443"/>
                    <a:pt x="2104" y="20443"/>
                  </a:cubicBezTo>
                  <a:lnTo>
                    <a:pt x="1823" y="20443"/>
                  </a:lnTo>
                  <a:close/>
                  <a:moveTo>
                    <a:pt x="10800" y="8486"/>
                  </a:moveTo>
                  <a:cubicBezTo>
                    <a:pt x="10800" y="8486"/>
                    <a:pt x="10800" y="8486"/>
                    <a:pt x="10800" y="8486"/>
                  </a:cubicBezTo>
                  <a:cubicBezTo>
                    <a:pt x="10940" y="8486"/>
                    <a:pt x="10940" y="8486"/>
                    <a:pt x="10940" y="8486"/>
                  </a:cubicBezTo>
                  <a:cubicBezTo>
                    <a:pt x="10940" y="7714"/>
                    <a:pt x="10940" y="7714"/>
                    <a:pt x="10940" y="7714"/>
                  </a:cubicBezTo>
                  <a:cubicBezTo>
                    <a:pt x="10940" y="7714"/>
                    <a:pt x="10940" y="7714"/>
                    <a:pt x="10940" y="7714"/>
                  </a:cubicBezTo>
                  <a:cubicBezTo>
                    <a:pt x="10940" y="7329"/>
                    <a:pt x="10940" y="7329"/>
                    <a:pt x="10940" y="7329"/>
                  </a:cubicBezTo>
                  <a:cubicBezTo>
                    <a:pt x="11081" y="7329"/>
                    <a:pt x="11081" y="7329"/>
                    <a:pt x="11081" y="7329"/>
                  </a:cubicBezTo>
                  <a:cubicBezTo>
                    <a:pt x="11081" y="7329"/>
                    <a:pt x="11081" y="7329"/>
                    <a:pt x="11081" y="7329"/>
                  </a:cubicBezTo>
                  <a:cubicBezTo>
                    <a:pt x="10800" y="7329"/>
                    <a:pt x="10800" y="7329"/>
                    <a:pt x="10800" y="7329"/>
                  </a:cubicBezTo>
                  <a:lnTo>
                    <a:pt x="10800" y="8486"/>
                  </a:lnTo>
                  <a:close/>
                  <a:moveTo>
                    <a:pt x="10800" y="7329"/>
                  </a:moveTo>
                  <a:cubicBezTo>
                    <a:pt x="10800" y="7329"/>
                    <a:pt x="10800" y="7329"/>
                    <a:pt x="10800" y="7329"/>
                  </a:cubicBezTo>
                  <a:cubicBezTo>
                    <a:pt x="10940" y="7329"/>
                    <a:pt x="10940" y="7329"/>
                    <a:pt x="10940" y="7329"/>
                  </a:cubicBezTo>
                  <a:cubicBezTo>
                    <a:pt x="10940" y="6943"/>
                    <a:pt x="10940" y="6943"/>
                    <a:pt x="10940" y="6943"/>
                  </a:cubicBezTo>
                  <a:cubicBezTo>
                    <a:pt x="10940" y="6557"/>
                    <a:pt x="10940" y="6557"/>
                    <a:pt x="10940" y="6557"/>
                  </a:cubicBezTo>
                  <a:cubicBezTo>
                    <a:pt x="10940" y="6557"/>
                    <a:pt x="10940" y="6557"/>
                    <a:pt x="10940" y="6557"/>
                  </a:cubicBezTo>
                  <a:cubicBezTo>
                    <a:pt x="11081" y="6557"/>
                    <a:pt x="11081" y="6557"/>
                    <a:pt x="11081" y="6557"/>
                  </a:cubicBezTo>
                  <a:cubicBezTo>
                    <a:pt x="11081" y="6171"/>
                    <a:pt x="11081" y="6171"/>
                    <a:pt x="11081" y="6171"/>
                  </a:cubicBezTo>
                  <a:cubicBezTo>
                    <a:pt x="10800" y="6557"/>
                    <a:pt x="10800" y="6557"/>
                    <a:pt x="10800" y="6557"/>
                  </a:cubicBezTo>
                  <a:lnTo>
                    <a:pt x="10800" y="7329"/>
                  </a:lnTo>
                  <a:close/>
                  <a:moveTo>
                    <a:pt x="10800" y="13500"/>
                  </a:moveTo>
                  <a:cubicBezTo>
                    <a:pt x="10800" y="13500"/>
                    <a:pt x="10800" y="13500"/>
                    <a:pt x="10800" y="13500"/>
                  </a:cubicBezTo>
                  <a:cubicBezTo>
                    <a:pt x="10940" y="13500"/>
                    <a:pt x="10940" y="13500"/>
                    <a:pt x="10940" y="13500"/>
                  </a:cubicBezTo>
                  <a:cubicBezTo>
                    <a:pt x="10940" y="12729"/>
                    <a:pt x="10940" y="12729"/>
                    <a:pt x="10940" y="12729"/>
                  </a:cubicBezTo>
                  <a:cubicBezTo>
                    <a:pt x="10940" y="12729"/>
                    <a:pt x="10940" y="12729"/>
                    <a:pt x="10940" y="12729"/>
                  </a:cubicBezTo>
                  <a:cubicBezTo>
                    <a:pt x="10940" y="12729"/>
                    <a:pt x="10940" y="12729"/>
                    <a:pt x="10940" y="12729"/>
                  </a:cubicBezTo>
                  <a:cubicBezTo>
                    <a:pt x="11081" y="12729"/>
                    <a:pt x="11081" y="12729"/>
                    <a:pt x="11081" y="12729"/>
                  </a:cubicBezTo>
                  <a:cubicBezTo>
                    <a:pt x="11081" y="12343"/>
                    <a:pt x="11081" y="12343"/>
                    <a:pt x="11081" y="12343"/>
                  </a:cubicBezTo>
                  <a:cubicBezTo>
                    <a:pt x="10800" y="12729"/>
                    <a:pt x="10800" y="12729"/>
                    <a:pt x="10800" y="12729"/>
                  </a:cubicBezTo>
                  <a:lnTo>
                    <a:pt x="10800" y="13500"/>
                  </a:lnTo>
                  <a:close/>
                  <a:moveTo>
                    <a:pt x="10800" y="12343"/>
                  </a:moveTo>
                  <a:cubicBezTo>
                    <a:pt x="10800" y="12343"/>
                    <a:pt x="10800" y="12343"/>
                    <a:pt x="10800" y="12343"/>
                  </a:cubicBezTo>
                  <a:cubicBezTo>
                    <a:pt x="10940" y="12343"/>
                    <a:pt x="10940" y="12343"/>
                    <a:pt x="10940" y="12343"/>
                  </a:cubicBezTo>
                  <a:cubicBezTo>
                    <a:pt x="10940" y="11957"/>
                    <a:pt x="10940" y="11957"/>
                    <a:pt x="10940" y="11957"/>
                  </a:cubicBezTo>
                  <a:cubicBezTo>
                    <a:pt x="10940" y="11571"/>
                    <a:pt x="10940" y="11571"/>
                    <a:pt x="10940" y="11571"/>
                  </a:cubicBezTo>
                  <a:cubicBezTo>
                    <a:pt x="10940" y="11571"/>
                    <a:pt x="10940" y="11571"/>
                    <a:pt x="10940" y="11571"/>
                  </a:cubicBezTo>
                  <a:cubicBezTo>
                    <a:pt x="11081" y="11571"/>
                    <a:pt x="11081" y="11571"/>
                    <a:pt x="11081" y="11571"/>
                  </a:cubicBezTo>
                  <a:cubicBezTo>
                    <a:pt x="11081" y="11571"/>
                    <a:pt x="11081" y="11571"/>
                    <a:pt x="11081" y="11571"/>
                  </a:cubicBezTo>
                  <a:cubicBezTo>
                    <a:pt x="10800" y="11571"/>
                    <a:pt x="10800" y="11571"/>
                    <a:pt x="10800" y="11571"/>
                  </a:cubicBezTo>
                  <a:lnTo>
                    <a:pt x="10800" y="12343"/>
                  </a:lnTo>
                  <a:close/>
                  <a:moveTo>
                    <a:pt x="10800" y="9257"/>
                  </a:moveTo>
                  <a:cubicBezTo>
                    <a:pt x="10800" y="9257"/>
                    <a:pt x="10800" y="9257"/>
                    <a:pt x="10800" y="9257"/>
                  </a:cubicBezTo>
                  <a:cubicBezTo>
                    <a:pt x="10940" y="9257"/>
                    <a:pt x="10940" y="9257"/>
                    <a:pt x="10940" y="9257"/>
                  </a:cubicBezTo>
                  <a:cubicBezTo>
                    <a:pt x="10940" y="8871"/>
                    <a:pt x="10940" y="8871"/>
                    <a:pt x="10940" y="8871"/>
                  </a:cubicBezTo>
                  <a:cubicBezTo>
                    <a:pt x="10940" y="8486"/>
                    <a:pt x="10940" y="8486"/>
                    <a:pt x="10940" y="8486"/>
                  </a:cubicBezTo>
                  <a:cubicBezTo>
                    <a:pt x="10940" y="8486"/>
                    <a:pt x="10940" y="8486"/>
                    <a:pt x="10940" y="8486"/>
                  </a:cubicBezTo>
                  <a:cubicBezTo>
                    <a:pt x="11081" y="8486"/>
                    <a:pt x="11081" y="8486"/>
                    <a:pt x="11081" y="8486"/>
                  </a:cubicBezTo>
                  <a:cubicBezTo>
                    <a:pt x="11081" y="8486"/>
                    <a:pt x="11081" y="8486"/>
                    <a:pt x="11081" y="8486"/>
                  </a:cubicBezTo>
                  <a:cubicBezTo>
                    <a:pt x="10800" y="8486"/>
                    <a:pt x="10800" y="8486"/>
                    <a:pt x="10800" y="8486"/>
                  </a:cubicBezTo>
                  <a:lnTo>
                    <a:pt x="10800" y="9257"/>
                  </a:lnTo>
                  <a:close/>
                  <a:moveTo>
                    <a:pt x="10800" y="11571"/>
                  </a:moveTo>
                  <a:cubicBezTo>
                    <a:pt x="10800" y="11571"/>
                    <a:pt x="10800" y="11571"/>
                    <a:pt x="10800" y="11571"/>
                  </a:cubicBezTo>
                  <a:cubicBezTo>
                    <a:pt x="10940" y="11571"/>
                    <a:pt x="10940" y="11571"/>
                    <a:pt x="10940" y="11571"/>
                  </a:cubicBezTo>
                  <a:cubicBezTo>
                    <a:pt x="10940" y="10800"/>
                    <a:pt x="10940" y="10800"/>
                    <a:pt x="10940" y="10800"/>
                  </a:cubicBezTo>
                  <a:cubicBezTo>
                    <a:pt x="10940" y="10800"/>
                    <a:pt x="10940" y="10800"/>
                    <a:pt x="10940" y="10800"/>
                  </a:cubicBezTo>
                  <a:cubicBezTo>
                    <a:pt x="10940" y="10414"/>
                    <a:pt x="10940" y="10414"/>
                    <a:pt x="10940" y="10414"/>
                  </a:cubicBezTo>
                  <a:cubicBezTo>
                    <a:pt x="11081" y="10414"/>
                    <a:pt x="11081" y="10414"/>
                    <a:pt x="11081" y="10414"/>
                  </a:cubicBezTo>
                  <a:cubicBezTo>
                    <a:pt x="11081" y="10414"/>
                    <a:pt x="11081" y="10414"/>
                    <a:pt x="11081" y="10414"/>
                  </a:cubicBezTo>
                  <a:cubicBezTo>
                    <a:pt x="10800" y="10414"/>
                    <a:pt x="10800" y="10414"/>
                    <a:pt x="10800" y="10414"/>
                  </a:cubicBezTo>
                  <a:lnTo>
                    <a:pt x="10800" y="11571"/>
                  </a:lnTo>
                  <a:close/>
                  <a:moveTo>
                    <a:pt x="6592" y="16200"/>
                  </a:moveTo>
                  <a:cubicBezTo>
                    <a:pt x="6592" y="16200"/>
                    <a:pt x="6592" y="16200"/>
                    <a:pt x="6592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8416" y="16200"/>
                    <a:pt x="8416" y="16200"/>
                    <a:pt x="8416" y="16200"/>
                  </a:cubicBezTo>
                  <a:cubicBezTo>
                    <a:pt x="8416" y="15814"/>
                    <a:pt x="8416" y="15814"/>
                    <a:pt x="8416" y="15814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6592" y="16200"/>
                    <a:pt x="6592" y="16200"/>
                    <a:pt x="6592" y="16200"/>
                  </a:cubicBezTo>
                  <a:close/>
                  <a:moveTo>
                    <a:pt x="11081" y="16586"/>
                  </a:moveTo>
                  <a:cubicBezTo>
                    <a:pt x="11081" y="16586"/>
                    <a:pt x="11081" y="16586"/>
                    <a:pt x="11081" y="16586"/>
                  </a:cubicBezTo>
                  <a:cubicBezTo>
                    <a:pt x="11642" y="16586"/>
                    <a:pt x="11642" y="16586"/>
                    <a:pt x="11642" y="16586"/>
                  </a:cubicBezTo>
                  <a:cubicBezTo>
                    <a:pt x="11642" y="16200"/>
                    <a:pt x="11642" y="16200"/>
                    <a:pt x="11642" y="16200"/>
                  </a:cubicBezTo>
                  <a:cubicBezTo>
                    <a:pt x="11081" y="16200"/>
                    <a:pt x="11081" y="16200"/>
                    <a:pt x="11081" y="16200"/>
                  </a:cubicBezTo>
                  <a:lnTo>
                    <a:pt x="11081" y="16586"/>
                  </a:lnTo>
                  <a:close/>
                  <a:moveTo>
                    <a:pt x="11081" y="15043"/>
                  </a:moveTo>
                  <a:cubicBezTo>
                    <a:pt x="11081" y="15043"/>
                    <a:pt x="11081" y="15043"/>
                    <a:pt x="11081" y="15043"/>
                  </a:cubicBezTo>
                  <a:cubicBezTo>
                    <a:pt x="11642" y="15043"/>
                    <a:pt x="11642" y="15043"/>
                    <a:pt x="11642" y="15043"/>
                  </a:cubicBezTo>
                  <a:cubicBezTo>
                    <a:pt x="11642" y="14657"/>
                    <a:pt x="11642" y="14657"/>
                    <a:pt x="11642" y="14657"/>
                  </a:cubicBezTo>
                  <a:cubicBezTo>
                    <a:pt x="11081" y="14657"/>
                    <a:pt x="11081" y="14657"/>
                    <a:pt x="11081" y="14657"/>
                  </a:cubicBezTo>
                  <a:lnTo>
                    <a:pt x="11081" y="15043"/>
                  </a:lnTo>
                  <a:close/>
                  <a:moveTo>
                    <a:pt x="9958" y="16586"/>
                  </a:moveTo>
                  <a:cubicBezTo>
                    <a:pt x="9958" y="16586"/>
                    <a:pt x="9958" y="16586"/>
                    <a:pt x="9958" y="16586"/>
                  </a:cubicBezTo>
                  <a:cubicBezTo>
                    <a:pt x="10379" y="16200"/>
                    <a:pt x="10379" y="16200"/>
                    <a:pt x="10379" y="16200"/>
                  </a:cubicBezTo>
                  <a:cubicBezTo>
                    <a:pt x="10379" y="16200"/>
                    <a:pt x="10379" y="16200"/>
                    <a:pt x="10379" y="16200"/>
                  </a:cubicBezTo>
                  <a:cubicBezTo>
                    <a:pt x="9958" y="16200"/>
                    <a:pt x="9958" y="16200"/>
                    <a:pt x="9958" y="16200"/>
                  </a:cubicBezTo>
                  <a:lnTo>
                    <a:pt x="9958" y="16586"/>
                  </a:lnTo>
                  <a:close/>
                  <a:moveTo>
                    <a:pt x="11642" y="14271"/>
                  </a:moveTo>
                  <a:cubicBezTo>
                    <a:pt x="11642" y="14271"/>
                    <a:pt x="11642" y="14271"/>
                    <a:pt x="11642" y="14271"/>
                  </a:cubicBezTo>
                  <a:cubicBezTo>
                    <a:pt x="12343" y="14271"/>
                    <a:pt x="12343" y="14271"/>
                    <a:pt x="12343" y="14271"/>
                  </a:cubicBezTo>
                  <a:cubicBezTo>
                    <a:pt x="12343" y="13886"/>
                    <a:pt x="12343" y="13886"/>
                    <a:pt x="12343" y="13886"/>
                  </a:cubicBezTo>
                  <a:cubicBezTo>
                    <a:pt x="11642" y="14271"/>
                    <a:pt x="11642" y="14271"/>
                    <a:pt x="11642" y="14271"/>
                  </a:cubicBezTo>
                  <a:close/>
                  <a:moveTo>
                    <a:pt x="11642" y="16586"/>
                  </a:moveTo>
                  <a:cubicBezTo>
                    <a:pt x="11642" y="16586"/>
                    <a:pt x="11642" y="16586"/>
                    <a:pt x="11642" y="16586"/>
                  </a:cubicBezTo>
                  <a:cubicBezTo>
                    <a:pt x="12343" y="16586"/>
                    <a:pt x="12343" y="16586"/>
                    <a:pt x="12343" y="16586"/>
                  </a:cubicBezTo>
                  <a:cubicBezTo>
                    <a:pt x="12343" y="16586"/>
                    <a:pt x="12343" y="16586"/>
                    <a:pt x="12343" y="16586"/>
                  </a:cubicBezTo>
                  <a:cubicBezTo>
                    <a:pt x="11642" y="16586"/>
                    <a:pt x="11642" y="16586"/>
                    <a:pt x="11642" y="16586"/>
                  </a:cubicBezTo>
                  <a:close/>
                  <a:moveTo>
                    <a:pt x="11081" y="15429"/>
                  </a:moveTo>
                  <a:cubicBezTo>
                    <a:pt x="11081" y="15429"/>
                    <a:pt x="11081" y="15429"/>
                    <a:pt x="11081" y="15429"/>
                  </a:cubicBezTo>
                  <a:cubicBezTo>
                    <a:pt x="11642" y="15043"/>
                    <a:pt x="11642" y="15043"/>
                    <a:pt x="11642" y="15043"/>
                  </a:cubicBezTo>
                  <a:cubicBezTo>
                    <a:pt x="11642" y="15043"/>
                    <a:pt x="11642" y="15043"/>
                    <a:pt x="11642" y="15043"/>
                  </a:cubicBezTo>
                  <a:cubicBezTo>
                    <a:pt x="11081" y="15043"/>
                    <a:pt x="11081" y="15043"/>
                    <a:pt x="11081" y="15043"/>
                  </a:cubicBezTo>
                  <a:lnTo>
                    <a:pt x="11081" y="15429"/>
                  </a:lnTo>
                  <a:close/>
                  <a:moveTo>
                    <a:pt x="11081" y="15814"/>
                  </a:moveTo>
                  <a:cubicBezTo>
                    <a:pt x="11081" y="15814"/>
                    <a:pt x="11081" y="15814"/>
                    <a:pt x="11081" y="15814"/>
                  </a:cubicBezTo>
                  <a:cubicBezTo>
                    <a:pt x="11642" y="15429"/>
                    <a:pt x="11642" y="15429"/>
                    <a:pt x="11642" y="15429"/>
                  </a:cubicBezTo>
                  <a:cubicBezTo>
                    <a:pt x="11642" y="15429"/>
                    <a:pt x="11642" y="15429"/>
                    <a:pt x="11642" y="15429"/>
                  </a:cubicBezTo>
                  <a:cubicBezTo>
                    <a:pt x="11081" y="15429"/>
                    <a:pt x="11081" y="15429"/>
                    <a:pt x="11081" y="15429"/>
                  </a:cubicBezTo>
                  <a:lnTo>
                    <a:pt x="11081" y="15814"/>
                  </a:lnTo>
                  <a:close/>
                  <a:moveTo>
                    <a:pt x="11081" y="15814"/>
                  </a:moveTo>
                  <a:cubicBezTo>
                    <a:pt x="11081" y="15814"/>
                    <a:pt x="11081" y="15814"/>
                    <a:pt x="11081" y="15814"/>
                  </a:cubicBezTo>
                  <a:cubicBezTo>
                    <a:pt x="11642" y="15814"/>
                    <a:pt x="11642" y="15814"/>
                    <a:pt x="11642" y="15814"/>
                  </a:cubicBezTo>
                  <a:cubicBezTo>
                    <a:pt x="11642" y="15814"/>
                    <a:pt x="11642" y="15814"/>
                    <a:pt x="11642" y="15814"/>
                  </a:cubicBezTo>
                  <a:cubicBezTo>
                    <a:pt x="11081" y="15814"/>
                    <a:pt x="11081" y="15814"/>
                    <a:pt x="11081" y="15814"/>
                  </a:cubicBezTo>
                  <a:close/>
                  <a:moveTo>
                    <a:pt x="11081" y="16200"/>
                  </a:moveTo>
                  <a:cubicBezTo>
                    <a:pt x="11081" y="16200"/>
                    <a:pt x="11081" y="16200"/>
                    <a:pt x="11081" y="16200"/>
                  </a:cubicBezTo>
                  <a:cubicBezTo>
                    <a:pt x="11642" y="16200"/>
                    <a:pt x="11642" y="16200"/>
                    <a:pt x="11642" y="16200"/>
                  </a:cubicBezTo>
                  <a:cubicBezTo>
                    <a:pt x="11642" y="15814"/>
                    <a:pt x="11642" y="15814"/>
                    <a:pt x="11642" y="15814"/>
                  </a:cubicBezTo>
                  <a:cubicBezTo>
                    <a:pt x="11081" y="16200"/>
                    <a:pt x="11081" y="16200"/>
                    <a:pt x="11081" y="16200"/>
                  </a:cubicBezTo>
                  <a:close/>
                  <a:moveTo>
                    <a:pt x="11642" y="16200"/>
                  </a:moveTo>
                  <a:cubicBezTo>
                    <a:pt x="11642" y="16200"/>
                    <a:pt x="11642" y="16200"/>
                    <a:pt x="11642" y="16200"/>
                  </a:cubicBezTo>
                  <a:cubicBezTo>
                    <a:pt x="12343" y="15814"/>
                    <a:pt x="12343" y="15814"/>
                    <a:pt x="12343" y="15814"/>
                  </a:cubicBezTo>
                  <a:cubicBezTo>
                    <a:pt x="12343" y="15814"/>
                    <a:pt x="12343" y="15814"/>
                    <a:pt x="12343" y="15814"/>
                  </a:cubicBezTo>
                  <a:cubicBezTo>
                    <a:pt x="11642" y="15814"/>
                    <a:pt x="11642" y="15814"/>
                    <a:pt x="11642" y="15814"/>
                  </a:cubicBezTo>
                  <a:lnTo>
                    <a:pt x="11642" y="16200"/>
                  </a:lnTo>
                  <a:close/>
                  <a:moveTo>
                    <a:pt x="12343" y="13886"/>
                  </a:moveTo>
                  <a:cubicBezTo>
                    <a:pt x="12343" y="13886"/>
                    <a:pt x="12343" y="13886"/>
                    <a:pt x="12343" y="13886"/>
                  </a:cubicBezTo>
                  <a:cubicBezTo>
                    <a:pt x="11642" y="13886"/>
                    <a:pt x="11642" y="13886"/>
                    <a:pt x="11642" y="13886"/>
                  </a:cubicBezTo>
                  <a:cubicBezTo>
                    <a:pt x="11642" y="13886"/>
                    <a:pt x="11642" y="13886"/>
                    <a:pt x="11642" y="13886"/>
                  </a:cubicBezTo>
                  <a:cubicBezTo>
                    <a:pt x="12343" y="13886"/>
                    <a:pt x="12343" y="13886"/>
                    <a:pt x="12343" y="13886"/>
                  </a:cubicBezTo>
                  <a:close/>
                  <a:moveTo>
                    <a:pt x="11642" y="15814"/>
                  </a:moveTo>
                  <a:cubicBezTo>
                    <a:pt x="11642" y="15814"/>
                    <a:pt x="11642" y="15814"/>
                    <a:pt x="11642" y="15814"/>
                  </a:cubicBezTo>
                  <a:cubicBezTo>
                    <a:pt x="12343" y="15429"/>
                    <a:pt x="12343" y="15429"/>
                    <a:pt x="12343" y="15429"/>
                  </a:cubicBezTo>
                  <a:cubicBezTo>
                    <a:pt x="12343" y="15429"/>
                    <a:pt x="12343" y="15429"/>
                    <a:pt x="12343" y="15429"/>
                  </a:cubicBezTo>
                  <a:cubicBezTo>
                    <a:pt x="11642" y="15429"/>
                    <a:pt x="11642" y="15429"/>
                    <a:pt x="11642" y="15429"/>
                  </a:cubicBezTo>
                  <a:lnTo>
                    <a:pt x="11642" y="15814"/>
                  </a:lnTo>
                  <a:close/>
                  <a:moveTo>
                    <a:pt x="11642" y="16200"/>
                  </a:moveTo>
                  <a:cubicBezTo>
                    <a:pt x="11642" y="16200"/>
                    <a:pt x="11642" y="16200"/>
                    <a:pt x="11642" y="16200"/>
                  </a:cubicBezTo>
                  <a:cubicBezTo>
                    <a:pt x="12343" y="16200"/>
                    <a:pt x="12343" y="16200"/>
                    <a:pt x="12343" y="16200"/>
                  </a:cubicBezTo>
                  <a:cubicBezTo>
                    <a:pt x="12343" y="16200"/>
                    <a:pt x="12343" y="16200"/>
                    <a:pt x="12343" y="16200"/>
                  </a:cubicBezTo>
                  <a:cubicBezTo>
                    <a:pt x="11642" y="16200"/>
                    <a:pt x="11642" y="16200"/>
                    <a:pt x="11642" y="16200"/>
                  </a:cubicBezTo>
                  <a:close/>
                  <a:moveTo>
                    <a:pt x="11642" y="14657"/>
                  </a:moveTo>
                  <a:cubicBezTo>
                    <a:pt x="11642" y="14657"/>
                    <a:pt x="11642" y="14657"/>
                    <a:pt x="11642" y="14657"/>
                  </a:cubicBezTo>
                  <a:cubicBezTo>
                    <a:pt x="12343" y="14657"/>
                    <a:pt x="12343" y="14657"/>
                    <a:pt x="12343" y="14657"/>
                  </a:cubicBezTo>
                  <a:cubicBezTo>
                    <a:pt x="12343" y="14271"/>
                    <a:pt x="12343" y="14271"/>
                    <a:pt x="12343" y="14271"/>
                  </a:cubicBezTo>
                  <a:cubicBezTo>
                    <a:pt x="11642" y="14657"/>
                    <a:pt x="11642" y="14657"/>
                    <a:pt x="11642" y="14657"/>
                  </a:cubicBezTo>
                  <a:close/>
                  <a:moveTo>
                    <a:pt x="11642" y="15429"/>
                  </a:moveTo>
                  <a:cubicBezTo>
                    <a:pt x="11642" y="15429"/>
                    <a:pt x="11642" y="15429"/>
                    <a:pt x="11642" y="15429"/>
                  </a:cubicBezTo>
                  <a:cubicBezTo>
                    <a:pt x="12343" y="15043"/>
                    <a:pt x="12343" y="15043"/>
                    <a:pt x="12343" y="15043"/>
                  </a:cubicBezTo>
                  <a:cubicBezTo>
                    <a:pt x="12343" y="15043"/>
                    <a:pt x="12343" y="15043"/>
                    <a:pt x="12343" y="15043"/>
                  </a:cubicBezTo>
                  <a:cubicBezTo>
                    <a:pt x="11642" y="15429"/>
                    <a:pt x="11642" y="15429"/>
                    <a:pt x="11642" y="15429"/>
                  </a:cubicBezTo>
                  <a:close/>
                  <a:moveTo>
                    <a:pt x="11642" y="15043"/>
                  </a:moveTo>
                  <a:cubicBezTo>
                    <a:pt x="11642" y="15043"/>
                    <a:pt x="11642" y="15043"/>
                    <a:pt x="11642" y="15043"/>
                  </a:cubicBezTo>
                  <a:cubicBezTo>
                    <a:pt x="12343" y="15043"/>
                    <a:pt x="12343" y="15043"/>
                    <a:pt x="12343" y="15043"/>
                  </a:cubicBezTo>
                  <a:cubicBezTo>
                    <a:pt x="12343" y="14657"/>
                    <a:pt x="12343" y="14657"/>
                    <a:pt x="12343" y="14657"/>
                  </a:cubicBezTo>
                  <a:cubicBezTo>
                    <a:pt x="11642" y="15043"/>
                    <a:pt x="11642" y="15043"/>
                    <a:pt x="11642" y="15043"/>
                  </a:cubicBezTo>
                  <a:close/>
                  <a:moveTo>
                    <a:pt x="11081" y="17357"/>
                  </a:moveTo>
                  <a:cubicBezTo>
                    <a:pt x="11081" y="17357"/>
                    <a:pt x="11081" y="17357"/>
                    <a:pt x="11081" y="17357"/>
                  </a:cubicBezTo>
                  <a:cubicBezTo>
                    <a:pt x="11642" y="16971"/>
                    <a:pt x="11642" y="16971"/>
                    <a:pt x="11642" y="16971"/>
                  </a:cubicBezTo>
                  <a:cubicBezTo>
                    <a:pt x="11642" y="16971"/>
                    <a:pt x="11642" y="16971"/>
                    <a:pt x="11642" y="16971"/>
                  </a:cubicBezTo>
                  <a:cubicBezTo>
                    <a:pt x="11081" y="16971"/>
                    <a:pt x="11081" y="16971"/>
                    <a:pt x="11081" y="16971"/>
                  </a:cubicBezTo>
                  <a:lnTo>
                    <a:pt x="11081" y="17357"/>
                  </a:lnTo>
                  <a:close/>
                  <a:moveTo>
                    <a:pt x="10519" y="14657"/>
                  </a:moveTo>
                  <a:cubicBezTo>
                    <a:pt x="10519" y="14657"/>
                    <a:pt x="10519" y="14657"/>
                    <a:pt x="10519" y="14657"/>
                  </a:cubicBezTo>
                  <a:cubicBezTo>
                    <a:pt x="11081" y="14657"/>
                    <a:pt x="11081" y="14657"/>
                    <a:pt x="11081" y="14657"/>
                  </a:cubicBezTo>
                  <a:cubicBezTo>
                    <a:pt x="11081" y="14271"/>
                    <a:pt x="11081" y="14271"/>
                    <a:pt x="11081" y="14271"/>
                  </a:cubicBezTo>
                  <a:cubicBezTo>
                    <a:pt x="10519" y="14657"/>
                    <a:pt x="10519" y="14657"/>
                    <a:pt x="10519" y="14657"/>
                  </a:cubicBezTo>
                  <a:close/>
                  <a:moveTo>
                    <a:pt x="11081" y="14271"/>
                  </a:moveTo>
                  <a:cubicBezTo>
                    <a:pt x="11081" y="14271"/>
                    <a:pt x="11081" y="14271"/>
                    <a:pt x="11081" y="14271"/>
                  </a:cubicBezTo>
                  <a:cubicBezTo>
                    <a:pt x="10519" y="14271"/>
                    <a:pt x="10519" y="14271"/>
                    <a:pt x="10519" y="14271"/>
                  </a:cubicBezTo>
                  <a:cubicBezTo>
                    <a:pt x="10519" y="14271"/>
                    <a:pt x="10519" y="14271"/>
                    <a:pt x="10519" y="14271"/>
                  </a:cubicBezTo>
                  <a:cubicBezTo>
                    <a:pt x="11081" y="14271"/>
                    <a:pt x="11081" y="14271"/>
                    <a:pt x="11081" y="14271"/>
                  </a:cubicBezTo>
                  <a:close/>
                  <a:moveTo>
                    <a:pt x="10519" y="15043"/>
                  </a:moveTo>
                  <a:cubicBezTo>
                    <a:pt x="10519" y="15043"/>
                    <a:pt x="10519" y="15043"/>
                    <a:pt x="10519" y="15043"/>
                  </a:cubicBezTo>
                  <a:cubicBezTo>
                    <a:pt x="11081" y="14657"/>
                    <a:pt x="11081" y="14657"/>
                    <a:pt x="11081" y="14657"/>
                  </a:cubicBezTo>
                  <a:cubicBezTo>
                    <a:pt x="11081" y="14657"/>
                    <a:pt x="11081" y="14657"/>
                    <a:pt x="11081" y="14657"/>
                  </a:cubicBezTo>
                  <a:cubicBezTo>
                    <a:pt x="10519" y="14657"/>
                    <a:pt x="10519" y="14657"/>
                    <a:pt x="10519" y="14657"/>
                  </a:cubicBezTo>
                  <a:lnTo>
                    <a:pt x="10519" y="15043"/>
                  </a:lnTo>
                  <a:close/>
                  <a:moveTo>
                    <a:pt x="9958" y="16586"/>
                  </a:moveTo>
                  <a:cubicBezTo>
                    <a:pt x="9958" y="16586"/>
                    <a:pt x="9958" y="16586"/>
                    <a:pt x="9958" y="16586"/>
                  </a:cubicBezTo>
                  <a:cubicBezTo>
                    <a:pt x="10379" y="16586"/>
                    <a:pt x="10379" y="16586"/>
                    <a:pt x="10379" y="16586"/>
                  </a:cubicBezTo>
                  <a:cubicBezTo>
                    <a:pt x="10379" y="16586"/>
                    <a:pt x="10379" y="16586"/>
                    <a:pt x="10379" y="16586"/>
                  </a:cubicBezTo>
                  <a:cubicBezTo>
                    <a:pt x="9958" y="16586"/>
                    <a:pt x="9958" y="16586"/>
                    <a:pt x="9958" y="16586"/>
                  </a:cubicBezTo>
                  <a:close/>
                  <a:moveTo>
                    <a:pt x="10519" y="15429"/>
                  </a:moveTo>
                  <a:cubicBezTo>
                    <a:pt x="10519" y="15429"/>
                    <a:pt x="10519" y="15429"/>
                    <a:pt x="10519" y="15429"/>
                  </a:cubicBezTo>
                  <a:cubicBezTo>
                    <a:pt x="11081" y="15043"/>
                    <a:pt x="11081" y="15043"/>
                    <a:pt x="11081" y="15043"/>
                  </a:cubicBezTo>
                  <a:cubicBezTo>
                    <a:pt x="11081" y="15043"/>
                    <a:pt x="11081" y="15043"/>
                    <a:pt x="11081" y="15043"/>
                  </a:cubicBezTo>
                  <a:cubicBezTo>
                    <a:pt x="10519" y="15043"/>
                    <a:pt x="10519" y="15043"/>
                    <a:pt x="10519" y="15043"/>
                  </a:cubicBezTo>
                  <a:lnTo>
                    <a:pt x="10519" y="15429"/>
                  </a:lnTo>
                  <a:close/>
                  <a:moveTo>
                    <a:pt x="11642" y="13886"/>
                  </a:moveTo>
                  <a:cubicBezTo>
                    <a:pt x="11642" y="13886"/>
                    <a:pt x="11642" y="13886"/>
                    <a:pt x="11642" y="13886"/>
                  </a:cubicBezTo>
                  <a:cubicBezTo>
                    <a:pt x="11081" y="14271"/>
                    <a:pt x="11081" y="14271"/>
                    <a:pt x="11081" y="14271"/>
                  </a:cubicBezTo>
                  <a:cubicBezTo>
                    <a:pt x="11081" y="14271"/>
                    <a:pt x="11081" y="14271"/>
                    <a:pt x="11081" y="14271"/>
                  </a:cubicBezTo>
                  <a:cubicBezTo>
                    <a:pt x="11642" y="14271"/>
                    <a:pt x="11642" y="14271"/>
                    <a:pt x="11642" y="14271"/>
                  </a:cubicBezTo>
                  <a:lnTo>
                    <a:pt x="11642" y="13886"/>
                  </a:lnTo>
                  <a:close/>
                  <a:moveTo>
                    <a:pt x="9958" y="17357"/>
                  </a:moveTo>
                  <a:cubicBezTo>
                    <a:pt x="9958" y="17357"/>
                    <a:pt x="9958" y="17357"/>
                    <a:pt x="9958" y="17357"/>
                  </a:cubicBezTo>
                  <a:cubicBezTo>
                    <a:pt x="10379" y="17357"/>
                    <a:pt x="10379" y="17357"/>
                    <a:pt x="10379" y="17357"/>
                  </a:cubicBezTo>
                  <a:cubicBezTo>
                    <a:pt x="10379" y="17357"/>
                    <a:pt x="10379" y="17357"/>
                    <a:pt x="10379" y="17357"/>
                  </a:cubicBezTo>
                  <a:cubicBezTo>
                    <a:pt x="9958" y="17357"/>
                    <a:pt x="9958" y="17357"/>
                    <a:pt x="9958" y="17357"/>
                  </a:cubicBezTo>
                  <a:close/>
                  <a:moveTo>
                    <a:pt x="9958" y="16971"/>
                  </a:moveTo>
                  <a:cubicBezTo>
                    <a:pt x="9958" y="16971"/>
                    <a:pt x="9958" y="16971"/>
                    <a:pt x="9958" y="16971"/>
                  </a:cubicBezTo>
                  <a:cubicBezTo>
                    <a:pt x="10379" y="16971"/>
                    <a:pt x="10379" y="16971"/>
                    <a:pt x="10379" y="16971"/>
                  </a:cubicBezTo>
                  <a:cubicBezTo>
                    <a:pt x="10379" y="16971"/>
                    <a:pt x="10379" y="16971"/>
                    <a:pt x="10379" y="16971"/>
                  </a:cubicBezTo>
                  <a:cubicBezTo>
                    <a:pt x="9958" y="16971"/>
                    <a:pt x="9958" y="16971"/>
                    <a:pt x="9958" y="16971"/>
                  </a:cubicBezTo>
                  <a:close/>
                  <a:moveTo>
                    <a:pt x="10519" y="15429"/>
                  </a:moveTo>
                  <a:cubicBezTo>
                    <a:pt x="10519" y="15429"/>
                    <a:pt x="10519" y="15429"/>
                    <a:pt x="10519" y="15429"/>
                  </a:cubicBezTo>
                  <a:cubicBezTo>
                    <a:pt x="11081" y="15429"/>
                    <a:pt x="11081" y="15429"/>
                    <a:pt x="11081" y="15429"/>
                  </a:cubicBezTo>
                  <a:cubicBezTo>
                    <a:pt x="11081" y="15429"/>
                    <a:pt x="11081" y="15429"/>
                    <a:pt x="11081" y="15429"/>
                  </a:cubicBezTo>
                  <a:cubicBezTo>
                    <a:pt x="10519" y="15429"/>
                    <a:pt x="10519" y="15429"/>
                    <a:pt x="10519" y="15429"/>
                  </a:cubicBezTo>
                  <a:close/>
                  <a:moveTo>
                    <a:pt x="10519" y="16971"/>
                  </a:moveTo>
                  <a:cubicBezTo>
                    <a:pt x="10519" y="16971"/>
                    <a:pt x="10519" y="16971"/>
                    <a:pt x="10519" y="16971"/>
                  </a:cubicBezTo>
                  <a:cubicBezTo>
                    <a:pt x="11081" y="16586"/>
                    <a:pt x="11081" y="16586"/>
                    <a:pt x="11081" y="16586"/>
                  </a:cubicBezTo>
                  <a:cubicBezTo>
                    <a:pt x="11081" y="16586"/>
                    <a:pt x="11081" y="16586"/>
                    <a:pt x="11081" y="16586"/>
                  </a:cubicBezTo>
                  <a:cubicBezTo>
                    <a:pt x="10519" y="16586"/>
                    <a:pt x="10519" y="16586"/>
                    <a:pt x="10519" y="16586"/>
                  </a:cubicBezTo>
                  <a:lnTo>
                    <a:pt x="10519" y="16971"/>
                  </a:lnTo>
                  <a:close/>
                  <a:moveTo>
                    <a:pt x="11081" y="14657"/>
                  </a:moveTo>
                  <a:cubicBezTo>
                    <a:pt x="11081" y="14657"/>
                    <a:pt x="11081" y="14657"/>
                    <a:pt x="11081" y="14657"/>
                  </a:cubicBezTo>
                  <a:cubicBezTo>
                    <a:pt x="11642" y="14657"/>
                    <a:pt x="11642" y="14657"/>
                    <a:pt x="11642" y="14657"/>
                  </a:cubicBezTo>
                  <a:cubicBezTo>
                    <a:pt x="11642" y="14271"/>
                    <a:pt x="11642" y="14271"/>
                    <a:pt x="11642" y="14271"/>
                  </a:cubicBezTo>
                  <a:cubicBezTo>
                    <a:pt x="11081" y="14271"/>
                    <a:pt x="11081" y="14271"/>
                    <a:pt x="11081" y="14271"/>
                  </a:cubicBezTo>
                  <a:lnTo>
                    <a:pt x="11081" y="14657"/>
                  </a:lnTo>
                  <a:close/>
                  <a:moveTo>
                    <a:pt x="10519" y="17357"/>
                  </a:moveTo>
                  <a:cubicBezTo>
                    <a:pt x="10519" y="17357"/>
                    <a:pt x="10519" y="17357"/>
                    <a:pt x="10519" y="17357"/>
                  </a:cubicBezTo>
                  <a:cubicBezTo>
                    <a:pt x="11081" y="17357"/>
                    <a:pt x="11081" y="17357"/>
                    <a:pt x="11081" y="17357"/>
                  </a:cubicBezTo>
                  <a:cubicBezTo>
                    <a:pt x="11081" y="16971"/>
                    <a:pt x="11081" y="16971"/>
                    <a:pt x="11081" y="16971"/>
                  </a:cubicBezTo>
                  <a:cubicBezTo>
                    <a:pt x="10519" y="16971"/>
                    <a:pt x="10519" y="16971"/>
                    <a:pt x="10519" y="16971"/>
                  </a:cubicBezTo>
                  <a:lnTo>
                    <a:pt x="10519" y="17357"/>
                  </a:lnTo>
                  <a:close/>
                  <a:moveTo>
                    <a:pt x="10519" y="15814"/>
                  </a:moveTo>
                  <a:cubicBezTo>
                    <a:pt x="10519" y="15814"/>
                    <a:pt x="10519" y="15814"/>
                    <a:pt x="10519" y="15814"/>
                  </a:cubicBezTo>
                  <a:cubicBezTo>
                    <a:pt x="11081" y="15814"/>
                    <a:pt x="11081" y="15814"/>
                    <a:pt x="11081" y="15814"/>
                  </a:cubicBezTo>
                  <a:cubicBezTo>
                    <a:pt x="11081" y="15814"/>
                    <a:pt x="11081" y="15814"/>
                    <a:pt x="11081" y="15814"/>
                  </a:cubicBezTo>
                  <a:cubicBezTo>
                    <a:pt x="10519" y="15814"/>
                    <a:pt x="10519" y="15814"/>
                    <a:pt x="10519" y="15814"/>
                  </a:cubicBezTo>
                  <a:close/>
                  <a:moveTo>
                    <a:pt x="10519" y="16200"/>
                  </a:moveTo>
                  <a:cubicBezTo>
                    <a:pt x="10519" y="16200"/>
                    <a:pt x="10519" y="16200"/>
                    <a:pt x="10519" y="16200"/>
                  </a:cubicBezTo>
                  <a:cubicBezTo>
                    <a:pt x="11081" y="16200"/>
                    <a:pt x="11081" y="16200"/>
                    <a:pt x="11081" y="16200"/>
                  </a:cubicBezTo>
                  <a:cubicBezTo>
                    <a:pt x="11081" y="16200"/>
                    <a:pt x="11081" y="16200"/>
                    <a:pt x="11081" y="16200"/>
                  </a:cubicBezTo>
                  <a:cubicBezTo>
                    <a:pt x="10519" y="16200"/>
                    <a:pt x="10519" y="16200"/>
                    <a:pt x="10519" y="16200"/>
                  </a:cubicBezTo>
                  <a:close/>
                  <a:moveTo>
                    <a:pt x="10519" y="16586"/>
                  </a:moveTo>
                  <a:cubicBezTo>
                    <a:pt x="10519" y="16586"/>
                    <a:pt x="10519" y="16586"/>
                    <a:pt x="10519" y="16586"/>
                  </a:cubicBezTo>
                  <a:cubicBezTo>
                    <a:pt x="11081" y="16586"/>
                    <a:pt x="11081" y="16586"/>
                    <a:pt x="11081" y="16586"/>
                  </a:cubicBezTo>
                  <a:cubicBezTo>
                    <a:pt x="11081" y="16200"/>
                    <a:pt x="11081" y="16200"/>
                    <a:pt x="11081" y="16200"/>
                  </a:cubicBezTo>
                  <a:cubicBezTo>
                    <a:pt x="10519" y="16586"/>
                    <a:pt x="10519" y="16586"/>
                    <a:pt x="10519" y="16586"/>
                  </a:cubicBezTo>
                  <a:close/>
                  <a:moveTo>
                    <a:pt x="11081" y="16971"/>
                  </a:moveTo>
                  <a:cubicBezTo>
                    <a:pt x="11081" y="16971"/>
                    <a:pt x="11081" y="16971"/>
                    <a:pt x="11081" y="16971"/>
                  </a:cubicBezTo>
                  <a:cubicBezTo>
                    <a:pt x="11642" y="16971"/>
                    <a:pt x="11642" y="16971"/>
                    <a:pt x="11642" y="16971"/>
                  </a:cubicBezTo>
                  <a:cubicBezTo>
                    <a:pt x="11642" y="16586"/>
                    <a:pt x="11642" y="16586"/>
                    <a:pt x="11642" y="16586"/>
                  </a:cubicBezTo>
                  <a:cubicBezTo>
                    <a:pt x="11081" y="16586"/>
                    <a:pt x="11081" y="16586"/>
                    <a:pt x="11081" y="16586"/>
                  </a:cubicBezTo>
                  <a:lnTo>
                    <a:pt x="11081" y="16971"/>
                  </a:lnTo>
                  <a:close/>
                  <a:moveTo>
                    <a:pt x="13745" y="13886"/>
                  </a:moveTo>
                  <a:cubicBezTo>
                    <a:pt x="13745" y="13886"/>
                    <a:pt x="13745" y="13886"/>
                    <a:pt x="13745" y="13886"/>
                  </a:cubicBezTo>
                  <a:cubicBezTo>
                    <a:pt x="14447" y="13886"/>
                    <a:pt x="14447" y="13886"/>
                    <a:pt x="14447" y="13886"/>
                  </a:cubicBezTo>
                  <a:cubicBezTo>
                    <a:pt x="14447" y="13500"/>
                    <a:pt x="14447" y="13500"/>
                    <a:pt x="14447" y="13500"/>
                  </a:cubicBezTo>
                  <a:cubicBezTo>
                    <a:pt x="13745" y="13886"/>
                    <a:pt x="13745" y="13886"/>
                    <a:pt x="13745" y="13886"/>
                  </a:cubicBezTo>
                  <a:close/>
                  <a:moveTo>
                    <a:pt x="14447" y="13114"/>
                  </a:moveTo>
                  <a:cubicBezTo>
                    <a:pt x="14447" y="13114"/>
                    <a:pt x="14447" y="13114"/>
                    <a:pt x="14447" y="13114"/>
                  </a:cubicBezTo>
                  <a:cubicBezTo>
                    <a:pt x="13745" y="13500"/>
                    <a:pt x="13745" y="13500"/>
                    <a:pt x="13745" y="13500"/>
                  </a:cubicBezTo>
                  <a:cubicBezTo>
                    <a:pt x="13745" y="13500"/>
                    <a:pt x="13745" y="13500"/>
                    <a:pt x="13745" y="13500"/>
                  </a:cubicBezTo>
                  <a:cubicBezTo>
                    <a:pt x="14447" y="13500"/>
                    <a:pt x="14447" y="13500"/>
                    <a:pt x="14447" y="13500"/>
                  </a:cubicBezTo>
                  <a:lnTo>
                    <a:pt x="14447" y="13114"/>
                  </a:lnTo>
                  <a:close/>
                  <a:moveTo>
                    <a:pt x="13745" y="14271"/>
                  </a:moveTo>
                  <a:cubicBezTo>
                    <a:pt x="13745" y="14271"/>
                    <a:pt x="13745" y="14271"/>
                    <a:pt x="13745" y="14271"/>
                  </a:cubicBezTo>
                  <a:cubicBezTo>
                    <a:pt x="14447" y="14271"/>
                    <a:pt x="14447" y="14271"/>
                    <a:pt x="14447" y="14271"/>
                  </a:cubicBezTo>
                  <a:cubicBezTo>
                    <a:pt x="14447" y="13886"/>
                    <a:pt x="14447" y="13886"/>
                    <a:pt x="14447" y="13886"/>
                  </a:cubicBezTo>
                  <a:cubicBezTo>
                    <a:pt x="13745" y="14271"/>
                    <a:pt x="13745" y="14271"/>
                    <a:pt x="13745" y="14271"/>
                  </a:cubicBezTo>
                  <a:close/>
                  <a:moveTo>
                    <a:pt x="13044" y="16971"/>
                  </a:moveTo>
                  <a:cubicBezTo>
                    <a:pt x="13044" y="16971"/>
                    <a:pt x="13044" y="16971"/>
                    <a:pt x="13044" y="16971"/>
                  </a:cubicBezTo>
                  <a:cubicBezTo>
                    <a:pt x="13745" y="16971"/>
                    <a:pt x="13745" y="16971"/>
                    <a:pt x="13745" y="16971"/>
                  </a:cubicBezTo>
                  <a:cubicBezTo>
                    <a:pt x="13745" y="16586"/>
                    <a:pt x="13745" y="16586"/>
                    <a:pt x="13745" y="16586"/>
                  </a:cubicBezTo>
                  <a:cubicBezTo>
                    <a:pt x="13044" y="16971"/>
                    <a:pt x="13044" y="16971"/>
                    <a:pt x="13044" y="16971"/>
                  </a:cubicBezTo>
                  <a:close/>
                  <a:moveTo>
                    <a:pt x="13044" y="15814"/>
                  </a:moveTo>
                  <a:cubicBezTo>
                    <a:pt x="13044" y="15814"/>
                    <a:pt x="13044" y="15814"/>
                    <a:pt x="13044" y="15814"/>
                  </a:cubicBezTo>
                  <a:cubicBezTo>
                    <a:pt x="13745" y="15814"/>
                    <a:pt x="13745" y="15814"/>
                    <a:pt x="13745" y="15814"/>
                  </a:cubicBezTo>
                  <a:cubicBezTo>
                    <a:pt x="13745" y="15429"/>
                    <a:pt x="13745" y="15429"/>
                    <a:pt x="13745" y="15429"/>
                  </a:cubicBezTo>
                  <a:cubicBezTo>
                    <a:pt x="13044" y="15814"/>
                    <a:pt x="13044" y="15814"/>
                    <a:pt x="13044" y="15814"/>
                  </a:cubicBezTo>
                  <a:close/>
                  <a:moveTo>
                    <a:pt x="13044" y="16586"/>
                  </a:moveTo>
                  <a:cubicBezTo>
                    <a:pt x="13044" y="16586"/>
                    <a:pt x="13044" y="16586"/>
                    <a:pt x="13044" y="16586"/>
                  </a:cubicBezTo>
                  <a:cubicBezTo>
                    <a:pt x="13745" y="16586"/>
                    <a:pt x="13745" y="16586"/>
                    <a:pt x="13745" y="16586"/>
                  </a:cubicBezTo>
                  <a:cubicBezTo>
                    <a:pt x="13745" y="16200"/>
                    <a:pt x="13745" y="16200"/>
                    <a:pt x="13745" y="16200"/>
                  </a:cubicBezTo>
                  <a:cubicBezTo>
                    <a:pt x="13044" y="16586"/>
                    <a:pt x="13044" y="16586"/>
                    <a:pt x="13044" y="16586"/>
                  </a:cubicBezTo>
                  <a:close/>
                  <a:moveTo>
                    <a:pt x="13044" y="16200"/>
                  </a:moveTo>
                  <a:cubicBezTo>
                    <a:pt x="13044" y="16200"/>
                    <a:pt x="13044" y="16200"/>
                    <a:pt x="13044" y="16200"/>
                  </a:cubicBezTo>
                  <a:cubicBezTo>
                    <a:pt x="13745" y="16200"/>
                    <a:pt x="13745" y="16200"/>
                    <a:pt x="13745" y="16200"/>
                  </a:cubicBezTo>
                  <a:cubicBezTo>
                    <a:pt x="13745" y="15814"/>
                    <a:pt x="13745" y="15814"/>
                    <a:pt x="13745" y="15814"/>
                  </a:cubicBezTo>
                  <a:cubicBezTo>
                    <a:pt x="13044" y="16200"/>
                    <a:pt x="13044" y="16200"/>
                    <a:pt x="13044" y="16200"/>
                  </a:cubicBezTo>
                  <a:close/>
                  <a:moveTo>
                    <a:pt x="13745" y="15429"/>
                  </a:moveTo>
                  <a:cubicBezTo>
                    <a:pt x="13745" y="15429"/>
                    <a:pt x="13745" y="15429"/>
                    <a:pt x="13745" y="15429"/>
                  </a:cubicBezTo>
                  <a:cubicBezTo>
                    <a:pt x="14447" y="15429"/>
                    <a:pt x="14447" y="15429"/>
                    <a:pt x="14447" y="15429"/>
                  </a:cubicBezTo>
                  <a:cubicBezTo>
                    <a:pt x="14447" y="15043"/>
                    <a:pt x="14447" y="15043"/>
                    <a:pt x="14447" y="15043"/>
                  </a:cubicBezTo>
                  <a:cubicBezTo>
                    <a:pt x="13745" y="15429"/>
                    <a:pt x="13745" y="15429"/>
                    <a:pt x="13745" y="15429"/>
                  </a:cubicBezTo>
                  <a:close/>
                  <a:moveTo>
                    <a:pt x="13745" y="14657"/>
                  </a:moveTo>
                  <a:cubicBezTo>
                    <a:pt x="13745" y="14657"/>
                    <a:pt x="13745" y="14657"/>
                    <a:pt x="13745" y="14657"/>
                  </a:cubicBezTo>
                  <a:cubicBezTo>
                    <a:pt x="14447" y="14657"/>
                    <a:pt x="14447" y="14657"/>
                    <a:pt x="14447" y="14657"/>
                  </a:cubicBezTo>
                  <a:cubicBezTo>
                    <a:pt x="14447" y="14271"/>
                    <a:pt x="14447" y="14271"/>
                    <a:pt x="14447" y="14271"/>
                  </a:cubicBezTo>
                  <a:cubicBezTo>
                    <a:pt x="13745" y="14657"/>
                    <a:pt x="13745" y="14657"/>
                    <a:pt x="13745" y="14657"/>
                  </a:cubicBezTo>
                  <a:close/>
                  <a:moveTo>
                    <a:pt x="13745" y="16971"/>
                  </a:moveTo>
                  <a:cubicBezTo>
                    <a:pt x="13745" y="16971"/>
                    <a:pt x="13745" y="16971"/>
                    <a:pt x="13745" y="16971"/>
                  </a:cubicBezTo>
                  <a:cubicBezTo>
                    <a:pt x="14447" y="16971"/>
                    <a:pt x="14447" y="16971"/>
                    <a:pt x="14447" y="16971"/>
                  </a:cubicBezTo>
                  <a:cubicBezTo>
                    <a:pt x="14447" y="16586"/>
                    <a:pt x="14447" y="16586"/>
                    <a:pt x="14447" y="16586"/>
                  </a:cubicBezTo>
                  <a:cubicBezTo>
                    <a:pt x="13745" y="16586"/>
                    <a:pt x="13745" y="16586"/>
                    <a:pt x="13745" y="16586"/>
                  </a:cubicBezTo>
                  <a:lnTo>
                    <a:pt x="13745" y="16971"/>
                  </a:lnTo>
                  <a:close/>
                  <a:moveTo>
                    <a:pt x="13745" y="16200"/>
                  </a:moveTo>
                  <a:cubicBezTo>
                    <a:pt x="13745" y="16200"/>
                    <a:pt x="13745" y="16200"/>
                    <a:pt x="13745" y="16200"/>
                  </a:cubicBezTo>
                  <a:cubicBezTo>
                    <a:pt x="14447" y="16200"/>
                    <a:pt x="14447" y="16200"/>
                    <a:pt x="14447" y="16200"/>
                  </a:cubicBezTo>
                  <a:cubicBezTo>
                    <a:pt x="14447" y="15814"/>
                    <a:pt x="14447" y="15814"/>
                    <a:pt x="14447" y="15814"/>
                  </a:cubicBezTo>
                  <a:cubicBezTo>
                    <a:pt x="13745" y="15814"/>
                    <a:pt x="13745" y="15814"/>
                    <a:pt x="13745" y="15814"/>
                  </a:cubicBezTo>
                  <a:lnTo>
                    <a:pt x="13745" y="16200"/>
                  </a:lnTo>
                  <a:close/>
                  <a:moveTo>
                    <a:pt x="13745" y="16586"/>
                  </a:moveTo>
                  <a:cubicBezTo>
                    <a:pt x="13745" y="16586"/>
                    <a:pt x="13745" y="16586"/>
                    <a:pt x="13745" y="16586"/>
                  </a:cubicBezTo>
                  <a:cubicBezTo>
                    <a:pt x="14447" y="16586"/>
                    <a:pt x="14447" y="16586"/>
                    <a:pt x="14447" y="16586"/>
                  </a:cubicBezTo>
                  <a:cubicBezTo>
                    <a:pt x="14447" y="16200"/>
                    <a:pt x="14447" y="16200"/>
                    <a:pt x="14447" y="16200"/>
                  </a:cubicBezTo>
                  <a:cubicBezTo>
                    <a:pt x="13745" y="16200"/>
                    <a:pt x="13745" y="16200"/>
                    <a:pt x="13745" y="16200"/>
                  </a:cubicBezTo>
                  <a:lnTo>
                    <a:pt x="13745" y="16586"/>
                  </a:lnTo>
                  <a:close/>
                  <a:moveTo>
                    <a:pt x="13745" y="15043"/>
                  </a:moveTo>
                  <a:cubicBezTo>
                    <a:pt x="13745" y="15043"/>
                    <a:pt x="13745" y="15043"/>
                    <a:pt x="13745" y="15043"/>
                  </a:cubicBezTo>
                  <a:cubicBezTo>
                    <a:pt x="14447" y="15043"/>
                    <a:pt x="14447" y="15043"/>
                    <a:pt x="14447" y="15043"/>
                  </a:cubicBezTo>
                  <a:cubicBezTo>
                    <a:pt x="14447" y="14657"/>
                    <a:pt x="14447" y="14657"/>
                    <a:pt x="14447" y="14657"/>
                  </a:cubicBezTo>
                  <a:cubicBezTo>
                    <a:pt x="13745" y="15043"/>
                    <a:pt x="13745" y="15043"/>
                    <a:pt x="13745" y="15043"/>
                  </a:cubicBezTo>
                  <a:close/>
                  <a:moveTo>
                    <a:pt x="13044" y="15429"/>
                  </a:moveTo>
                  <a:cubicBezTo>
                    <a:pt x="13044" y="15429"/>
                    <a:pt x="13044" y="15429"/>
                    <a:pt x="13044" y="15429"/>
                  </a:cubicBezTo>
                  <a:cubicBezTo>
                    <a:pt x="13745" y="15429"/>
                    <a:pt x="13745" y="15429"/>
                    <a:pt x="13745" y="15429"/>
                  </a:cubicBezTo>
                  <a:cubicBezTo>
                    <a:pt x="13745" y="15043"/>
                    <a:pt x="13745" y="15043"/>
                    <a:pt x="13745" y="15043"/>
                  </a:cubicBezTo>
                  <a:cubicBezTo>
                    <a:pt x="13044" y="15429"/>
                    <a:pt x="13044" y="15429"/>
                    <a:pt x="13044" y="15429"/>
                  </a:cubicBezTo>
                  <a:close/>
                  <a:moveTo>
                    <a:pt x="11642" y="17357"/>
                  </a:moveTo>
                  <a:cubicBezTo>
                    <a:pt x="11642" y="17357"/>
                    <a:pt x="11642" y="17357"/>
                    <a:pt x="11642" y="17357"/>
                  </a:cubicBezTo>
                  <a:cubicBezTo>
                    <a:pt x="12343" y="16971"/>
                    <a:pt x="12343" y="16971"/>
                    <a:pt x="12343" y="16971"/>
                  </a:cubicBezTo>
                  <a:cubicBezTo>
                    <a:pt x="12343" y="16971"/>
                    <a:pt x="12343" y="16971"/>
                    <a:pt x="12343" y="16971"/>
                  </a:cubicBezTo>
                  <a:cubicBezTo>
                    <a:pt x="11642" y="16971"/>
                    <a:pt x="11642" y="16971"/>
                    <a:pt x="11642" y="16971"/>
                  </a:cubicBezTo>
                  <a:lnTo>
                    <a:pt x="11642" y="17357"/>
                  </a:lnTo>
                  <a:close/>
                  <a:moveTo>
                    <a:pt x="13745" y="15814"/>
                  </a:moveTo>
                  <a:cubicBezTo>
                    <a:pt x="13745" y="15814"/>
                    <a:pt x="13745" y="15814"/>
                    <a:pt x="13745" y="15814"/>
                  </a:cubicBezTo>
                  <a:cubicBezTo>
                    <a:pt x="14447" y="15814"/>
                    <a:pt x="14447" y="15814"/>
                    <a:pt x="14447" y="15814"/>
                  </a:cubicBezTo>
                  <a:cubicBezTo>
                    <a:pt x="14447" y="15429"/>
                    <a:pt x="14447" y="15429"/>
                    <a:pt x="14447" y="15429"/>
                  </a:cubicBezTo>
                  <a:cubicBezTo>
                    <a:pt x="13745" y="15429"/>
                    <a:pt x="13745" y="15429"/>
                    <a:pt x="13745" y="15429"/>
                  </a:cubicBezTo>
                  <a:lnTo>
                    <a:pt x="13745" y="15814"/>
                  </a:lnTo>
                  <a:close/>
                  <a:moveTo>
                    <a:pt x="12343" y="15429"/>
                  </a:moveTo>
                  <a:cubicBezTo>
                    <a:pt x="12343" y="15429"/>
                    <a:pt x="12343" y="15429"/>
                    <a:pt x="12343" y="15429"/>
                  </a:cubicBezTo>
                  <a:cubicBezTo>
                    <a:pt x="12904" y="15429"/>
                    <a:pt x="12904" y="15429"/>
                    <a:pt x="12904" y="15429"/>
                  </a:cubicBezTo>
                  <a:cubicBezTo>
                    <a:pt x="12904" y="15043"/>
                    <a:pt x="12904" y="15043"/>
                    <a:pt x="12904" y="15043"/>
                  </a:cubicBezTo>
                  <a:cubicBezTo>
                    <a:pt x="12343" y="15043"/>
                    <a:pt x="12343" y="15043"/>
                    <a:pt x="12343" y="15043"/>
                  </a:cubicBezTo>
                  <a:lnTo>
                    <a:pt x="12343" y="15429"/>
                  </a:lnTo>
                  <a:close/>
                  <a:moveTo>
                    <a:pt x="12343" y="15814"/>
                  </a:moveTo>
                  <a:cubicBezTo>
                    <a:pt x="12343" y="15814"/>
                    <a:pt x="12343" y="15814"/>
                    <a:pt x="12343" y="15814"/>
                  </a:cubicBezTo>
                  <a:cubicBezTo>
                    <a:pt x="12904" y="15429"/>
                    <a:pt x="12904" y="15429"/>
                    <a:pt x="12904" y="15429"/>
                  </a:cubicBezTo>
                  <a:cubicBezTo>
                    <a:pt x="12904" y="15429"/>
                    <a:pt x="12904" y="15429"/>
                    <a:pt x="12904" y="15429"/>
                  </a:cubicBezTo>
                  <a:cubicBezTo>
                    <a:pt x="12343" y="15429"/>
                    <a:pt x="12343" y="15429"/>
                    <a:pt x="12343" y="15429"/>
                  </a:cubicBezTo>
                  <a:lnTo>
                    <a:pt x="12343" y="15814"/>
                  </a:lnTo>
                  <a:close/>
                  <a:moveTo>
                    <a:pt x="12343" y="15043"/>
                  </a:moveTo>
                  <a:cubicBezTo>
                    <a:pt x="12343" y="15043"/>
                    <a:pt x="12343" y="15043"/>
                    <a:pt x="12343" y="15043"/>
                  </a:cubicBezTo>
                  <a:cubicBezTo>
                    <a:pt x="12904" y="15043"/>
                    <a:pt x="12904" y="15043"/>
                    <a:pt x="12904" y="15043"/>
                  </a:cubicBezTo>
                  <a:cubicBezTo>
                    <a:pt x="12904" y="14657"/>
                    <a:pt x="12904" y="14657"/>
                    <a:pt x="12904" y="14657"/>
                  </a:cubicBezTo>
                  <a:cubicBezTo>
                    <a:pt x="12343" y="15043"/>
                    <a:pt x="12343" y="15043"/>
                    <a:pt x="12343" y="15043"/>
                  </a:cubicBezTo>
                  <a:close/>
                  <a:moveTo>
                    <a:pt x="14026" y="10029"/>
                  </a:moveTo>
                  <a:cubicBezTo>
                    <a:pt x="14026" y="10029"/>
                    <a:pt x="14026" y="10029"/>
                    <a:pt x="14026" y="10029"/>
                  </a:cubicBezTo>
                  <a:cubicBezTo>
                    <a:pt x="14166" y="10029"/>
                    <a:pt x="14166" y="10029"/>
                    <a:pt x="14166" y="10029"/>
                  </a:cubicBezTo>
                  <a:cubicBezTo>
                    <a:pt x="14166" y="9643"/>
                    <a:pt x="14166" y="9643"/>
                    <a:pt x="14166" y="9643"/>
                  </a:cubicBezTo>
                  <a:cubicBezTo>
                    <a:pt x="14166" y="9257"/>
                    <a:pt x="14166" y="9257"/>
                    <a:pt x="14166" y="9257"/>
                  </a:cubicBezTo>
                  <a:cubicBezTo>
                    <a:pt x="14166" y="9257"/>
                    <a:pt x="14166" y="9257"/>
                    <a:pt x="14166" y="9257"/>
                  </a:cubicBezTo>
                  <a:cubicBezTo>
                    <a:pt x="14447" y="9257"/>
                    <a:pt x="14447" y="9257"/>
                    <a:pt x="14447" y="9257"/>
                  </a:cubicBezTo>
                  <a:cubicBezTo>
                    <a:pt x="14447" y="8871"/>
                    <a:pt x="14447" y="8871"/>
                    <a:pt x="14447" y="8871"/>
                  </a:cubicBezTo>
                  <a:cubicBezTo>
                    <a:pt x="14026" y="9257"/>
                    <a:pt x="14026" y="9257"/>
                    <a:pt x="14026" y="9257"/>
                  </a:cubicBezTo>
                  <a:lnTo>
                    <a:pt x="14026" y="10029"/>
                  </a:lnTo>
                  <a:close/>
                  <a:moveTo>
                    <a:pt x="12343" y="14657"/>
                  </a:moveTo>
                  <a:cubicBezTo>
                    <a:pt x="12343" y="14657"/>
                    <a:pt x="12343" y="14657"/>
                    <a:pt x="12343" y="14657"/>
                  </a:cubicBezTo>
                  <a:cubicBezTo>
                    <a:pt x="12904" y="14657"/>
                    <a:pt x="12904" y="14657"/>
                    <a:pt x="12904" y="14657"/>
                  </a:cubicBezTo>
                  <a:cubicBezTo>
                    <a:pt x="12904" y="14271"/>
                    <a:pt x="12904" y="14271"/>
                    <a:pt x="12904" y="14271"/>
                  </a:cubicBezTo>
                  <a:cubicBezTo>
                    <a:pt x="12343" y="14657"/>
                    <a:pt x="12343" y="14657"/>
                    <a:pt x="12343" y="14657"/>
                  </a:cubicBezTo>
                  <a:close/>
                  <a:moveTo>
                    <a:pt x="12343" y="14271"/>
                  </a:moveTo>
                  <a:cubicBezTo>
                    <a:pt x="12343" y="14271"/>
                    <a:pt x="12343" y="14271"/>
                    <a:pt x="12343" y="14271"/>
                  </a:cubicBezTo>
                  <a:cubicBezTo>
                    <a:pt x="12904" y="14271"/>
                    <a:pt x="12904" y="14271"/>
                    <a:pt x="12904" y="14271"/>
                  </a:cubicBezTo>
                  <a:cubicBezTo>
                    <a:pt x="12904" y="13886"/>
                    <a:pt x="12904" y="13886"/>
                    <a:pt x="12904" y="13886"/>
                  </a:cubicBezTo>
                  <a:cubicBezTo>
                    <a:pt x="12343" y="14271"/>
                    <a:pt x="12343" y="14271"/>
                    <a:pt x="12343" y="14271"/>
                  </a:cubicBezTo>
                  <a:close/>
                  <a:moveTo>
                    <a:pt x="12904" y="13500"/>
                  </a:moveTo>
                  <a:cubicBezTo>
                    <a:pt x="12904" y="13500"/>
                    <a:pt x="12904" y="13500"/>
                    <a:pt x="12904" y="13500"/>
                  </a:cubicBezTo>
                  <a:cubicBezTo>
                    <a:pt x="12343" y="13886"/>
                    <a:pt x="12343" y="13886"/>
                    <a:pt x="12343" y="13886"/>
                  </a:cubicBezTo>
                  <a:cubicBezTo>
                    <a:pt x="12343" y="13886"/>
                    <a:pt x="12343" y="13886"/>
                    <a:pt x="12343" y="13886"/>
                  </a:cubicBezTo>
                  <a:cubicBezTo>
                    <a:pt x="12904" y="13886"/>
                    <a:pt x="12904" y="13886"/>
                    <a:pt x="12904" y="13886"/>
                  </a:cubicBezTo>
                  <a:lnTo>
                    <a:pt x="12904" y="13500"/>
                  </a:lnTo>
                  <a:close/>
                  <a:moveTo>
                    <a:pt x="13745" y="13500"/>
                  </a:moveTo>
                  <a:cubicBezTo>
                    <a:pt x="13745" y="13500"/>
                    <a:pt x="13745" y="13500"/>
                    <a:pt x="13745" y="13500"/>
                  </a:cubicBezTo>
                  <a:cubicBezTo>
                    <a:pt x="13044" y="13500"/>
                    <a:pt x="13044" y="13500"/>
                    <a:pt x="13044" y="13500"/>
                  </a:cubicBezTo>
                  <a:cubicBezTo>
                    <a:pt x="13044" y="13500"/>
                    <a:pt x="13044" y="13500"/>
                    <a:pt x="13044" y="13500"/>
                  </a:cubicBezTo>
                  <a:cubicBezTo>
                    <a:pt x="13745" y="13500"/>
                    <a:pt x="13745" y="13500"/>
                    <a:pt x="13745" y="13500"/>
                  </a:cubicBezTo>
                  <a:close/>
                  <a:moveTo>
                    <a:pt x="13044" y="14271"/>
                  </a:moveTo>
                  <a:cubicBezTo>
                    <a:pt x="13044" y="14271"/>
                    <a:pt x="13044" y="14271"/>
                    <a:pt x="13044" y="14271"/>
                  </a:cubicBezTo>
                  <a:cubicBezTo>
                    <a:pt x="13745" y="14271"/>
                    <a:pt x="13745" y="14271"/>
                    <a:pt x="13745" y="14271"/>
                  </a:cubicBezTo>
                  <a:cubicBezTo>
                    <a:pt x="13745" y="13886"/>
                    <a:pt x="13745" y="13886"/>
                    <a:pt x="13745" y="13886"/>
                  </a:cubicBezTo>
                  <a:cubicBezTo>
                    <a:pt x="13044" y="14271"/>
                    <a:pt x="13044" y="14271"/>
                    <a:pt x="13044" y="14271"/>
                  </a:cubicBezTo>
                  <a:close/>
                  <a:moveTo>
                    <a:pt x="13044" y="15043"/>
                  </a:moveTo>
                  <a:cubicBezTo>
                    <a:pt x="13044" y="15043"/>
                    <a:pt x="13044" y="15043"/>
                    <a:pt x="13044" y="15043"/>
                  </a:cubicBezTo>
                  <a:cubicBezTo>
                    <a:pt x="13745" y="15043"/>
                    <a:pt x="13745" y="15043"/>
                    <a:pt x="13745" y="15043"/>
                  </a:cubicBezTo>
                  <a:cubicBezTo>
                    <a:pt x="13745" y="14657"/>
                    <a:pt x="13745" y="14657"/>
                    <a:pt x="13745" y="14657"/>
                  </a:cubicBezTo>
                  <a:cubicBezTo>
                    <a:pt x="13044" y="15043"/>
                    <a:pt x="13044" y="15043"/>
                    <a:pt x="13044" y="15043"/>
                  </a:cubicBezTo>
                  <a:close/>
                  <a:moveTo>
                    <a:pt x="13044" y="14657"/>
                  </a:moveTo>
                  <a:cubicBezTo>
                    <a:pt x="13044" y="14657"/>
                    <a:pt x="13044" y="14657"/>
                    <a:pt x="13044" y="14657"/>
                  </a:cubicBezTo>
                  <a:cubicBezTo>
                    <a:pt x="13745" y="14657"/>
                    <a:pt x="13745" y="14657"/>
                    <a:pt x="13745" y="14657"/>
                  </a:cubicBezTo>
                  <a:cubicBezTo>
                    <a:pt x="13745" y="14271"/>
                    <a:pt x="13745" y="14271"/>
                    <a:pt x="13745" y="14271"/>
                  </a:cubicBezTo>
                  <a:cubicBezTo>
                    <a:pt x="13044" y="14657"/>
                    <a:pt x="13044" y="14657"/>
                    <a:pt x="13044" y="14657"/>
                  </a:cubicBezTo>
                  <a:close/>
                  <a:moveTo>
                    <a:pt x="13044" y="13886"/>
                  </a:moveTo>
                  <a:cubicBezTo>
                    <a:pt x="13044" y="13886"/>
                    <a:pt x="13044" y="13886"/>
                    <a:pt x="13044" y="13886"/>
                  </a:cubicBezTo>
                  <a:cubicBezTo>
                    <a:pt x="13745" y="13886"/>
                    <a:pt x="13745" y="13886"/>
                    <a:pt x="13745" y="13886"/>
                  </a:cubicBezTo>
                  <a:cubicBezTo>
                    <a:pt x="13745" y="13886"/>
                    <a:pt x="13745" y="13886"/>
                    <a:pt x="13745" y="13886"/>
                  </a:cubicBezTo>
                  <a:cubicBezTo>
                    <a:pt x="13044" y="13886"/>
                    <a:pt x="13044" y="13886"/>
                    <a:pt x="13044" y="13886"/>
                  </a:cubicBezTo>
                  <a:close/>
                  <a:moveTo>
                    <a:pt x="12343" y="16971"/>
                  </a:moveTo>
                  <a:cubicBezTo>
                    <a:pt x="12343" y="16971"/>
                    <a:pt x="12343" y="16971"/>
                    <a:pt x="12343" y="16971"/>
                  </a:cubicBezTo>
                  <a:cubicBezTo>
                    <a:pt x="12904" y="16586"/>
                    <a:pt x="12904" y="16586"/>
                    <a:pt x="12904" y="16586"/>
                  </a:cubicBezTo>
                  <a:cubicBezTo>
                    <a:pt x="12904" y="16586"/>
                    <a:pt x="12904" y="16586"/>
                    <a:pt x="12904" y="16586"/>
                  </a:cubicBezTo>
                  <a:cubicBezTo>
                    <a:pt x="12343" y="16586"/>
                    <a:pt x="12343" y="16586"/>
                    <a:pt x="12343" y="16586"/>
                  </a:cubicBezTo>
                  <a:lnTo>
                    <a:pt x="12343" y="16971"/>
                  </a:lnTo>
                  <a:close/>
                  <a:moveTo>
                    <a:pt x="12343" y="16971"/>
                  </a:moveTo>
                  <a:cubicBezTo>
                    <a:pt x="12343" y="16971"/>
                    <a:pt x="12343" y="16971"/>
                    <a:pt x="12343" y="16971"/>
                  </a:cubicBezTo>
                  <a:cubicBezTo>
                    <a:pt x="12904" y="16971"/>
                    <a:pt x="12904" y="16971"/>
                    <a:pt x="12904" y="16971"/>
                  </a:cubicBezTo>
                  <a:cubicBezTo>
                    <a:pt x="12904" y="16971"/>
                    <a:pt x="12904" y="16971"/>
                    <a:pt x="12904" y="16971"/>
                  </a:cubicBezTo>
                  <a:cubicBezTo>
                    <a:pt x="12343" y="16971"/>
                    <a:pt x="12343" y="16971"/>
                    <a:pt x="12343" y="16971"/>
                  </a:cubicBezTo>
                  <a:close/>
                  <a:moveTo>
                    <a:pt x="12343" y="16586"/>
                  </a:moveTo>
                  <a:cubicBezTo>
                    <a:pt x="12343" y="16586"/>
                    <a:pt x="12343" y="16586"/>
                    <a:pt x="12343" y="16586"/>
                  </a:cubicBezTo>
                  <a:cubicBezTo>
                    <a:pt x="12904" y="16200"/>
                    <a:pt x="12904" y="16200"/>
                    <a:pt x="12904" y="16200"/>
                  </a:cubicBezTo>
                  <a:cubicBezTo>
                    <a:pt x="12904" y="16200"/>
                    <a:pt x="12904" y="16200"/>
                    <a:pt x="12904" y="16200"/>
                  </a:cubicBezTo>
                  <a:cubicBezTo>
                    <a:pt x="12343" y="16200"/>
                    <a:pt x="12343" y="16200"/>
                    <a:pt x="12343" y="16200"/>
                  </a:cubicBezTo>
                  <a:lnTo>
                    <a:pt x="12343" y="16586"/>
                  </a:lnTo>
                  <a:close/>
                  <a:moveTo>
                    <a:pt x="12343" y="16200"/>
                  </a:moveTo>
                  <a:cubicBezTo>
                    <a:pt x="12343" y="16200"/>
                    <a:pt x="12343" y="16200"/>
                    <a:pt x="12343" y="16200"/>
                  </a:cubicBezTo>
                  <a:cubicBezTo>
                    <a:pt x="12904" y="15814"/>
                    <a:pt x="12904" y="15814"/>
                    <a:pt x="12904" y="15814"/>
                  </a:cubicBezTo>
                  <a:cubicBezTo>
                    <a:pt x="12904" y="15814"/>
                    <a:pt x="12904" y="15814"/>
                    <a:pt x="12904" y="15814"/>
                  </a:cubicBezTo>
                  <a:cubicBezTo>
                    <a:pt x="12343" y="15814"/>
                    <a:pt x="12343" y="15814"/>
                    <a:pt x="12343" y="15814"/>
                  </a:cubicBezTo>
                  <a:lnTo>
                    <a:pt x="12343" y="16200"/>
                  </a:lnTo>
                  <a:close/>
                  <a:moveTo>
                    <a:pt x="6592" y="15814"/>
                  </a:moveTo>
                  <a:cubicBezTo>
                    <a:pt x="6592" y="15814"/>
                    <a:pt x="6592" y="15814"/>
                    <a:pt x="6592" y="15814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8416" y="15429"/>
                    <a:pt x="8416" y="15429"/>
                    <a:pt x="8416" y="15429"/>
                  </a:cubicBezTo>
                  <a:cubicBezTo>
                    <a:pt x="8416" y="15429"/>
                    <a:pt x="8416" y="15429"/>
                    <a:pt x="8416" y="15429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6592" y="15814"/>
                    <a:pt x="6592" y="15814"/>
                    <a:pt x="6592" y="15814"/>
                  </a:cubicBezTo>
                  <a:close/>
                  <a:moveTo>
                    <a:pt x="6592" y="16200"/>
                  </a:moveTo>
                  <a:cubicBezTo>
                    <a:pt x="6592" y="16200"/>
                    <a:pt x="6592" y="16200"/>
                    <a:pt x="6592" y="16200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8416" y="15814"/>
                    <a:pt x="8416" y="15814"/>
                    <a:pt x="8416" y="15814"/>
                  </a:cubicBezTo>
                  <a:cubicBezTo>
                    <a:pt x="8416" y="15814"/>
                    <a:pt x="8416" y="15814"/>
                    <a:pt x="8416" y="15814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6592" y="15814"/>
                    <a:pt x="6592" y="15814"/>
                    <a:pt x="6592" y="15814"/>
                  </a:cubicBezTo>
                  <a:lnTo>
                    <a:pt x="6592" y="16200"/>
                  </a:lnTo>
                  <a:close/>
                  <a:moveTo>
                    <a:pt x="6592" y="15429"/>
                  </a:moveTo>
                  <a:cubicBezTo>
                    <a:pt x="6592" y="15429"/>
                    <a:pt x="6592" y="15429"/>
                    <a:pt x="6592" y="15429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8416" y="15429"/>
                    <a:pt x="8416" y="15429"/>
                    <a:pt x="8416" y="15429"/>
                  </a:cubicBezTo>
                  <a:cubicBezTo>
                    <a:pt x="8416" y="15043"/>
                    <a:pt x="8416" y="15043"/>
                    <a:pt x="8416" y="15043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6592" y="15429"/>
                    <a:pt x="6592" y="15429"/>
                    <a:pt x="6592" y="15429"/>
                  </a:cubicBezTo>
                  <a:close/>
                  <a:moveTo>
                    <a:pt x="15148" y="14271"/>
                  </a:moveTo>
                  <a:cubicBezTo>
                    <a:pt x="15148" y="14271"/>
                    <a:pt x="15148" y="14271"/>
                    <a:pt x="15148" y="14271"/>
                  </a:cubicBezTo>
                  <a:cubicBezTo>
                    <a:pt x="15709" y="14271"/>
                    <a:pt x="15709" y="14271"/>
                    <a:pt x="15709" y="14271"/>
                  </a:cubicBezTo>
                  <a:cubicBezTo>
                    <a:pt x="14868" y="13886"/>
                    <a:pt x="14868" y="13886"/>
                    <a:pt x="14868" y="13886"/>
                  </a:cubicBezTo>
                  <a:cubicBezTo>
                    <a:pt x="14868" y="14271"/>
                    <a:pt x="14868" y="14271"/>
                    <a:pt x="14868" y="14271"/>
                  </a:cubicBezTo>
                  <a:lnTo>
                    <a:pt x="15148" y="14271"/>
                  </a:lnTo>
                  <a:close/>
                  <a:moveTo>
                    <a:pt x="21600" y="15814"/>
                  </a:moveTo>
                  <a:cubicBezTo>
                    <a:pt x="21600" y="15814"/>
                    <a:pt x="21600" y="15814"/>
                    <a:pt x="21600" y="15814"/>
                  </a:cubicBezTo>
                  <a:cubicBezTo>
                    <a:pt x="20758" y="15814"/>
                    <a:pt x="20758" y="15814"/>
                    <a:pt x="20758" y="15814"/>
                  </a:cubicBezTo>
                  <a:cubicBezTo>
                    <a:pt x="20758" y="15043"/>
                    <a:pt x="20758" y="15043"/>
                    <a:pt x="20758" y="15043"/>
                  </a:cubicBezTo>
                  <a:cubicBezTo>
                    <a:pt x="20478" y="13114"/>
                    <a:pt x="20478" y="13114"/>
                    <a:pt x="20478" y="13114"/>
                  </a:cubicBezTo>
                  <a:cubicBezTo>
                    <a:pt x="17953" y="13500"/>
                    <a:pt x="17953" y="13500"/>
                    <a:pt x="17953" y="13500"/>
                  </a:cubicBezTo>
                  <a:cubicBezTo>
                    <a:pt x="16831" y="13114"/>
                    <a:pt x="16831" y="13114"/>
                    <a:pt x="16831" y="13114"/>
                  </a:cubicBezTo>
                  <a:cubicBezTo>
                    <a:pt x="16410" y="13114"/>
                    <a:pt x="16410" y="13114"/>
                    <a:pt x="16410" y="13114"/>
                  </a:cubicBezTo>
                  <a:cubicBezTo>
                    <a:pt x="16551" y="13114"/>
                    <a:pt x="16551" y="13114"/>
                    <a:pt x="16551" y="13114"/>
                  </a:cubicBezTo>
                  <a:cubicBezTo>
                    <a:pt x="16691" y="1929"/>
                    <a:pt x="16691" y="1929"/>
                    <a:pt x="16691" y="1929"/>
                  </a:cubicBezTo>
                  <a:cubicBezTo>
                    <a:pt x="16270" y="1157"/>
                    <a:pt x="16270" y="1157"/>
                    <a:pt x="16270" y="1157"/>
                  </a:cubicBezTo>
                  <a:cubicBezTo>
                    <a:pt x="15990" y="1157"/>
                    <a:pt x="15990" y="1157"/>
                    <a:pt x="15990" y="1157"/>
                  </a:cubicBezTo>
                  <a:cubicBezTo>
                    <a:pt x="15990" y="771"/>
                    <a:pt x="15990" y="771"/>
                    <a:pt x="15990" y="771"/>
                  </a:cubicBezTo>
                  <a:cubicBezTo>
                    <a:pt x="15429" y="0"/>
                    <a:pt x="15429" y="0"/>
                    <a:pt x="15429" y="0"/>
                  </a:cubicBezTo>
                  <a:cubicBezTo>
                    <a:pt x="15429" y="0"/>
                    <a:pt x="15429" y="0"/>
                    <a:pt x="15429" y="0"/>
                  </a:cubicBezTo>
                  <a:cubicBezTo>
                    <a:pt x="10519" y="3857"/>
                    <a:pt x="10519" y="3857"/>
                    <a:pt x="10519" y="3857"/>
                  </a:cubicBezTo>
                  <a:cubicBezTo>
                    <a:pt x="10519" y="13500"/>
                    <a:pt x="10519" y="13500"/>
                    <a:pt x="10519" y="13500"/>
                  </a:cubicBezTo>
                  <a:cubicBezTo>
                    <a:pt x="9397" y="13886"/>
                    <a:pt x="8135" y="14271"/>
                    <a:pt x="7294" y="14657"/>
                  </a:cubicBezTo>
                  <a:cubicBezTo>
                    <a:pt x="4909" y="13886"/>
                    <a:pt x="4909" y="13886"/>
                    <a:pt x="4909" y="13886"/>
                  </a:cubicBezTo>
                  <a:cubicBezTo>
                    <a:pt x="2805" y="14657"/>
                    <a:pt x="2805" y="14657"/>
                    <a:pt x="2805" y="14657"/>
                  </a:cubicBezTo>
                  <a:cubicBezTo>
                    <a:pt x="2805" y="15043"/>
                    <a:pt x="2805" y="15043"/>
                    <a:pt x="2805" y="15043"/>
                  </a:cubicBezTo>
                  <a:cubicBezTo>
                    <a:pt x="4909" y="14271"/>
                    <a:pt x="4909" y="14271"/>
                    <a:pt x="4909" y="14271"/>
                  </a:cubicBezTo>
                  <a:cubicBezTo>
                    <a:pt x="6873" y="15043"/>
                    <a:pt x="6873" y="15043"/>
                    <a:pt x="6873" y="15043"/>
                  </a:cubicBezTo>
                  <a:cubicBezTo>
                    <a:pt x="6732" y="15043"/>
                    <a:pt x="6592" y="15043"/>
                    <a:pt x="6592" y="15043"/>
                  </a:cubicBezTo>
                  <a:cubicBezTo>
                    <a:pt x="6592" y="15814"/>
                    <a:pt x="6592" y="15814"/>
                    <a:pt x="6592" y="15814"/>
                  </a:cubicBezTo>
                  <a:cubicBezTo>
                    <a:pt x="6592" y="15043"/>
                    <a:pt x="6592" y="15043"/>
                    <a:pt x="6592" y="15043"/>
                  </a:cubicBezTo>
                  <a:cubicBezTo>
                    <a:pt x="14166" y="13114"/>
                    <a:pt x="14166" y="13114"/>
                    <a:pt x="14166" y="13114"/>
                  </a:cubicBezTo>
                  <a:cubicBezTo>
                    <a:pt x="14166" y="13114"/>
                    <a:pt x="14166" y="13114"/>
                    <a:pt x="14166" y="13114"/>
                  </a:cubicBezTo>
                  <a:cubicBezTo>
                    <a:pt x="14166" y="13114"/>
                    <a:pt x="14166" y="13114"/>
                    <a:pt x="14166" y="13114"/>
                  </a:cubicBezTo>
                  <a:cubicBezTo>
                    <a:pt x="14447" y="12729"/>
                    <a:pt x="14447" y="12729"/>
                    <a:pt x="14447" y="12729"/>
                  </a:cubicBezTo>
                  <a:cubicBezTo>
                    <a:pt x="14447" y="16971"/>
                    <a:pt x="14447" y="16971"/>
                    <a:pt x="14447" y="16971"/>
                  </a:cubicBezTo>
                  <a:cubicBezTo>
                    <a:pt x="12343" y="17357"/>
                    <a:pt x="12343" y="17357"/>
                    <a:pt x="12343" y="17357"/>
                  </a:cubicBezTo>
                  <a:cubicBezTo>
                    <a:pt x="12343" y="17357"/>
                    <a:pt x="12343" y="17357"/>
                    <a:pt x="12343" y="17357"/>
                  </a:cubicBezTo>
                  <a:cubicBezTo>
                    <a:pt x="12343" y="17357"/>
                    <a:pt x="12343" y="17357"/>
                    <a:pt x="12343" y="17357"/>
                  </a:cubicBezTo>
                  <a:cubicBezTo>
                    <a:pt x="12343" y="17357"/>
                    <a:pt x="12343" y="17357"/>
                    <a:pt x="12343" y="17357"/>
                  </a:cubicBezTo>
                  <a:cubicBezTo>
                    <a:pt x="12623" y="17743"/>
                    <a:pt x="12623" y="17743"/>
                    <a:pt x="12623" y="17743"/>
                  </a:cubicBezTo>
                  <a:cubicBezTo>
                    <a:pt x="9117" y="18129"/>
                    <a:pt x="9117" y="18129"/>
                    <a:pt x="9117" y="18129"/>
                  </a:cubicBezTo>
                  <a:cubicBezTo>
                    <a:pt x="9117" y="18129"/>
                    <a:pt x="9117" y="18129"/>
                    <a:pt x="9117" y="18129"/>
                  </a:cubicBezTo>
                  <a:cubicBezTo>
                    <a:pt x="9117" y="18129"/>
                    <a:pt x="9117" y="18129"/>
                    <a:pt x="9117" y="18129"/>
                  </a:cubicBezTo>
                  <a:cubicBezTo>
                    <a:pt x="7995" y="18129"/>
                    <a:pt x="7995" y="18129"/>
                    <a:pt x="7995" y="18129"/>
                  </a:cubicBezTo>
                  <a:cubicBezTo>
                    <a:pt x="7995" y="18129"/>
                    <a:pt x="7995" y="18129"/>
                    <a:pt x="7995" y="18129"/>
                  </a:cubicBezTo>
                  <a:cubicBezTo>
                    <a:pt x="7995" y="18129"/>
                    <a:pt x="7995" y="18129"/>
                    <a:pt x="7995" y="18129"/>
                  </a:cubicBezTo>
                  <a:cubicBezTo>
                    <a:pt x="7574" y="18129"/>
                    <a:pt x="7574" y="18129"/>
                    <a:pt x="7574" y="18129"/>
                  </a:cubicBezTo>
                  <a:cubicBezTo>
                    <a:pt x="7574" y="18129"/>
                    <a:pt x="7574" y="18129"/>
                    <a:pt x="7574" y="18129"/>
                  </a:cubicBezTo>
                  <a:cubicBezTo>
                    <a:pt x="7574" y="18129"/>
                    <a:pt x="7574" y="18129"/>
                    <a:pt x="7574" y="18129"/>
                  </a:cubicBezTo>
                  <a:cubicBezTo>
                    <a:pt x="5330" y="18514"/>
                    <a:pt x="5330" y="18514"/>
                    <a:pt x="5330" y="18514"/>
                  </a:cubicBezTo>
                  <a:cubicBezTo>
                    <a:pt x="5330" y="14657"/>
                    <a:pt x="5330" y="14657"/>
                    <a:pt x="5330" y="14657"/>
                  </a:cubicBezTo>
                  <a:cubicBezTo>
                    <a:pt x="5190" y="14657"/>
                    <a:pt x="5190" y="14657"/>
                    <a:pt x="5190" y="14657"/>
                  </a:cubicBezTo>
                  <a:cubicBezTo>
                    <a:pt x="5190" y="18514"/>
                    <a:pt x="5190" y="18514"/>
                    <a:pt x="5190" y="18514"/>
                  </a:cubicBezTo>
                  <a:cubicBezTo>
                    <a:pt x="5190" y="18514"/>
                    <a:pt x="5190" y="18514"/>
                    <a:pt x="5190" y="18514"/>
                  </a:cubicBezTo>
                  <a:cubicBezTo>
                    <a:pt x="5190" y="18514"/>
                    <a:pt x="5190" y="18514"/>
                    <a:pt x="5190" y="18514"/>
                  </a:cubicBezTo>
                  <a:cubicBezTo>
                    <a:pt x="5190" y="18514"/>
                    <a:pt x="5190" y="18514"/>
                    <a:pt x="5190" y="18514"/>
                  </a:cubicBezTo>
                  <a:cubicBezTo>
                    <a:pt x="5190" y="20443"/>
                    <a:pt x="5190" y="20443"/>
                    <a:pt x="5190" y="20443"/>
                  </a:cubicBezTo>
                  <a:cubicBezTo>
                    <a:pt x="5190" y="20443"/>
                    <a:pt x="5190" y="20443"/>
                    <a:pt x="5190" y="20443"/>
                  </a:cubicBezTo>
                  <a:cubicBezTo>
                    <a:pt x="5190" y="15429"/>
                    <a:pt x="5190" y="15429"/>
                    <a:pt x="5190" y="15429"/>
                  </a:cubicBezTo>
                  <a:cubicBezTo>
                    <a:pt x="4629" y="15429"/>
                    <a:pt x="4629" y="15429"/>
                    <a:pt x="4629" y="15429"/>
                  </a:cubicBezTo>
                  <a:cubicBezTo>
                    <a:pt x="4629" y="20443"/>
                    <a:pt x="4629" y="20443"/>
                    <a:pt x="4629" y="20443"/>
                  </a:cubicBezTo>
                  <a:cubicBezTo>
                    <a:pt x="4629" y="20443"/>
                    <a:pt x="4629" y="20443"/>
                    <a:pt x="4629" y="20443"/>
                  </a:cubicBezTo>
                  <a:cubicBezTo>
                    <a:pt x="4629" y="14657"/>
                    <a:pt x="4629" y="14657"/>
                    <a:pt x="4629" y="14657"/>
                  </a:cubicBezTo>
                  <a:cubicBezTo>
                    <a:pt x="4629" y="14657"/>
                    <a:pt x="4629" y="14657"/>
                    <a:pt x="4629" y="14657"/>
                  </a:cubicBezTo>
                  <a:cubicBezTo>
                    <a:pt x="4629" y="20443"/>
                    <a:pt x="4629" y="20443"/>
                    <a:pt x="4629" y="20443"/>
                  </a:cubicBezTo>
                  <a:cubicBezTo>
                    <a:pt x="4488" y="20443"/>
                    <a:pt x="4488" y="20443"/>
                    <a:pt x="4488" y="20443"/>
                  </a:cubicBezTo>
                  <a:cubicBezTo>
                    <a:pt x="4488" y="15429"/>
                    <a:pt x="4488" y="15429"/>
                    <a:pt x="4488" y="15429"/>
                  </a:cubicBezTo>
                  <a:cubicBezTo>
                    <a:pt x="4208" y="15429"/>
                    <a:pt x="4208" y="15429"/>
                    <a:pt x="4208" y="15429"/>
                  </a:cubicBezTo>
                  <a:cubicBezTo>
                    <a:pt x="4208" y="20443"/>
                    <a:pt x="4208" y="20443"/>
                    <a:pt x="4208" y="20443"/>
                  </a:cubicBezTo>
                  <a:cubicBezTo>
                    <a:pt x="4348" y="20443"/>
                    <a:pt x="4348" y="20443"/>
                    <a:pt x="4348" y="20443"/>
                  </a:cubicBezTo>
                  <a:cubicBezTo>
                    <a:pt x="4068" y="20443"/>
                    <a:pt x="4068" y="20443"/>
                    <a:pt x="4068" y="20443"/>
                  </a:cubicBezTo>
                  <a:cubicBezTo>
                    <a:pt x="4068" y="15043"/>
                    <a:pt x="4068" y="15043"/>
                    <a:pt x="4068" y="15043"/>
                  </a:cubicBezTo>
                  <a:cubicBezTo>
                    <a:pt x="4068" y="15043"/>
                    <a:pt x="4068" y="15043"/>
                    <a:pt x="4068" y="15043"/>
                  </a:cubicBezTo>
                  <a:cubicBezTo>
                    <a:pt x="4068" y="20443"/>
                    <a:pt x="4068" y="20443"/>
                    <a:pt x="4068" y="20443"/>
                  </a:cubicBezTo>
                  <a:cubicBezTo>
                    <a:pt x="3366" y="20829"/>
                    <a:pt x="3366" y="20829"/>
                    <a:pt x="3366" y="20829"/>
                  </a:cubicBezTo>
                  <a:cubicBezTo>
                    <a:pt x="3366" y="20829"/>
                    <a:pt x="11081" y="21600"/>
                    <a:pt x="13184" y="21600"/>
                  </a:cubicBezTo>
                  <a:cubicBezTo>
                    <a:pt x="14026" y="21600"/>
                    <a:pt x="18094" y="21214"/>
                    <a:pt x="18374" y="21214"/>
                  </a:cubicBezTo>
                  <a:cubicBezTo>
                    <a:pt x="18374" y="21214"/>
                    <a:pt x="18374" y="21214"/>
                    <a:pt x="18374" y="21214"/>
                  </a:cubicBezTo>
                  <a:cubicBezTo>
                    <a:pt x="18514" y="21214"/>
                    <a:pt x="18514" y="21214"/>
                    <a:pt x="18514" y="21214"/>
                  </a:cubicBezTo>
                  <a:cubicBezTo>
                    <a:pt x="18514" y="21214"/>
                    <a:pt x="18514" y="21214"/>
                    <a:pt x="18514" y="21214"/>
                  </a:cubicBezTo>
                  <a:cubicBezTo>
                    <a:pt x="19636" y="21214"/>
                    <a:pt x="20478" y="21214"/>
                    <a:pt x="20478" y="21214"/>
                  </a:cubicBezTo>
                  <a:cubicBezTo>
                    <a:pt x="18514" y="21214"/>
                    <a:pt x="18514" y="21214"/>
                    <a:pt x="18514" y="21214"/>
                  </a:cubicBezTo>
                  <a:cubicBezTo>
                    <a:pt x="18514" y="18129"/>
                    <a:pt x="18514" y="18129"/>
                    <a:pt x="18514" y="18129"/>
                  </a:cubicBezTo>
                  <a:cubicBezTo>
                    <a:pt x="18374" y="18129"/>
                    <a:pt x="18374" y="18129"/>
                    <a:pt x="18374" y="18129"/>
                  </a:cubicBezTo>
                  <a:cubicBezTo>
                    <a:pt x="18374" y="21214"/>
                    <a:pt x="18374" y="21214"/>
                    <a:pt x="18374" y="21214"/>
                  </a:cubicBezTo>
                  <a:cubicBezTo>
                    <a:pt x="17673" y="20829"/>
                    <a:pt x="17673" y="20829"/>
                    <a:pt x="17673" y="20829"/>
                  </a:cubicBezTo>
                  <a:cubicBezTo>
                    <a:pt x="17673" y="17743"/>
                    <a:pt x="17673" y="17743"/>
                    <a:pt x="17673" y="17743"/>
                  </a:cubicBezTo>
                  <a:cubicBezTo>
                    <a:pt x="17532" y="17743"/>
                    <a:pt x="17532" y="17743"/>
                    <a:pt x="17532" y="17743"/>
                  </a:cubicBezTo>
                  <a:cubicBezTo>
                    <a:pt x="17532" y="20829"/>
                    <a:pt x="17532" y="20829"/>
                    <a:pt x="17532" y="20829"/>
                  </a:cubicBezTo>
                  <a:cubicBezTo>
                    <a:pt x="16971" y="20829"/>
                    <a:pt x="16971" y="20829"/>
                    <a:pt x="16971" y="208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7112" y="18129"/>
                    <a:pt x="17112" y="18129"/>
                    <a:pt x="17112" y="181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6831" y="18129"/>
                    <a:pt x="16831" y="18129"/>
                    <a:pt x="16831" y="18129"/>
                  </a:cubicBezTo>
                  <a:cubicBezTo>
                    <a:pt x="16831" y="18129"/>
                    <a:pt x="16831" y="18129"/>
                    <a:pt x="16831" y="18129"/>
                  </a:cubicBezTo>
                  <a:cubicBezTo>
                    <a:pt x="16270" y="18129"/>
                    <a:pt x="16270" y="18129"/>
                    <a:pt x="16270" y="18129"/>
                  </a:cubicBezTo>
                  <a:cubicBezTo>
                    <a:pt x="15569" y="17357"/>
                    <a:pt x="15569" y="17357"/>
                    <a:pt x="15569" y="17357"/>
                  </a:cubicBezTo>
                  <a:cubicBezTo>
                    <a:pt x="15569" y="16971"/>
                    <a:pt x="15569" y="16971"/>
                    <a:pt x="15569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7112" y="16971"/>
                    <a:pt x="17112" y="16971"/>
                    <a:pt x="17112" y="16971"/>
                  </a:cubicBezTo>
                  <a:cubicBezTo>
                    <a:pt x="17953" y="18129"/>
                    <a:pt x="17953" y="18129"/>
                    <a:pt x="17953" y="18129"/>
                  </a:cubicBezTo>
                  <a:cubicBezTo>
                    <a:pt x="18795" y="18129"/>
                    <a:pt x="18795" y="18129"/>
                    <a:pt x="18795" y="18129"/>
                  </a:cubicBezTo>
                  <a:cubicBezTo>
                    <a:pt x="17953" y="17743"/>
                    <a:pt x="17953" y="17743"/>
                    <a:pt x="17953" y="17743"/>
                  </a:cubicBezTo>
                  <a:cubicBezTo>
                    <a:pt x="17673" y="17357"/>
                    <a:pt x="17673" y="17357"/>
                    <a:pt x="17673" y="17357"/>
                  </a:cubicBezTo>
                  <a:cubicBezTo>
                    <a:pt x="18234" y="17357"/>
                    <a:pt x="18234" y="17357"/>
                    <a:pt x="18234" y="17357"/>
                  </a:cubicBezTo>
                  <a:cubicBezTo>
                    <a:pt x="18234" y="17357"/>
                    <a:pt x="18234" y="17357"/>
                    <a:pt x="18234" y="17357"/>
                  </a:cubicBezTo>
                  <a:cubicBezTo>
                    <a:pt x="18234" y="14271"/>
                    <a:pt x="18234" y="14271"/>
                    <a:pt x="18234" y="14271"/>
                  </a:cubicBezTo>
                  <a:cubicBezTo>
                    <a:pt x="18234" y="13886"/>
                    <a:pt x="18234" y="13886"/>
                    <a:pt x="18234" y="13886"/>
                  </a:cubicBezTo>
                  <a:cubicBezTo>
                    <a:pt x="18234" y="13886"/>
                    <a:pt x="18234" y="13886"/>
                    <a:pt x="18234" y="13886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5849" y="14271"/>
                    <a:pt x="15849" y="14271"/>
                    <a:pt x="15849" y="14271"/>
                  </a:cubicBezTo>
                  <a:cubicBezTo>
                    <a:pt x="15849" y="13886"/>
                    <a:pt x="15849" y="13886"/>
                    <a:pt x="15849" y="13886"/>
                  </a:cubicBezTo>
                  <a:cubicBezTo>
                    <a:pt x="16270" y="13886"/>
                    <a:pt x="16270" y="13886"/>
                    <a:pt x="16270" y="13886"/>
                  </a:cubicBezTo>
                  <a:cubicBezTo>
                    <a:pt x="16270" y="13500"/>
                    <a:pt x="16270" y="13500"/>
                    <a:pt x="16270" y="13500"/>
                  </a:cubicBezTo>
                  <a:cubicBezTo>
                    <a:pt x="15849" y="13500"/>
                    <a:pt x="15849" y="13500"/>
                    <a:pt x="15849" y="13500"/>
                  </a:cubicBezTo>
                  <a:cubicBezTo>
                    <a:pt x="15990" y="13500"/>
                    <a:pt x="15990" y="13500"/>
                    <a:pt x="15990" y="13500"/>
                  </a:cubicBezTo>
                  <a:cubicBezTo>
                    <a:pt x="15990" y="13114"/>
                    <a:pt x="15990" y="13114"/>
                    <a:pt x="15990" y="13114"/>
                  </a:cubicBezTo>
                  <a:cubicBezTo>
                    <a:pt x="16831" y="13500"/>
                    <a:pt x="16831" y="13500"/>
                    <a:pt x="16831" y="13500"/>
                  </a:cubicBezTo>
                  <a:cubicBezTo>
                    <a:pt x="16831" y="13886"/>
                    <a:pt x="16831" y="13886"/>
                    <a:pt x="16831" y="13886"/>
                  </a:cubicBezTo>
                  <a:cubicBezTo>
                    <a:pt x="16971" y="13886"/>
                    <a:pt x="16971" y="13886"/>
                    <a:pt x="16971" y="13886"/>
                  </a:cubicBezTo>
                  <a:cubicBezTo>
                    <a:pt x="16410" y="13886"/>
                    <a:pt x="16410" y="13886"/>
                    <a:pt x="16410" y="13886"/>
                  </a:cubicBezTo>
                  <a:cubicBezTo>
                    <a:pt x="17532" y="13500"/>
                    <a:pt x="17532" y="13500"/>
                    <a:pt x="17532" y="13500"/>
                  </a:cubicBezTo>
                  <a:cubicBezTo>
                    <a:pt x="17953" y="13500"/>
                    <a:pt x="17953" y="13500"/>
                    <a:pt x="17953" y="13500"/>
                  </a:cubicBezTo>
                  <a:cubicBezTo>
                    <a:pt x="17953" y="13500"/>
                    <a:pt x="17953" y="13500"/>
                    <a:pt x="17953" y="13500"/>
                  </a:cubicBezTo>
                  <a:cubicBezTo>
                    <a:pt x="20478" y="13114"/>
                    <a:pt x="20478" y="13114"/>
                    <a:pt x="20478" y="13114"/>
                  </a:cubicBezTo>
                  <a:cubicBezTo>
                    <a:pt x="20478" y="21214"/>
                    <a:pt x="20478" y="21214"/>
                    <a:pt x="20478" y="21214"/>
                  </a:cubicBezTo>
                  <a:cubicBezTo>
                    <a:pt x="20478" y="21214"/>
                    <a:pt x="20478" y="21214"/>
                    <a:pt x="20478" y="21214"/>
                  </a:cubicBezTo>
                  <a:cubicBezTo>
                    <a:pt x="20478" y="21214"/>
                    <a:pt x="20478" y="21214"/>
                    <a:pt x="20478" y="21214"/>
                  </a:cubicBezTo>
                  <a:cubicBezTo>
                    <a:pt x="21600" y="21214"/>
                    <a:pt x="21600" y="21214"/>
                    <a:pt x="21600" y="21214"/>
                  </a:cubicBezTo>
                  <a:cubicBezTo>
                    <a:pt x="21600" y="16586"/>
                    <a:pt x="21600" y="16586"/>
                    <a:pt x="21600" y="16586"/>
                  </a:cubicBezTo>
                  <a:lnTo>
                    <a:pt x="21600" y="15814"/>
                  </a:lnTo>
                  <a:close/>
                  <a:moveTo>
                    <a:pt x="17953" y="14271"/>
                  </a:moveTo>
                  <a:cubicBezTo>
                    <a:pt x="17953" y="14271"/>
                    <a:pt x="17953" y="14271"/>
                    <a:pt x="17953" y="14271"/>
                  </a:cubicBezTo>
                  <a:cubicBezTo>
                    <a:pt x="18234" y="14271"/>
                    <a:pt x="18234" y="14271"/>
                    <a:pt x="18234" y="14271"/>
                  </a:cubicBezTo>
                  <a:cubicBezTo>
                    <a:pt x="18234" y="14271"/>
                    <a:pt x="18234" y="14271"/>
                    <a:pt x="18234" y="14271"/>
                  </a:cubicBezTo>
                  <a:cubicBezTo>
                    <a:pt x="17953" y="14271"/>
                    <a:pt x="17953" y="14271"/>
                    <a:pt x="17953" y="14271"/>
                  </a:cubicBezTo>
                  <a:close/>
                  <a:moveTo>
                    <a:pt x="17953" y="14271"/>
                  </a:moveTo>
                  <a:cubicBezTo>
                    <a:pt x="17953" y="14271"/>
                    <a:pt x="17953" y="14271"/>
                    <a:pt x="17953" y="14271"/>
                  </a:cubicBezTo>
                  <a:cubicBezTo>
                    <a:pt x="18234" y="14271"/>
                    <a:pt x="18234" y="14271"/>
                    <a:pt x="18234" y="14271"/>
                  </a:cubicBezTo>
                  <a:cubicBezTo>
                    <a:pt x="18234" y="16971"/>
                    <a:pt x="18234" y="16971"/>
                    <a:pt x="18234" y="16971"/>
                  </a:cubicBezTo>
                  <a:cubicBezTo>
                    <a:pt x="17953" y="16971"/>
                    <a:pt x="17953" y="16971"/>
                    <a:pt x="17953" y="16971"/>
                  </a:cubicBezTo>
                  <a:lnTo>
                    <a:pt x="17953" y="14271"/>
                  </a:lnTo>
                  <a:close/>
                  <a:moveTo>
                    <a:pt x="17953" y="16971"/>
                  </a:moveTo>
                  <a:cubicBezTo>
                    <a:pt x="17953" y="16971"/>
                    <a:pt x="17953" y="16971"/>
                    <a:pt x="17953" y="16971"/>
                  </a:cubicBezTo>
                  <a:cubicBezTo>
                    <a:pt x="18234" y="16971"/>
                    <a:pt x="18234" y="16971"/>
                    <a:pt x="18234" y="16971"/>
                  </a:cubicBezTo>
                  <a:cubicBezTo>
                    <a:pt x="18234" y="17357"/>
                    <a:pt x="18234" y="17357"/>
                    <a:pt x="18234" y="17357"/>
                  </a:cubicBezTo>
                  <a:cubicBezTo>
                    <a:pt x="17953" y="17357"/>
                    <a:pt x="17953" y="17357"/>
                    <a:pt x="17953" y="17357"/>
                  </a:cubicBezTo>
                  <a:lnTo>
                    <a:pt x="17953" y="16971"/>
                  </a:lnTo>
                  <a:close/>
                  <a:moveTo>
                    <a:pt x="17392" y="14271"/>
                  </a:moveTo>
                  <a:cubicBezTo>
                    <a:pt x="17392" y="14271"/>
                    <a:pt x="17392" y="14271"/>
                    <a:pt x="17392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lose/>
                  <a:moveTo>
                    <a:pt x="17392" y="14271"/>
                  </a:moveTo>
                  <a:cubicBezTo>
                    <a:pt x="17392" y="14271"/>
                    <a:pt x="17392" y="14271"/>
                    <a:pt x="17392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813" y="16971"/>
                    <a:pt x="17813" y="16971"/>
                    <a:pt x="17813" y="16971"/>
                  </a:cubicBezTo>
                  <a:cubicBezTo>
                    <a:pt x="17392" y="16971"/>
                    <a:pt x="17392" y="16971"/>
                    <a:pt x="17392" y="16971"/>
                  </a:cubicBezTo>
                  <a:lnTo>
                    <a:pt x="17392" y="14271"/>
                  </a:lnTo>
                  <a:close/>
                  <a:moveTo>
                    <a:pt x="17392" y="16971"/>
                  </a:moveTo>
                  <a:cubicBezTo>
                    <a:pt x="17392" y="16971"/>
                    <a:pt x="17392" y="16971"/>
                    <a:pt x="17392" y="16971"/>
                  </a:cubicBezTo>
                  <a:cubicBezTo>
                    <a:pt x="17813" y="16971"/>
                    <a:pt x="17813" y="16971"/>
                    <a:pt x="17813" y="16971"/>
                  </a:cubicBezTo>
                  <a:cubicBezTo>
                    <a:pt x="17813" y="17357"/>
                    <a:pt x="17813" y="17357"/>
                    <a:pt x="17813" y="17357"/>
                  </a:cubicBezTo>
                  <a:cubicBezTo>
                    <a:pt x="17673" y="17357"/>
                    <a:pt x="17673" y="17357"/>
                    <a:pt x="17673" y="17357"/>
                  </a:cubicBezTo>
                  <a:cubicBezTo>
                    <a:pt x="17673" y="17357"/>
                    <a:pt x="17673" y="17357"/>
                    <a:pt x="17673" y="17357"/>
                  </a:cubicBezTo>
                  <a:cubicBezTo>
                    <a:pt x="17392" y="17357"/>
                    <a:pt x="17392" y="17357"/>
                    <a:pt x="17392" y="17357"/>
                  </a:cubicBezTo>
                  <a:lnTo>
                    <a:pt x="17392" y="16971"/>
                  </a:lnTo>
                  <a:close/>
                  <a:moveTo>
                    <a:pt x="17392" y="17357"/>
                  </a:moveTo>
                  <a:cubicBezTo>
                    <a:pt x="17392" y="17357"/>
                    <a:pt x="17392" y="17357"/>
                    <a:pt x="17392" y="17357"/>
                  </a:cubicBezTo>
                  <a:cubicBezTo>
                    <a:pt x="17252" y="16971"/>
                    <a:pt x="17252" y="16971"/>
                    <a:pt x="17252" y="16971"/>
                  </a:cubicBezTo>
                  <a:cubicBezTo>
                    <a:pt x="17392" y="16971"/>
                    <a:pt x="17392" y="16971"/>
                    <a:pt x="17392" y="16971"/>
                  </a:cubicBezTo>
                  <a:lnTo>
                    <a:pt x="17392" y="17357"/>
                  </a:lnTo>
                  <a:close/>
                  <a:moveTo>
                    <a:pt x="16971" y="14271"/>
                  </a:moveTo>
                  <a:cubicBezTo>
                    <a:pt x="16971" y="14271"/>
                    <a:pt x="16971" y="14271"/>
                    <a:pt x="16971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lose/>
                  <a:moveTo>
                    <a:pt x="16971" y="14271"/>
                  </a:moveTo>
                  <a:cubicBezTo>
                    <a:pt x="16971" y="14271"/>
                    <a:pt x="16971" y="14271"/>
                    <a:pt x="16971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6971"/>
                    <a:pt x="17392" y="16971"/>
                    <a:pt x="17392" y="16971"/>
                  </a:cubicBezTo>
                  <a:cubicBezTo>
                    <a:pt x="17112" y="16971"/>
                    <a:pt x="17112" y="16971"/>
                    <a:pt x="17112" y="16971"/>
                  </a:cubicBezTo>
                  <a:cubicBezTo>
                    <a:pt x="16971" y="16586"/>
                    <a:pt x="16971" y="16586"/>
                    <a:pt x="16971" y="16586"/>
                  </a:cubicBezTo>
                  <a:cubicBezTo>
                    <a:pt x="16971" y="16586"/>
                    <a:pt x="16971" y="16586"/>
                    <a:pt x="16971" y="16586"/>
                  </a:cubicBezTo>
                  <a:lnTo>
                    <a:pt x="16971" y="14271"/>
                  </a:lnTo>
                  <a:close/>
                  <a:moveTo>
                    <a:pt x="16551" y="14271"/>
                  </a:moveTo>
                  <a:cubicBezTo>
                    <a:pt x="16551" y="14271"/>
                    <a:pt x="16551" y="14271"/>
                    <a:pt x="1655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lose/>
                  <a:moveTo>
                    <a:pt x="16551" y="14657"/>
                  </a:moveTo>
                  <a:cubicBezTo>
                    <a:pt x="16551" y="14657"/>
                    <a:pt x="16551" y="14657"/>
                    <a:pt x="16551" y="14657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6586"/>
                    <a:pt x="16971" y="16586"/>
                    <a:pt x="16971" y="16586"/>
                  </a:cubicBezTo>
                  <a:cubicBezTo>
                    <a:pt x="16551" y="16586"/>
                    <a:pt x="16551" y="16586"/>
                    <a:pt x="16551" y="16586"/>
                  </a:cubicBezTo>
                  <a:lnTo>
                    <a:pt x="16551" y="14657"/>
                  </a:lnTo>
                  <a:close/>
                  <a:moveTo>
                    <a:pt x="16551" y="16971"/>
                  </a:moveTo>
                  <a:cubicBezTo>
                    <a:pt x="16551" y="16971"/>
                    <a:pt x="16551" y="16971"/>
                    <a:pt x="16551" y="16971"/>
                  </a:cubicBezTo>
                  <a:cubicBezTo>
                    <a:pt x="15849" y="16971"/>
                    <a:pt x="15849" y="16971"/>
                    <a:pt x="15849" y="16971"/>
                  </a:cubicBezTo>
                  <a:cubicBezTo>
                    <a:pt x="15849" y="16971"/>
                    <a:pt x="15849" y="16971"/>
                    <a:pt x="15849" y="16971"/>
                  </a:cubicBezTo>
                  <a:cubicBezTo>
                    <a:pt x="15849" y="14657"/>
                    <a:pt x="15849" y="14657"/>
                    <a:pt x="15849" y="14657"/>
                  </a:cubicBezTo>
                  <a:cubicBezTo>
                    <a:pt x="16551" y="14657"/>
                    <a:pt x="16551" y="14657"/>
                    <a:pt x="16551" y="14657"/>
                  </a:cubicBezTo>
                  <a:lnTo>
                    <a:pt x="16551" y="16971"/>
                  </a:lnTo>
                  <a:close/>
                  <a:moveTo>
                    <a:pt x="16551" y="14271"/>
                  </a:move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5849" y="14657"/>
                    <a:pt x="15849" y="14657"/>
                    <a:pt x="15849" y="14657"/>
                  </a:cubicBezTo>
                  <a:cubicBezTo>
                    <a:pt x="15849" y="14271"/>
                    <a:pt x="15849" y="14271"/>
                    <a:pt x="15849" y="14271"/>
                  </a:cubicBezTo>
                  <a:lnTo>
                    <a:pt x="16551" y="14271"/>
                  </a:lnTo>
                  <a:close/>
                  <a:moveTo>
                    <a:pt x="10519" y="3857"/>
                  </a:moveTo>
                  <a:cubicBezTo>
                    <a:pt x="10519" y="3857"/>
                    <a:pt x="10519" y="3857"/>
                    <a:pt x="10519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4629"/>
                    <a:pt x="10800" y="4629"/>
                    <a:pt x="10800" y="4629"/>
                  </a:cubicBezTo>
                  <a:cubicBezTo>
                    <a:pt x="10519" y="4629"/>
                    <a:pt x="10519" y="4629"/>
                    <a:pt x="10519" y="4629"/>
                  </a:cubicBezTo>
                  <a:lnTo>
                    <a:pt x="10519" y="3857"/>
                  </a:lnTo>
                  <a:close/>
                  <a:moveTo>
                    <a:pt x="14447" y="12729"/>
                  </a:moveTo>
                  <a:cubicBezTo>
                    <a:pt x="14447" y="12729"/>
                    <a:pt x="14447" y="12729"/>
                    <a:pt x="14447" y="12729"/>
                  </a:cubicBezTo>
                  <a:cubicBezTo>
                    <a:pt x="14166" y="12729"/>
                    <a:pt x="14166" y="12729"/>
                    <a:pt x="14166" y="12729"/>
                  </a:cubicBezTo>
                  <a:cubicBezTo>
                    <a:pt x="14166" y="12729"/>
                    <a:pt x="14166" y="12729"/>
                    <a:pt x="14166" y="12729"/>
                  </a:cubicBezTo>
                  <a:cubicBezTo>
                    <a:pt x="14166" y="12729"/>
                    <a:pt x="14166" y="12729"/>
                    <a:pt x="14166" y="12729"/>
                  </a:cubicBezTo>
                  <a:cubicBezTo>
                    <a:pt x="14447" y="12729"/>
                    <a:pt x="14447" y="12729"/>
                    <a:pt x="14447" y="12729"/>
                  </a:cubicBezTo>
                  <a:cubicBezTo>
                    <a:pt x="14447" y="12729"/>
                    <a:pt x="14447" y="12729"/>
                    <a:pt x="14447" y="12729"/>
                  </a:cubicBezTo>
                  <a:cubicBezTo>
                    <a:pt x="14026" y="12729"/>
                    <a:pt x="14026" y="12729"/>
                    <a:pt x="14026" y="12729"/>
                  </a:cubicBezTo>
                  <a:cubicBezTo>
                    <a:pt x="14026" y="12729"/>
                    <a:pt x="14026" y="12729"/>
                    <a:pt x="14026" y="12729"/>
                  </a:cubicBezTo>
                  <a:cubicBezTo>
                    <a:pt x="13465" y="13114"/>
                    <a:pt x="13465" y="13114"/>
                    <a:pt x="13465" y="13114"/>
                  </a:cubicBezTo>
                  <a:cubicBezTo>
                    <a:pt x="13465" y="13114"/>
                    <a:pt x="13044" y="13114"/>
                    <a:pt x="12343" y="13114"/>
                  </a:cubicBezTo>
                  <a:cubicBezTo>
                    <a:pt x="12203" y="13114"/>
                    <a:pt x="11922" y="13114"/>
                    <a:pt x="11642" y="13500"/>
                  </a:cubicBezTo>
                  <a:cubicBezTo>
                    <a:pt x="11642" y="13114"/>
                    <a:pt x="11642" y="13114"/>
                    <a:pt x="11642" y="13114"/>
                  </a:cubicBezTo>
                  <a:cubicBezTo>
                    <a:pt x="11782" y="13114"/>
                    <a:pt x="12343" y="13114"/>
                    <a:pt x="12764" y="13114"/>
                  </a:cubicBezTo>
                  <a:cubicBezTo>
                    <a:pt x="13465" y="12729"/>
                    <a:pt x="13745" y="12729"/>
                    <a:pt x="13886" y="12729"/>
                  </a:cubicBezTo>
                  <a:cubicBezTo>
                    <a:pt x="13886" y="12729"/>
                    <a:pt x="13886" y="12729"/>
                    <a:pt x="13886" y="12729"/>
                  </a:cubicBezTo>
                  <a:cubicBezTo>
                    <a:pt x="14026" y="12729"/>
                    <a:pt x="14026" y="12729"/>
                    <a:pt x="14026" y="12729"/>
                  </a:cubicBezTo>
                  <a:cubicBezTo>
                    <a:pt x="14026" y="3086"/>
                    <a:pt x="14026" y="3086"/>
                    <a:pt x="14026" y="3086"/>
                  </a:cubicBezTo>
                  <a:cubicBezTo>
                    <a:pt x="13886" y="3086"/>
                    <a:pt x="13886" y="3086"/>
                    <a:pt x="13886" y="3086"/>
                  </a:cubicBezTo>
                  <a:cubicBezTo>
                    <a:pt x="13886" y="3086"/>
                    <a:pt x="13886" y="3086"/>
                    <a:pt x="13886" y="3086"/>
                  </a:cubicBezTo>
                  <a:cubicBezTo>
                    <a:pt x="13886" y="3086"/>
                    <a:pt x="13745" y="3086"/>
                    <a:pt x="13745" y="3086"/>
                  </a:cubicBezTo>
                  <a:cubicBezTo>
                    <a:pt x="13745" y="2700"/>
                    <a:pt x="13745" y="2700"/>
                    <a:pt x="13745" y="2700"/>
                  </a:cubicBezTo>
                  <a:cubicBezTo>
                    <a:pt x="14026" y="2314"/>
                    <a:pt x="14026" y="2314"/>
                    <a:pt x="14026" y="2314"/>
                  </a:cubicBezTo>
                  <a:cubicBezTo>
                    <a:pt x="14026" y="1543"/>
                    <a:pt x="14026" y="1543"/>
                    <a:pt x="14026" y="1543"/>
                  </a:cubicBezTo>
                  <a:cubicBezTo>
                    <a:pt x="14026" y="1543"/>
                    <a:pt x="14026" y="1543"/>
                    <a:pt x="14026" y="1543"/>
                  </a:cubicBezTo>
                  <a:cubicBezTo>
                    <a:pt x="14026" y="1543"/>
                    <a:pt x="14026" y="1543"/>
                    <a:pt x="14026" y="1543"/>
                  </a:cubicBezTo>
                  <a:cubicBezTo>
                    <a:pt x="13745" y="1543"/>
                    <a:pt x="13745" y="1543"/>
                    <a:pt x="13745" y="1543"/>
                  </a:cubicBezTo>
                  <a:cubicBezTo>
                    <a:pt x="13745" y="1543"/>
                    <a:pt x="13745" y="1543"/>
                    <a:pt x="13745" y="1543"/>
                  </a:cubicBezTo>
                  <a:cubicBezTo>
                    <a:pt x="13745" y="1543"/>
                    <a:pt x="13745" y="1543"/>
                    <a:pt x="13745" y="1543"/>
                  </a:cubicBezTo>
                  <a:cubicBezTo>
                    <a:pt x="13605" y="1543"/>
                    <a:pt x="13605" y="1543"/>
                    <a:pt x="13605" y="1543"/>
                  </a:cubicBezTo>
                  <a:cubicBezTo>
                    <a:pt x="13605" y="3086"/>
                    <a:pt x="13605" y="3086"/>
                    <a:pt x="13605" y="3086"/>
                  </a:cubicBezTo>
                  <a:cubicBezTo>
                    <a:pt x="13605" y="3086"/>
                    <a:pt x="13465" y="3471"/>
                    <a:pt x="13325" y="3471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605" y="2700"/>
                    <a:pt x="13605" y="2700"/>
                    <a:pt x="13605" y="2700"/>
                  </a:cubicBezTo>
                  <a:cubicBezTo>
                    <a:pt x="13605" y="2700"/>
                    <a:pt x="13605" y="2700"/>
                    <a:pt x="13605" y="2700"/>
                  </a:cubicBezTo>
                  <a:cubicBezTo>
                    <a:pt x="13605" y="1543"/>
                    <a:pt x="13605" y="1543"/>
                    <a:pt x="13605" y="1543"/>
                  </a:cubicBezTo>
                  <a:cubicBezTo>
                    <a:pt x="13605" y="1543"/>
                    <a:pt x="13605" y="1543"/>
                    <a:pt x="13605" y="1543"/>
                  </a:cubicBezTo>
                  <a:cubicBezTo>
                    <a:pt x="13605" y="1543"/>
                    <a:pt x="13605" y="1543"/>
                    <a:pt x="13605" y="1543"/>
                  </a:cubicBezTo>
                  <a:cubicBezTo>
                    <a:pt x="13325" y="1929"/>
                    <a:pt x="13325" y="1929"/>
                    <a:pt x="13325" y="1929"/>
                  </a:cubicBezTo>
                  <a:cubicBezTo>
                    <a:pt x="13325" y="1929"/>
                    <a:pt x="13325" y="1929"/>
                    <a:pt x="13325" y="1929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3471"/>
                    <a:pt x="13325" y="3471"/>
                    <a:pt x="13325" y="3471"/>
                  </a:cubicBezTo>
                  <a:cubicBezTo>
                    <a:pt x="13184" y="3471"/>
                    <a:pt x="13044" y="3857"/>
                    <a:pt x="12904" y="3857"/>
                  </a:cubicBezTo>
                  <a:cubicBezTo>
                    <a:pt x="12904" y="3086"/>
                    <a:pt x="12904" y="3086"/>
                    <a:pt x="12904" y="3086"/>
                  </a:cubicBezTo>
                  <a:cubicBezTo>
                    <a:pt x="13184" y="2700"/>
                    <a:pt x="13184" y="2700"/>
                    <a:pt x="13184" y="2700"/>
                  </a:cubicBezTo>
                  <a:cubicBezTo>
                    <a:pt x="13184" y="1929"/>
                    <a:pt x="13184" y="1929"/>
                    <a:pt x="13184" y="1929"/>
                  </a:cubicBezTo>
                  <a:cubicBezTo>
                    <a:pt x="13184" y="1929"/>
                    <a:pt x="13184" y="1929"/>
                    <a:pt x="13184" y="1929"/>
                  </a:cubicBezTo>
                  <a:cubicBezTo>
                    <a:pt x="13184" y="1929"/>
                    <a:pt x="13184" y="1929"/>
                    <a:pt x="13184" y="1929"/>
                  </a:cubicBezTo>
                  <a:cubicBezTo>
                    <a:pt x="12904" y="2314"/>
                    <a:pt x="12904" y="2314"/>
                    <a:pt x="12904" y="2314"/>
                  </a:cubicBezTo>
                  <a:cubicBezTo>
                    <a:pt x="12904" y="2314"/>
                    <a:pt x="12904" y="2314"/>
                    <a:pt x="12904" y="2314"/>
                  </a:cubicBezTo>
                  <a:cubicBezTo>
                    <a:pt x="12904" y="2314"/>
                    <a:pt x="12904" y="2314"/>
                    <a:pt x="12904" y="2314"/>
                  </a:cubicBezTo>
                  <a:cubicBezTo>
                    <a:pt x="12904" y="3857"/>
                    <a:pt x="12904" y="3857"/>
                    <a:pt x="12904" y="3857"/>
                  </a:cubicBezTo>
                  <a:cubicBezTo>
                    <a:pt x="12764" y="3857"/>
                    <a:pt x="12764" y="3857"/>
                    <a:pt x="12764" y="3857"/>
                  </a:cubicBezTo>
                  <a:cubicBezTo>
                    <a:pt x="12623" y="4243"/>
                    <a:pt x="12343" y="4243"/>
                    <a:pt x="12203" y="4243"/>
                  </a:cubicBezTo>
                  <a:cubicBezTo>
                    <a:pt x="12203" y="3471"/>
                    <a:pt x="12203" y="3471"/>
                    <a:pt x="12203" y="3471"/>
                  </a:cubicBezTo>
                  <a:cubicBezTo>
                    <a:pt x="12203" y="3471"/>
                    <a:pt x="12203" y="3471"/>
                    <a:pt x="12203" y="3471"/>
                  </a:cubicBezTo>
                  <a:cubicBezTo>
                    <a:pt x="12203" y="3471"/>
                    <a:pt x="12203" y="3471"/>
                    <a:pt x="12203" y="3471"/>
                  </a:cubicBezTo>
                  <a:cubicBezTo>
                    <a:pt x="12483" y="3471"/>
                    <a:pt x="12483" y="3471"/>
                    <a:pt x="12483" y="3471"/>
                  </a:cubicBezTo>
                  <a:cubicBezTo>
                    <a:pt x="12483" y="2700"/>
                    <a:pt x="12483" y="2700"/>
                    <a:pt x="12483" y="2700"/>
                  </a:cubicBezTo>
                  <a:cubicBezTo>
                    <a:pt x="12483" y="2700"/>
                    <a:pt x="12483" y="2700"/>
                    <a:pt x="12483" y="2700"/>
                  </a:cubicBezTo>
                  <a:cubicBezTo>
                    <a:pt x="12483" y="2700"/>
                    <a:pt x="12483" y="2700"/>
                    <a:pt x="1248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4243"/>
                    <a:pt x="12203" y="4243"/>
                    <a:pt x="12203" y="4243"/>
                  </a:cubicBezTo>
                  <a:cubicBezTo>
                    <a:pt x="12062" y="4243"/>
                    <a:pt x="11922" y="4243"/>
                    <a:pt x="11782" y="4629"/>
                  </a:cubicBezTo>
                  <a:cubicBezTo>
                    <a:pt x="11782" y="3857"/>
                    <a:pt x="11782" y="3857"/>
                    <a:pt x="11782" y="3857"/>
                  </a:cubicBezTo>
                  <a:cubicBezTo>
                    <a:pt x="12203" y="3471"/>
                    <a:pt x="12203" y="3471"/>
                    <a:pt x="12203" y="3471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062" y="2700"/>
                    <a:pt x="12062" y="2700"/>
                    <a:pt x="12062" y="2700"/>
                  </a:cubicBezTo>
                  <a:cubicBezTo>
                    <a:pt x="12062" y="3471"/>
                    <a:pt x="12062" y="3471"/>
                    <a:pt x="12062" y="3471"/>
                  </a:cubicBezTo>
                  <a:cubicBezTo>
                    <a:pt x="11922" y="3857"/>
                    <a:pt x="11922" y="3857"/>
                    <a:pt x="11922" y="3857"/>
                  </a:cubicBezTo>
                  <a:cubicBezTo>
                    <a:pt x="11922" y="3086"/>
                    <a:pt x="11922" y="3086"/>
                    <a:pt x="11922" y="3086"/>
                  </a:cubicBezTo>
                  <a:cubicBezTo>
                    <a:pt x="12062" y="2700"/>
                    <a:pt x="12062" y="2700"/>
                    <a:pt x="12062" y="2700"/>
                  </a:cubicBezTo>
                  <a:cubicBezTo>
                    <a:pt x="12062" y="2700"/>
                    <a:pt x="12062" y="2700"/>
                    <a:pt x="12062" y="2700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4629"/>
                    <a:pt x="11782" y="4629"/>
                    <a:pt x="11782" y="4629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642" y="5014"/>
                    <a:pt x="11642" y="5014"/>
                    <a:pt x="11642" y="5014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501" y="6171"/>
                    <a:pt x="11501" y="6171"/>
                    <a:pt x="11501" y="6171"/>
                  </a:cubicBezTo>
                  <a:cubicBezTo>
                    <a:pt x="11501" y="5786"/>
                    <a:pt x="11501" y="5786"/>
                    <a:pt x="11501" y="5786"/>
                  </a:cubicBezTo>
                  <a:cubicBezTo>
                    <a:pt x="11501" y="5400"/>
                    <a:pt x="11501" y="5400"/>
                    <a:pt x="11501" y="5400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642" y="5014"/>
                    <a:pt x="11642" y="5014"/>
                    <a:pt x="11642" y="5014"/>
                  </a:cubicBezTo>
                  <a:cubicBezTo>
                    <a:pt x="11642" y="6171"/>
                    <a:pt x="11642" y="6171"/>
                    <a:pt x="11642" y="6171"/>
                  </a:cubicBezTo>
                  <a:cubicBezTo>
                    <a:pt x="11501" y="6171"/>
                    <a:pt x="11501" y="6171"/>
                    <a:pt x="11501" y="6171"/>
                  </a:cubicBezTo>
                  <a:cubicBezTo>
                    <a:pt x="11501" y="6943"/>
                    <a:pt x="11501" y="6943"/>
                    <a:pt x="11501" y="6943"/>
                  </a:cubicBezTo>
                  <a:cubicBezTo>
                    <a:pt x="11501" y="6943"/>
                    <a:pt x="11501" y="6943"/>
                    <a:pt x="11501" y="6943"/>
                  </a:cubicBezTo>
                  <a:cubicBezTo>
                    <a:pt x="11501" y="6557"/>
                    <a:pt x="11501" y="6557"/>
                    <a:pt x="11501" y="6557"/>
                  </a:cubicBezTo>
                  <a:cubicBezTo>
                    <a:pt x="11501" y="6171"/>
                    <a:pt x="11501" y="6171"/>
                    <a:pt x="11501" y="6171"/>
                  </a:cubicBezTo>
                  <a:cubicBezTo>
                    <a:pt x="11501" y="6171"/>
                    <a:pt x="11501" y="6171"/>
                    <a:pt x="11501" y="6171"/>
                  </a:cubicBezTo>
                  <a:cubicBezTo>
                    <a:pt x="11642" y="6171"/>
                    <a:pt x="11642" y="6171"/>
                    <a:pt x="11642" y="6171"/>
                  </a:cubicBezTo>
                  <a:cubicBezTo>
                    <a:pt x="11642" y="6943"/>
                    <a:pt x="11642" y="6943"/>
                    <a:pt x="11642" y="6943"/>
                  </a:cubicBezTo>
                  <a:cubicBezTo>
                    <a:pt x="11501" y="6943"/>
                    <a:pt x="11501" y="6943"/>
                    <a:pt x="11501" y="6943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501" y="7329"/>
                    <a:pt x="11501" y="7329"/>
                    <a:pt x="11501" y="7329"/>
                  </a:cubicBezTo>
                  <a:cubicBezTo>
                    <a:pt x="11501" y="7329"/>
                    <a:pt x="11501" y="7329"/>
                    <a:pt x="11501" y="7329"/>
                  </a:cubicBezTo>
                  <a:cubicBezTo>
                    <a:pt x="11501" y="7329"/>
                    <a:pt x="11501" y="7329"/>
                    <a:pt x="11501" y="7329"/>
                  </a:cubicBezTo>
                  <a:cubicBezTo>
                    <a:pt x="11642" y="6943"/>
                    <a:pt x="11642" y="6943"/>
                    <a:pt x="11642" y="6943"/>
                  </a:cubicBezTo>
                  <a:cubicBezTo>
                    <a:pt x="11642" y="8100"/>
                    <a:pt x="11642" y="8100"/>
                    <a:pt x="11642" y="8100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501" y="8486"/>
                    <a:pt x="11501" y="8486"/>
                    <a:pt x="11501" y="8486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642" y="8100"/>
                    <a:pt x="11642" y="8100"/>
                    <a:pt x="11642" y="8100"/>
                  </a:cubicBezTo>
                  <a:cubicBezTo>
                    <a:pt x="11642" y="9257"/>
                    <a:pt x="11642" y="9257"/>
                    <a:pt x="11642" y="9257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501" y="10029"/>
                    <a:pt x="11501" y="10029"/>
                    <a:pt x="11501" y="10029"/>
                  </a:cubicBezTo>
                  <a:cubicBezTo>
                    <a:pt x="11501" y="10029"/>
                    <a:pt x="11501" y="10029"/>
                    <a:pt x="11501" y="10029"/>
                  </a:cubicBezTo>
                  <a:cubicBezTo>
                    <a:pt x="11501" y="9643"/>
                    <a:pt x="11501" y="9643"/>
                    <a:pt x="11501" y="9643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642" y="9257"/>
                    <a:pt x="11642" y="9257"/>
                    <a:pt x="11642" y="9257"/>
                  </a:cubicBezTo>
                  <a:cubicBezTo>
                    <a:pt x="11642" y="10029"/>
                    <a:pt x="11642" y="10029"/>
                    <a:pt x="11642" y="10029"/>
                  </a:cubicBezTo>
                  <a:cubicBezTo>
                    <a:pt x="11501" y="10414"/>
                    <a:pt x="11501" y="10414"/>
                    <a:pt x="11501" y="10414"/>
                  </a:cubicBezTo>
                  <a:cubicBezTo>
                    <a:pt x="11501" y="11186"/>
                    <a:pt x="11501" y="11186"/>
                    <a:pt x="11501" y="11186"/>
                  </a:cubicBezTo>
                  <a:cubicBezTo>
                    <a:pt x="11501" y="11186"/>
                    <a:pt x="11501" y="11186"/>
                    <a:pt x="11501" y="11186"/>
                  </a:cubicBezTo>
                  <a:cubicBezTo>
                    <a:pt x="11501" y="10414"/>
                    <a:pt x="11501" y="10414"/>
                    <a:pt x="11501" y="10414"/>
                  </a:cubicBezTo>
                  <a:cubicBezTo>
                    <a:pt x="11501" y="10414"/>
                    <a:pt x="11501" y="10414"/>
                    <a:pt x="11501" y="10414"/>
                  </a:cubicBezTo>
                  <a:cubicBezTo>
                    <a:pt x="11501" y="10414"/>
                    <a:pt x="11501" y="10414"/>
                    <a:pt x="11501" y="10414"/>
                  </a:cubicBezTo>
                  <a:cubicBezTo>
                    <a:pt x="11642" y="10029"/>
                    <a:pt x="11642" y="10029"/>
                    <a:pt x="11642" y="10029"/>
                  </a:cubicBezTo>
                  <a:cubicBezTo>
                    <a:pt x="11642" y="11186"/>
                    <a:pt x="11642" y="11186"/>
                    <a:pt x="11642" y="11186"/>
                  </a:cubicBezTo>
                  <a:cubicBezTo>
                    <a:pt x="11501" y="11186"/>
                    <a:pt x="11501" y="11186"/>
                    <a:pt x="11501" y="11186"/>
                  </a:cubicBezTo>
                  <a:cubicBezTo>
                    <a:pt x="11501" y="12343"/>
                    <a:pt x="11501" y="12343"/>
                    <a:pt x="11501" y="12343"/>
                  </a:cubicBezTo>
                  <a:cubicBezTo>
                    <a:pt x="11501" y="11957"/>
                    <a:pt x="11501" y="11957"/>
                    <a:pt x="11501" y="11957"/>
                  </a:cubicBezTo>
                  <a:cubicBezTo>
                    <a:pt x="11501" y="11571"/>
                    <a:pt x="11501" y="11571"/>
                    <a:pt x="11501" y="11571"/>
                  </a:cubicBezTo>
                  <a:cubicBezTo>
                    <a:pt x="11501" y="11571"/>
                    <a:pt x="11501" y="11571"/>
                    <a:pt x="11501" y="11571"/>
                  </a:cubicBezTo>
                  <a:cubicBezTo>
                    <a:pt x="11501" y="11186"/>
                    <a:pt x="11501" y="11186"/>
                    <a:pt x="11501" y="11186"/>
                  </a:cubicBezTo>
                  <a:cubicBezTo>
                    <a:pt x="11642" y="11186"/>
                    <a:pt x="11642" y="11186"/>
                    <a:pt x="11642" y="11186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501" y="12343"/>
                    <a:pt x="11501" y="12343"/>
                    <a:pt x="11501" y="12343"/>
                  </a:cubicBezTo>
                  <a:cubicBezTo>
                    <a:pt x="11501" y="13114"/>
                    <a:pt x="11501" y="13114"/>
                    <a:pt x="11501" y="13114"/>
                  </a:cubicBezTo>
                  <a:cubicBezTo>
                    <a:pt x="11501" y="13114"/>
                    <a:pt x="11501" y="13114"/>
                    <a:pt x="11501" y="13114"/>
                  </a:cubicBezTo>
                  <a:cubicBezTo>
                    <a:pt x="11501" y="12729"/>
                    <a:pt x="11501" y="12729"/>
                    <a:pt x="11501" y="12729"/>
                  </a:cubicBezTo>
                  <a:cubicBezTo>
                    <a:pt x="11501" y="12343"/>
                    <a:pt x="11501" y="12343"/>
                    <a:pt x="11501" y="12343"/>
                  </a:cubicBezTo>
                  <a:cubicBezTo>
                    <a:pt x="11501" y="12343"/>
                    <a:pt x="11501" y="12343"/>
                    <a:pt x="11501" y="12343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642" y="13500"/>
                    <a:pt x="11642" y="13500"/>
                    <a:pt x="11642" y="13500"/>
                  </a:cubicBezTo>
                  <a:cubicBezTo>
                    <a:pt x="11361" y="13500"/>
                    <a:pt x="10940" y="13500"/>
                    <a:pt x="10519" y="13500"/>
                  </a:cubicBezTo>
                  <a:cubicBezTo>
                    <a:pt x="10519" y="13500"/>
                    <a:pt x="10519" y="13500"/>
                    <a:pt x="10519" y="13500"/>
                  </a:cubicBezTo>
                  <a:cubicBezTo>
                    <a:pt x="10519" y="13500"/>
                    <a:pt x="10519" y="13500"/>
                    <a:pt x="10519" y="13500"/>
                  </a:cubicBezTo>
                  <a:cubicBezTo>
                    <a:pt x="10519" y="13114"/>
                    <a:pt x="10519" y="13114"/>
                    <a:pt x="10519" y="13114"/>
                  </a:cubicBezTo>
                  <a:cubicBezTo>
                    <a:pt x="10519" y="12729"/>
                    <a:pt x="10519" y="12729"/>
                    <a:pt x="10519" y="12729"/>
                  </a:cubicBezTo>
                  <a:cubicBezTo>
                    <a:pt x="10660" y="12729"/>
                    <a:pt x="10660" y="12729"/>
                    <a:pt x="10660" y="12729"/>
                  </a:cubicBezTo>
                  <a:cubicBezTo>
                    <a:pt x="10800" y="12729"/>
                    <a:pt x="10800" y="12729"/>
                    <a:pt x="10800" y="12729"/>
                  </a:cubicBezTo>
                  <a:cubicBezTo>
                    <a:pt x="10800" y="12729"/>
                    <a:pt x="10800" y="12729"/>
                    <a:pt x="10800" y="12729"/>
                  </a:cubicBezTo>
                  <a:cubicBezTo>
                    <a:pt x="10519" y="12729"/>
                    <a:pt x="10519" y="12729"/>
                    <a:pt x="10519" y="12729"/>
                  </a:cubicBezTo>
                  <a:cubicBezTo>
                    <a:pt x="10519" y="12729"/>
                    <a:pt x="10519" y="12729"/>
                    <a:pt x="10519" y="12729"/>
                  </a:cubicBezTo>
                  <a:cubicBezTo>
                    <a:pt x="10519" y="12729"/>
                    <a:pt x="10519" y="12729"/>
                    <a:pt x="10519" y="12729"/>
                  </a:cubicBezTo>
                  <a:cubicBezTo>
                    <a:pt x="10519" y="11957"/>
                    <a:pt x="10519" y="11957"/>
                    <a:pt x="10519" y="11957"/>
                  </a:cubicBezTo>
                  <a:cubicBezTo>
                    <a:pt x="10519" y="11571"/>
                    <a:pt x="10519" y="11571"/>
                    <a:pt x="10519" y="11571"/>
                  </a:cubicBezTo>
                  <a:cubicBezTo>
                    <a:pt x="10660" y="11571"/>
                    <a:pt x="10660" y="11571"/>
                    <a:pt x="10660" y="11571"/>
                  </a:cubicBezTo>
                  <a:cubicBezTo>
                    <a:pt x="10800" y="11571"/>
                    <a:pt x="10800" y="11571"/>
                    <a:pt x="10800" y="11571"/>
                  </a:cubicBezTo>
                  <a:cubicBezTo>
                    <a:pt x="10800" y="11571"/>
                    <a:pt x="10800" y="11571"/>
                    <a:pt x="10800" y="11571"/>
                  </a:cubicBezTo>
                  <a:cubicBezTo>
                    <a:pt x="10519" y="11571"/>
                    <a:pt x="10519" y="11571"/>
                    <a:pt x="10519" y="11571"/>
                  </a:cubicBezTo>
                  <a:cubicBezTo>
                    <a:pt x="10519" y="11571"/>
                    <a:pt x="10519" y="11571"/>
                    <a:pt x="10519" y="11571"/>
                  </a:cubicBezTo>
                  <a:cubicBezTo>
                    <a:pt x="10519" y="11571"/>
                    <a:pt x="10519" y="11571"/>
                    <a:pt x="10519" y="11571"/>
                  </a:cubicBezTo>
                  <a:cubicBezTo>
                    <a:pt x="10519" y="11186"/>
                    <a:pt x="10519" y="11186"/>
                    <a:pt x="10519" y="11186"/>
                  </a:cubicBezTo>
                  <a:cubicBezTo>
                    <a:pt x="10519" y="10800"/>
                    <a:pt x="10519" y="10800"/>
                    <a:pt x="10519" y="10800"/>
                  </a:cubicBezTo>
                  <a:cubicBezTo>
                    <a:pt x="10660" y="10800"/>
                    <a:pt x="10660" y="10800"/>
                    <a:pt x="1066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0519" y="10800"/>
                    <a:pt x="10519" y="10800"/>
                    <a:pt x="10519" y="10800"/>
                  </a:cubicBezTo>
                  <a:cubicBezTo>
                    <a:pt x="10519" y="10414"/>
                    <a:pt x="10519" y="10414"/>
                    <a:pt x="10519" y="10414"/>
                  </a:cubicBezTo>
                  <a:cubicBezTo>
                    <a:pt x="10519" y="10414"/>
                    <a:pt x="10519" y="10414"/>
                    <a:pt x="10519" y="10414"/>
                  </a:cubicBezTo>
                  <a:cubicBezTo>
                    <a:pt x="10519" y="10029"/>
                    <a:pt x="10519" y="10029"/>
                    <a:pt x="10519" y="10029"/>
                  </a:cubicBezTo>
                  <a:cubicBezTo>
                    <a:pt x="10519" y="9643"/>
                    <a:pt x="10519" y="9643"/>
                    <a:pt x="10519" y="9643"/>
                  </a:cubicBezTo>
                  <a:cubicBezTo>
                    <a:pt x="10660" y="9643"/>
                    <a:pt x="10660" y="9643"/>
                    <a:pt x="10660" y="9643"/>
                  </a:cubicBezTo>
                  <a:cubicBezTo>
                    <a:pt x="10800" y="9643"/>
                    <a:pt x="10800" y="9643"/>
                    <a:pt x="10800" y="9643"/>
                  </a:cubicBezTo>
                  <a:cubicBezTo>
                    <a:pt x="10800" y="9643"/>
                    <a:pt x="10800" y="9643"/>
                    <a:pt x="10800" y="9643"/>
                  </a:cubicBezTo>
                  <a:cubicBezTo>
                    <a:pt x="10519" y="9643"/>
                    <a:pt x="10519" y="9643"/>
                    <a:pt x="10519" y="9643"/>
                  </a:cubicBezTo>
                  <a:cubicBezTo>
                    <a:pt x="10519" y="9643"/>
                    <a:pt x="10519" y="9643"/>
                    <a:pt x="10519" y="9643"/>
                  </a:cubicBezTo>
                  <a:cubicBezTo>
                    <a:pt x="10519" y="9643"/>
                    <a:pt x="10519" y="9643"/>
                    <a:pt x="10519" y="9643"/>
                  </a:cubicBezTo>
                  <a:cubicBezTo>
                    <a:pt x="10519" y="8871"/>
                    <a:pt x="10519" y="8871"/>
                    <a:pt x="10519" y="8871"/>
                  </a:cubicBezTo>
                  <a:cubicBezTo>
                    <a:pt x="10519" y="8871"/>
                    <a:pt x="10519" y="8871"/>
                    <a:pt x="10519" y="8871"/>
                  </a:cubicBezTo>
                  <a:cubicBezTo>
                    <a:pt x="10660" y="8871"/>
                    <a:pt x="10660" y="8871"/>
                    <a:pt x="10660" y="8871"/>
                  </a:cubicBezTo>
                  <a:cubicBezTo>
                    <a:pt x="10800" y="8486"/>
                    <a:pt x="10800" y="8486"/>
                    <a:pt x="10800" y="8486"/>
                  </a:cubicBezTo>
                  <a:cubicBezTo>
                    <a:pt x="10800" y="8486"/>
                    <a:pt x="10800" y="8486"/>
                    <a:pt x="10800" y="8486"/>
                  </a:cubicBezTo>
                  <a:cubicBezTo>
                    <a:pt x="10519" y="8486"/>
                    <a:pt x="10519" y="8486"/>
                    <a:pt x="10519" y="8486"/>
                  </a:cubicBezTo>
                  <a:cubicBezTo>
                    <a:pt x="10519" y="8486"/>
                    <a:pt x="10519" y="8486"/>
                    <a:pt x="10519" y="8486"/>
                  </a:cubicBezTo>
                  <a:cubicBezTo>
                    <a:pt x="10519" y="8486"/>
                    <a:pt x="10519" y="8486"/>
                    <a:pt x="10519" y="8486"/>
                  </a:cubicBezTo>
                  <a:cubicBezTo>
                    <a:pt x="10519" y="8100"/>
                    <a:pt x="10519" y="8100"/>
                    <a:pt x="10519" y="8100"/>
                  </a:cubicBezTo>
                  <a:cubicBezTo>
                    <a:pt x="10519" y="7714"/>
                    <a:pt x="10519" y="7714"/>
                    <a:pt x="10519" y="7714"/>
                  </a:cubicBezTo>
                  <a:cubicBezTo>
                    <a:pt x="10660" y="7714"/>
                    <a:pt x="10660" y="7714"/>
                    <a:pt x="10660" y="7714"/>
                  </a:cubicBezTo>
                  <a:cubicBezTo>
                    <a:pt x="10800" y="7714"/>
                    <a:pt x="10800" y="7714"/>
                    <a:pt x="10800" y="7714"/>
                  </a:cubicBezTo>
                  <a:cubicBezTo>
                    <a:pt x="10800" y="7714"/>
                    <a:pt x="10800" y="7714"/>
                    <a:pt x="10800" y="7714"/>
                  </a:cubicBezTo>
                  <a:cubicBezTo>
                    <a:pt x="10519" y="7714"/>
                    <a:pt x="10519" y="7714"/>
                    <a:pt x="10519" y="7714"/>
                  </a:cubicBezTo>
                  <a:cubicBezTo>
                    <a:pt x="10519" y="7714"/>
                    <a:pt x="10519" y="7714"/>
                    <a:pt x="10519" y="7714"/>
                  </a:cubicBezTo>
                  <a:cubicBezTo>
                    <a:pt x="10519" y="7714"/>
                    <a:pt x="10519" y="7714"/>
                    <a:pt x="10519" y="7714"/>
                  </a:cubicBezTo>
                  <a:cubicBezTo>
                    <a:pt x="10519" y="6943"/>
                    <a:pt x="10519" y="6943"/>
                    <a:pt x="10519" y="6943"/>
                  </a:cubicBezTo>
                  <a:cubicBezTo>
                    <a:pt x="10519" y="6557"/>
                    <a:pt x="10519" y="6557"/>
                    <a:pt x="10519" y="6557"/>
                  </a:cubicBezTo>
                  <a:cubicBezTo>
                    <a:pt x="10660" y="6557"/>
                    <a:pt x="10660" y="6557"/>
                    <a:pt x="10660" y="6557"/>
                  </a:cubicBezTo>
                  <a:cubicBezTo>
                    <a:pt x="10800" y="6557"/>
                    <a:pt x="10800" y="6557"/>
                    <a:pt x="10800" y="6557"/>
                  </a:cubicBezTo>
                  <a:cubicBezTo>
                    <a:pt x="10800" y="6557"/>
                    <a:pt x="10800" y="6557"/>
                    <a:pt x="10800" y="6557"/>
                  </a:cubicBezTo>
                  <a:cubicBezTo>
                    <a:pt x="10519" y="6557"/>
                    <a:pt x="10519" y="6557"/>
                    <a:pt x="10519" y="6557"/>
                  </a:cubicBezTo>
                  <a:cubicBezTo>
                    <a:pt x="10519" y="6557"/>
                    <a:pt x="10519" y="6557"/>
                    <a:pt x="10519" y="6557"/>
                  </a:cubicBezTo>
                  <a:cubicBezTo>
                    <a:pt x="10519" y="6557"/>
                    <a:pt x="10519" y="6557"/>
                    <a:pt x="10519" y="6557"/>
                  </a:cubicBezTo>
                  <a:cubicBezTo>
                    <a:pt x="10519" y="5786"/>
                    <a:pt x="10519" y="5786"/>
                    <a:pt x="10519" y="5786"/>
                  </a:cubicBezTo>
                  <a:cubicBezTo>
                    <a:pt x="10519" y="5786"/>
                    <a:pt x="10519" y="5786"/>
                    <a:pt x="10519" y="5786"/>
                  </a:cubicBezTo>
                  <a:cubicBezTo>
                    <a:pt x="10660" y="5786"/>
                    <a:pt x="10660" y="5786"/>
                    <a:pt x="10660" y="5786"/>
                  </a:cubicBezTo>
                  <a:cubicBezTo>
                    <a:pt x="10800" y="5400"/>
                    <a:pt x="10800" y="5400"/>
                    <a:pt x="10800" y="5400"/>
                  </a:cubicBezTo>
                  <a:cubicBezTo>
                    <a:pt x="10800" y="5400"/>
                    <a:pt x="10800" y="5400"/>
                    <a:pt x="10800" y="5400"/>
                  </a:cubicBezTo>
                  <a:cubicBezTo>
                    <a:pt x="10519" y="5786"/>
                    <a:pt x="10519" y="5786"/>
                    <a:pt x="10519" y="5786"/>
                  </a:cubicBezTo>
                  <a:cubicBezTo>
                    <a:pt x="10519" y="4629"/>
                    <a:pt x="10519" y="4629"/>
                    <a:pt x="10519" y="4629"/>
                  </a:cubicBezTo>
                  <a:cubicBezTo>
                    <a:pt x="10800" y="4629"/>
                    <a:pt x="10800" y="4629"/>
                    <a:pt x="10800" y="4629"/>
                  </a:cubicBezTo>
                  <a:cubicBezTo>
                    <a:pt x="10800" y="4629"/>
                    <a:pt x="10800" y="4629"/>
                    <a:pt x="10800" y="4629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519" y="3857"/>
                    <a:pt x="10519" y="3857"/>
                    <a:pt x="10519" y="3857"/>
                  </a:cubicBezTo>
                  <a:cubicBezTo>
                    <a:pt x="10519" y="3857"/>
                    <a:pt x="10519" y="3857"/>
                    <a:pt x="10519" y="3857"/>
                  </a:cubicBezTo>
                  <a:cubicBezTo>
                    <a:pt x="15429" y="386"/>
                    <a:pt x="15429" y="386"/>
                    <a:pt x="15429" y="386"/>
                  </a:cubicBezTo>
                  <a:cubicBezTo>
                    <a:pt x="15429" y="13114"/>
                    <a:pt x="15429" y="13114"/>
                    <a:pt x="15429" y="13114"/>
                  </a:cubicBezTo>
                  <a:cubicBezTo>
                    <a:pt x="15008" y="13114"/>
                    <a:pt x="15008" y="13114"/>
                    <a:pt x="15008" y="13114"/>
                  </a:cubicBezTo>
                  <a:cubicBezTo>
                    <a:pt x="15008" y="12729"/>
                    <a:pt x="15008" y="12729"/>
                    <a:pt x="15008" y="12729"/>
                  </a:cubicBezTo>
                  <a:cubicBezTo>
                    <a:pt x="15008" y="12343"/>
                    <a:pt x="15008" y="12343"/>
                    <a:pt x="15008" y="12343"/>
                  </a:cubicBezTo>
                  <a:cubicBezTo>
                    <a:pt x="15008" y="12343"/>
                    <a:pt x="15008" y="12343"/>
                    <a:pt x="15008" y="12343"/>
                  </a:cubicBezTo>
                  <a:cubicBezTo>
                    <a:pt x="15288" y="12343"/>
                    <a:pt x="15288" y="12343"/>
                    <a:pt x="15288" y="12343"/>
                  </a:cubicBezTo>
                  <a:cubicBezTo>
                    <a:pt x="15288" y="12343"/>
                    <a:pt x="15288" y="12343"/>
                    <a:pt x="15288" y="12343"/>
                  </a:cubicBezTo>
                  <a:cubicBezTo>
                    <a:pt x="14868" y="12343"/>
                    <a:pt x="14868" y="12343"/>
                    <a:pt x="14868" y="12343"/>
                  </a:cubicBezTo>
                  <a:cubicBezTo>
                    <a:pt x="14868" y="13114"/>
                    <a:pt x="14868" y="13114"/>
                    <a:pt x="14868" y="13114"/>
                  </a:cubicBezTo>
                  <a:cubicBezTo>
                    <a:pt x="14587" y="12729"/>
                    <a:pt x="14587" y="12729"/>
                    <a:pt x="14587" y="12729"/>
                  </a:cubicBezTo>
                  <a:cubicBezTo>
                    <a:pt x="14587" y="12729"/>
                    <a:pt x="14587" y="12729"/>
                    <a:pt x="14587" y="12729"/>
                  </a:cubicBezTo>
                  <a:cubicBezTo>
                    <a:pt x="14587" y="12729"/>
                    <a:pt x="14587" y="12729"/>
                    <a:pt x="14587" y="12729"/>
                  </a:cubicBezTo>
                  <a:cubicBezTo>
                    <a:pt x="14868" y="12343"/>
                    <a:pt x="14868" y="12343"/>
                    <a:pt x="14868" y="12343"/>
                  </a:cubicBezTo>
                  <a:cubicBezTo>
                    <a:pt x="14868" y="12343"/>
                    <a:pt x="14868" y="12343"/>
                    <a:pt x="14868" y="12343"/>
                  </a:cubicBezTo>
                  <a:cubicBezTo>
                    <a:pt x="14447" y="12729"/>
                    <a:pt x="14447" y="12729"/>
                    <a:pt x="14447" y="12729"/>
                  </a:cubicBezTo>
                  <a:close/>
                  <a:moveTo>
                    <a:pt x="12764" y="4243"/>
                  </a:moveTo>
                  <a:cubicBezTo>
                    <a:pt x="12764" y="4243"/>
                    <a:pt x="12764" y="4243"/>
                    <a:pt x="12764" y="4243"/>
                  </a:cubicBezTo>
                  <a:cubicBezTo>
                    <a:pt x="13184" y="3857"/>
                    <a:pt x="13745" y="3471"/>
                    <a:pt x="13886" y="3471"/>
                  </a:cubicBezTo>
                  <a:cubicBezTo>
                    <a:pt x="13886" y="3857"/>
                    <a:pt x="13886" y="3857"/>
                    <a:pt x="13886" y="3857"/>
                  </a:cubicBezTo>
                  <a:cubicBezTo>
                    <a:pt x="13886" y="3857"/>
                    <a:pt x="13184" y="4629"/>
                    <a:pt x="12764" y="5014"/>
                  </a:cubicBezTo>
                  <a:cubicBezTo>
                    <a:pt x="12343" y="5014"/>
                    <a:pt x="11782" y="5400"/>
                    <a:pt x="11642" y="5400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782" y="4629"/>
                    <a:pt x="12343" y="4629"/>
                    <a:pt x="12764" y="4243"/>
                  </a:cubicBezTo>
                  <a:close/>
                  <a:moveTo>
                    <a:pt x="11642" y="4629"/>
                  </a:moveTo>
                  <a:cubicBezTo>
                    <a:pt x="11642" y="4629"/>
                    <a:pt x="11642" y="4629"/>
                    <a:pt x="11642" y="4629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782" y="4629"/>
                    <a:pt x="12343" y="4243"/>
                    <a:pt x="12764" y="3857"/>
                  </a:cubicBezTo>
                  <a:cubicBezTo>
                    <a:pt x="13184" y="3857"/>
                    <a:pt x="13886" y="3086"/>
                    <a:pt x="13886" y="3086"/>
                  </a:cubicBezTo>
                  <a:cubicBezTo>
                    <a:pt x="13886" y="3086"/>
                    <a:pt x="13886" y="3086"/>
                    <a:pt x="13886" y="3086"/>
                  </a:cubicBezTo>
                  <a:cubicBezTo>
                    <a:pt x="13886" y="3086"/>
                    <a:pt x="13184" y="3857"/>
                    <a:pt x="12764" y="4243"/>
                  </a:cubicBezTo>
                  <a:cubicBezTo>
                    <a:pt x="12343" y="4243"/>
                    <a:pt x="11782" y="4629"/>
                    <a:pt x="11642" y="4629"/>
                  </a:cubicBezTo>
                  <a:close/>
                  <a:moveTo>
                    <a:pt x="12764" y="5014"/>
                  </a:moveTo>
                  <a:cubicBezTo>
                    <a:pt x="12764" y="5014"/>
                    <a:pt x="12764" y="5014"/>
                    <a:pt x="12764" y="5014"/>
                  </a:cubicBezTo>
                  <a:cubicBezTo>
                    <a:pt x="13184" y="4629"/>
                    <a:pt x="13745" y="4243"/>
                    <a:pt x="13886" y="4243"/>
                  </a:cubicBezTo>
                  <a:cubicBezTo>
                    <a:pt x="13886" y="4243"/>
                    <a:pt x="13886" y="4243"/>
                    <a:pt x="13886" y="4243"/>
                  </a:cubicBezTo>
                  <a:cubicBezTo>
                    <a:pt x="13886" y="4243"/>
                    <a:pt x="13184" y="5014"/>
                    <a:pt x="12764" y="5014"/>
                  </a:cubicBezTo>
                  <a:cubicBezTo>
                    <a:pt x="12343" y="5400"/>
                    <a:pt x="11782" y="5786"/>
                    <a:pt x="11642" y="5786"/>
                  </a:cubicBezTo>
                  <a:cubicBezTo>
                    <a:pt x="11642" y="5400"/>
                    <a:pt x="11642" y="5400"/>
                    <a:pt x="11642" y="5400"/>
                  </a:cubicBezTo>
                  <a:cubicBezTo>
                    <a:pt x="11782" y="5400"/>
                    <a:pt x="12343" y="5014"/>
                    <a:pt x="12764" y="5014"/>
                  </a:cubicBezTo>
                  <a:close/>
                  <a:moveTo>
                    <a:pt x="12764" y="5400"/>
                  </a:moveTo>
                  <a:cubicBezTo>
                    <a:pt x="12764" y="5400"/>
                    <a:pt x="12764" y="5400"/>
                    <a:pt x="12764" y="5400"/>
                  </a:cubicBezTo>
                  <a:cubicBezTo>
                    <a:pt x="13184" y="5014"/>
                    <a:pt x="13745" y="4243"/>
                    <a:pt x="13886" y="4243"/>
                  </a:cubicBezTo>
                  <a:cubicBezTo>
                    <a:pt x="13886" y="4243"/>
                    <a:pt x="13886" y="4243"/>
                    <a:pt x="13886" y="4243"/>
                  </a:cubicBezTo>
                  <a:cubicBezTo>
                    <a:pt x="13886" y="4629"/>
                    <a:pt x="13184" y="5014"/>
                    <a:pt x="12764" y="5400"/>
                  </a:cubicBezTo>
                  <a:cubicBezTo>
                    <a:pt x="12343" y="5400"/>
                    <a:pt x="11782" y="5786"/>
                    <a:pt x="11642" y="5786"/>
                  </a:cubicBezTo>
                  <a:cubicBezTo>
                    <a:pt x="11642" y="5786"/>
                    <a:pt x="11642" y="5786"/>
                    <a:pt x="11642" y="5786"/>
                  </a:cubicBezTo>
                  <a:cubicBezTo>
                    <a:pt x="11782" y="5786"/>
                    <a:pt x="12343" y="5400"/>
                    <a:pt x="12764" y="5400"/>
                  </a:cubicBezTo>
                  <a:close/>
                  <a:moveTo>
                    <a:pt x="12764" y="5400"/>
                  </a:moveTo>
                  <a:cubicBezTo>
                    <a:pt x="12764" y="5400"/>
                    <a:pt x="12764" y="5400"/>
                    <a:pt x="12764" y="5400"/>
                  </a:cubicBezTo>
                  <a:cubicBezTo>
                    <a:pt x="13184" y="5014"/>
                    <a:pt x="13745" y="4629"/>
                    <a:pt x="13886" y="4629"/>
                  </a:cubicBezTo>
                  <a:cubicBezTo>
                    <a:pt x="13886" y="4629"/>
                    <a:pt x="13886" y="4629"/>
                    <a:pt x="13886" y="4629"/>
                  </a:cubicBezTo>
                  <a:cubicBezTo>
                    <a:pt x="13886" y="4629"/>
                    <a:pt x="13184" y="5400"/>
                    <a:pt x="12764" y="5400"/>
                  </a:cubicBezTo>
                  <a:cubicBezTo>
                    <a:pt x="12343" y="5786"/>
                    <a:pt x="11782" y="6171"/>
                    <a:pt x="11642" y="6171"/>
                  </a:cubicBezTo>
                  <a:cubicBezTo>
                    <a:pt x="11642" y="5786"/>
                    <a:pt x="11642" y="5786"/>
                    <a:pt x="11642" y="5786"/>
                  </a:cubicBezTo>
                  <a:cubicBezTo>
                    <a:pt x="11782" y="5786"/>
                    <a:pt x="12343" y="5786"/>
                    <a:pt x="12764" y="5400"/>
                  </a:cubicBezTo>
                  <a:close/>
                  <a:moveTo>
                    <a:pt x="12764" y="5400"/>
                  </a:moveTo>
                  <a:cubicBezTo>
                    <a:pt x="12764" y="5400"/>
                    <a:pt x="12764" y="5400"/>
                    <a:pt x="12764" y="5400"/>
                  </a:cubicBezTo>
                  <a:cubicBezTo>
                    <a:pt x="13184" y="5400"/>
                    <a:pt x="13745" y="4629"/>
                    <a:pt x="13886" y="4629"/>
                  </a:cubicBezTo>
                  <a:cubicBezTo>
                    <a:pt x="13886" y="5014"/>
                    <a:pt x="13886" y="5014"/>
                    <a:pt x="13886" y="5014"/>
                  </a:cubicBezTo>
                  <a:cubicBezTo>
                    <a:pt x="13886" y="5400"/>
                    <a:pt x="13605" y="5400"/>
                    <a:pt x="12764" y="6171"/>
                  </a:cubicBezTo>
                  <a:cubicBezTo>
                    <a:pt x="12343" y="6171"/>
                    <a:pt x="11782" y="6557"/>
                    <a:pt x="11642" y="6557"/>
                  </a:cubicBezTo>
                  <a:cubicBezTo>
                    <a:pt x="11642" y="6171"/>
                    <a:pt x="11642" y="6171"/>
                    <a:pt x="11642" y="6171"/>
                  </a:cubicBezTo>
                  <a:cubicBezTo>
                    <a:pt x="11782" y="6171"/>
                    <a:pt x="12343" y="5786"/>
                    <a:pt x="12764" y="5400"/>
                  </a:cubicBezTo>
                  <a:close/>
                  <a:moveTo>
                    <a:pt x="12764" y="6171"/>
                  </a:moveTo>
                  <a:cubicBezTo>
                    <a:pt x="12764" y="6171"/>
                    <a:pt x="12764" y="6171"/>
                    <a:pt x="12764" y="6171"/>
                  </a:cubicBezTo>
                  <a:cubicBezTo>
                    <a:pt x="13465" y="5400"/>
                    <a:pt x="13745" y="5400"/>
                    <a:pt x="13886" y="5400"/>
                  </a:cubicBezTo>
                  <a:cubicBezTo>
                    <a:pt x="13886" y="5400"/>
                    <a:pt x="13886" y="5400"/>
                    <a:pt x="13886" y="5400"/>
                  </a:cubicBezTo>
                  <a:cubicBezTo>
                    <a:pt x="13886" y="5400"/>
                    <a:pt x="13325" y="6171"/>
                    <a:pt x="12764" y="6171"/>
                  </a:cubicBezTo>
                  <a:cubicBezTo>
                    <a:pt x="12343" y="6557"/>
                    <a:pt x="11782" y="6557"/>
                    <a:pt x="11642" y="6943"/>
                  </a:cubicBezTo>
                  <a:cubicBezTo>
                    <a:pt x="11642" y="6557"/>
                    <a:pt x="11642" y="6557"/>
                    <a:pt x="11642" y="6557"/>
                  </a:cubicBezTo>
                  <a:cubicBezTo>
                    <a:pt x="11782" y="6557"/>
                    <a:pt x="12343" y="6171"/>
                    <a:pt x="12764" y="6171"/>
                  </a:cubicBezTo>
                  <a:close/>
                  <a:moveTo>
                    <a:pt x="12764" y="6171"/>
                  </a:moveTo>
                  <a:cubicBezTo>
                    <a:pt x="12764" y="6171"/>
                    <a:pt x="12764" y="6171"/>
                    <a:pt x="12764" y="6171"/>
                  </a:cubicBezTo>
                  <a:cubicBezTo>
                    <a:pt x="13325" y="6171"/>
                    <a:pt x="13745" y="5786"/>
                    <a:pt x="13886" y="5400"/>
                  </a:cubicBezTo>
                  <a:cubicBezTo>
                    <a:pt x="13886" y="5400"/>
                    <a:pt x="13886" y="5400"/>
                    <a:pt x="13886" y="5400"/>
                  </a:cubicBezTo>
                  <a:cubicBezTo>
                    <a:pt x="13886" y="5786"/>
                    <a:pt x="13325" y="6171"/>
                    <a:pt x="12764" y="6557"/>
                  </a:cubicBezTo>
                  <a:cubicBezTo>
                    <a:pt x="12343" y="6557"/>
                    <a:pt x="11782" y="6943"/>
                    <a:pt x="11642" y="6943"/>
                  </a:cubicBezTo>
                  <a:cubicBezTo>
                    <a:pt x="11642" y="6943"/>
                    <a:pt x="11642" y="6943"/>
                    <a:pt x="11642" y="6943"/>
                  </a:cubicBezTo>
                  <a:cubicBezTo>
                    <a:pt x="11782" y="6943"/>
                    <a:pt x="12343" y="6557"/>
                    <a:pt x="12764" y="6171"/>
                  </a:cubicBezTo>
                  <a:close/>
                  <a:moveTo>
                    <a:pt x="12764" y="6557"/>
                  </a:moveTo>
                  <a:cubicBezTo>
                    <a:pt x="12764" y="6557"/>
                    <a:pt x="12764" y="6557"/>
                    <a:pt x="12764" y="6557"/>
                  </a:cubicBezTo>
                  <a:cubicBezTo>
                    <a:pt x="13325" y="6171"/>
                    <a:pt x="13745" y="5786"/>
                    <a:pt x="13886" y="5786"/>
                  </a:cubicBezTo>
                  <a:cubicBezTo>
                    <a:pt x="13886" y="5786"/>
                    <a:pt x="13886" y="5786"/>
                    <a:pt x="13886" y="5786"/>
                  </a:cubicBezTo>
                  <a:cubicBezTo>
                    <a:pt x="13886" y="5786"/>
                    <a:pt x="13325" y="6171"/>
                    <a:pt x="12764" y="6557"/>
                  </a:cubicBezTo>
                  <a:cubicBezTo>
                    <a:pt x="12343" y="6943"/>
                    <a:pt x="11782" y="6943"/>
                    <a:pt x="11642" y="6943"/>
                  </a:cubicBezTo>
                  <a:cubicBezTo>
                    <a:pt x="11642" y="6943"/>
                    <a:pt x="11642" y="6943"/>
                    <a:pt x="11642" y="6943"/>
                  </a:cubicBezTo>
                  <a:cubicBezTo>
                    <a:pt x="11782" y="6943"/>
                    <a:pt x="12343" y="6557"/>
                    <a:pt x="12764" y="6557"/>
                  </a:cubicBezTo>
                  <a:close/>
                  <a:moveTo>
                    <a:pt x="12764" y="6557"/>
                  </a:moveTo>
                  <a:cubicBezTo>
                    <a:pt x="12764" y="6557"/>
                    <a:pt x="12764" y="6557"/>
                    <a:pt x="12764" y="6557"/>
                  </a:cubicBezTo>
                  <a:cubicBezTo>
                    <a:pt x="13325" y="6557"/>
                    <a:pt x="13745" y="5786"/>
                    <a:pt x="13886" y="5786"/>
                  </a:cubicBezTo>
                  <a:cubicBezTo>
                    <a:pt x="13886" y="6557"/>
                    <a:pt x="13886" y="6557"/>
                    <a:pt x="13886" y="6557"/>
                  </a:cubicBezTo>
                  <a:cubicBezTo>
                    <a:pt x="13886" y="6557"/>
                    <a:pt x="13325" y="6943"/>
                    <a:pt x="12764" y="7329"/>
                  </a:cubicBezTo>
                  <a:cubicBezTo>
                    <a:pt x="12343" y="7329"/>
                    <a:pt x="11782" y="7714"/>
                    <a:pt x="11642" y="7714"/>
                  </a:cubicBezTo>
                  <a:cubicBezTo>
                    <a:pt x="11642" y="7329"/>
                    <a:pt x="11642" y="7329"/>
                    <a:pt x="11642" y="7329"/>
                  </a:cubicBezTo>
                  <a:cubicBezTo>
                    <a:pt x="11782" y="6943"/>
                    <a:pt x="12343" y="6943"/>
                    <a:pt x="12764" y="6557"/>
                  </a:cubicBezTo>
                  <a:close/>
                  <a:moveTo>
                    <a:pt x="12764" y="7329"/>
                  </a:moveTo>
                  <a:cubicBezTo>
                    <a:pt x="12764" y="7329"/>
                    <a:pt x="12764" y="7329"/>
                    <a:pt x="12764" y="7329"/>
                  </a:cubicBezTo>
                  <a:cubicBezTo>
                    <a:pt x="13325" y="6943"/>
                    <a:pt x="13745" y="6557"/>
                    <a:pt x="13886" y="6557"/>
                  </a:cubicBezTo>
                  <a:cubicBezTo>
                    <a:pt x="13886" y="6557"/>
                    <a:pt x="13886" y="6557"/>
                    <a:pt x="13886" y="6557"/>
                  </a:cubicBezTo>
                  <a:cubicBezTo>
                    <a:pt x="13886" y="6557"/>
                    <a:pt x="13325" y="6943"/>
                    <a:pt x="12764" y="7329"/>
                  </a:cubicBezTo>
                  <a:cubicBezTo>
                    <a:pt x="12343" y="7714"/>
                    <a:pt x="11782" y="7714"/>
                    <a:pt x="11642" y="7714"/>
                  </a:cubicBezTo>
                  <a:cubicBezTo>
                    <a:pt x="11642" y="7714"/>
                    <a:pt x="11642" y="7714"/>
                    <a:pt x="11642" y="7714"/>
                  </a:cubicBezTo>
                  <a:cubicBezTo>
                    <a:pt x="11782" y="7714"/>
                    <a:pt x="12343" y="7329"/>
                    <a:pt x="12764" y="7329"/>
                  </a:cubicBezTo>
                  <a:close/>
                  <a:moveTo>
                    <a:pt x="12764" y="7329"/>
                  </a:moveTo>
                  <a:cubicBezTo>
                    <a:pt x="12764" y="7329"/>
                    <a:pt x="12764" y="7329"/>
                    <a:pt x="12764" y="7329"/>
                  </a:cubicBezTo>
                  <a:cubicBezTo>
                    <a:pt x="13325" y="7329"/>
                    <a:pt x="13745" y="6557"/>
                    <a:pt x="13886" y="6557"/>
                  </a:cubicBezTo>
                  <a:cubicBezTo>
                    <a:pt x="13886" y="6557"/>
                    <a:pt x="13886" y="6557"/>
                    <a:pt x="13886" y="6557"/>
                  </a:cubicBezTo>
                  <a:cubicBezTo>
                    <a:pt x="13886" y="6943"/>
                    <a:pt x="13325" y="7329"/>
                    <a:pt x="12764" y="7329"/>
                  </a:cubicBezTo>
                  <a:cubicBezTo>
                    <a:pt x="12343" y="7714"/>
                    <a:pt x="11782" y="7714"/>
                    <a:pt x="11642" y="8100"/>
                  </a:cubicBezTo>
                  <a:cubicBezTo>
                    <a:pt x="11642" y="7714"/>
                    <a:pt x="11642" y="7714"/>
                    <a:pt x="11642" y="7714"/>
                  </a:cubicBezTo>
                  <a:cubicBezTo>
                    <a:pt x="11782" y="7714"/>
                    <a:pt x="12343" y="7714"/>
                    <a:pt x="12764" y="7329"/>
                  </a:cubicBezTo>
                  <a:close/>
                  <a:moveTo>
                    <a:pt x="12764" y="7714"/>
                  </a:moveTo>
                  <a:cubicBezTo>
                    <a:pt x="12764" y="7714"/>
                    <a:pt x="12764" y="7714"/>
                    <a:pt x="12764" y="7714"/>
                  </a:cubicBezTo>
                  <a:cubicBezTo>
                    <a:pt x="13325" y="7329"/>
                    <a:pt x="13745" y="6943"/>
                    <a:pt x="13886" y="6943"/>
                  </a:cubicBezTo>
                  <a:cubicBezTo>
                    <a:pt x="13886" y="6943"/>
                    <a:pt x="13886" y="6943"/>
                    <a:pt x="13886" y="6943"/>
                  </a:cubicBezTo>
                  <a:cubicBezTo>
                    <a:pt x="13886" y="6943"/>
                    <a:pt x="13325" y="7329"/>
                    <a:pt x="12764" y="7714"/>
                  </a:cubicBezTo>
                  <a:cubicBezTo>
                    <a:pt x="12343" y="7714"/>
                    <a:pt x="11782" y="8100"/>
                    <a:pt x="11642" y="8100"/>
                  </a:cubicBezTo>
                  <a:cubicBezTo>
                    <a:pt x="11642" y="8100"/>
                    <a:pt x="11642" y="8100"/>
                    <a:pt x="11642" y="8100"/>
                  </a:cubicBezTo>
                  <a:cubicBezTo>
                    <a:pt x="11782" y="8100"/>
                    <a:pt x="12343" y="7714"/>
                    <a:pt x="12764" y="7714"/>
                  </a:cubicBezTo>
                  <a:close/>
                  <a:moveTo>
                    <a:pt x="12764" y="7714"/>
                  </a:moveTo>
                  <a:cubicBezTo>
                    <a:pt x="12764" y="7714"/>
                    <a:pt x="12764" y="7714"/>
                    <a:pt x="12764" y="7714"/>
                  </a:cubicBezTo>
                  <a:cubicBezTo>
                    <a:pt x="13325" y="7329"/>
                    <a:pt x="13745" y="6943"/>
                    <a:pt x="13886" y="6943"/>
                  </a:cubicBezTo>
                  <a:cubicBezTo>
                    <a:pt x="13886" y="7714"/>
                    <a:pt x="13886" y="7714"/>
                    <a:pt x="13886" y="7714"/>
                  </a:cubicBezTo>
                  <a:cubicBezTo>
                    <a:pt x="13886" y="7714"/>
                    <a:pt x="13605" y="7714"/>
                    <a:pt x="12764" y="8100"/>
                  </a:cubicBezTo>
                  <a:cubicBezTo>
                    <a:pt x="12343" y="8486"/>
                    <a:pt x="11782" y="8486"/>
                    <a:pt x="11642" y="8871"/>
                  </a:cubicBezTo>
                  <a:cubicBezTo>
                    <a:pt x="11642" y="8100"/>
                    <a:pt x="11642" y="8100"/>
                    <a:pt x="11642" y="8100"/>
                  </a:cubicBezTo>
                  <a:cubicBezTo>
                    <a:pt x="11782" y="8100"/>
                    <a:pt x="12343" y="8100"/>
                    <a:pt x="12764" y="7714"/>
                  </a:cubicBezTo>
                  <a:close/>
                  <a:moveTo>
                    <a:pt x="12764" y="8486"/>
                  </a:moveTo>
                  <a:cubicBezTo>
                    <a:pt x="12764" y="8486"/>
                    <a:pt x="12764" y="8486"/>
                    <a:pt x="12764" y="8486"/>
                  </a:cubicBezTo>
                  <a:cubicBezTo>
                    <a:pt x="13465" y="8100"/>
                    <a:pt x="13745" y="7714"/>
                    <a:pt x="13886" y="7714"/>
                  </a:cubicBezTo>
                  <a:cubicBezTo>
                    <a:pt x="13886" y="7714"/>
                    <a:pt x="13886" y="7714"/>
                    <a:pt x="13886" y="7714"/>
                  </a:cubicBezTo>
                  <a:cubicBezTo>
                    <a:pt x="13886" y="7714"/>
                    <a:pt x="13605" y="8100"/>
                    <a:pt x="12764" y="8486"/>
                  </a:cubicBezTo>
                  <a:cubicBezTo>
                    <a:pt x="12343" y="8486"/>
                    <a:pt x="11782" y="8871"/>
                    <a:pt x="11642" y="8871"/>
                  </a:cubicBezTo>
                  <a:cubicBezTo>
                    <a:pt x="11642" y="8871"/>
                    <a:pt x="11642" y="8871"/>
                    <a:pt x="11642" y="8871"/>
                  </a:cubicBezTo>
                  <a:cubicBezTo>
                    <a:pt x="11782" y="8871"/>
                    <a:pt x="12343" y="8486"/>
                    <a:pt x="12764" y="8486"/>
                  </a:cubicBezTo>
                  <a:close/>
                  <a:moveTo>
                    <a:pt x="12764" y="8486"/>
                  </a:moveTo>
                  <a:cubicBezTo>
                    <a:pt x="12764" y="8486"/>
                    <a:pt x="12764" y="8486"/>
                    <a:pt x="12764" y="8486"/>
                  </a:cubicBezTo>
                  <a:cubicBezTo>
                    <a:pt x="13465" y="8100"/>
                    <a:pt x="13745" y="8100"/>
                    <a:pt x="13886" y="7714"/>
                  </a:cubicBezTo>
                  <a:cubicBezTo>
                    <a:pt x="13886" y="7714"/>
                    <a:pt x="13886" y="7714"/>
                    <a:pt x="13886" y="7714"/>
                  </a:cubicBezTo>
                  <a:cubicBezTo>
                    <a:pt x="13886" y="8100"/>
                    <a:pt x="13605" y="8100"/>
                    <a:pt x="12764" y="8486"/>
                  </a:cubicBezTo>
                  <a:cubicBezTo>
                    <a:pt x="12343" y="8871"/>
                    <a:pt x="11782" y="8871"/>
                    <a:pt x="11642" y="8871"/>
                  </a:cubicBezTo>
                  <a:cubicBezTo>
                    <a:pt x="11642" y="8871"/>
                    <a:pt x="11642" y="8871"/>
                    <a:pt x="11642" y="8871"/>
                  </a:cubicBezTo>
                  <a:cubicBezTo>
                    <a:pt x="11782" y="8871"/>
                    <a:pt x="12343" y="8871"/>
                    <a:pt x="12764" y="8486"/>
                  </a:cubicBezTo>
                  <a:close/>
                  <a:moveTo>
                    <a:pt x="12764" y="8486"/>
                  </a:moveTo>
                  <a:cubicBezTo>
                    <a:pt x="12764" y="8486"/>
                    <a:pt x="12764" y="8486"/>
                    <a:pt x="12764" y="8486"/>
                  </a:cubicBezTo>
                  <a:cubicBezTo>
                    <a:pt x="13465" y="8486"/>
                    <a:pt x="13745" y="8100"/>
                    <a:pt x="13886" y="8100"/>
                  </a:cubicBezTo>
                  <a:cubicBezTo>
                    <a:pt x="13886" y="8100"/>
                    <a:pt x="13886" y="8100"/>
                    <a:pt x="13886" y="8100"/>
                  </a:cubicBezTo>
                  <a:cubicBezTo>
                    <a:pt x="13886" y="8100"/>
                    <a:pt x="13605" y="8486"/>
                    <a:pt x="12764" y="8871"/>
                  </a:cubicBezTo>
                  <a:cubicBezTo>
                    <a:pt x="12343" y="8871"/>
                    <a:pt x="11782" y="9257"/>
                    <a:pt x="11642" y="9257"/>
                  </a:cubicBezTo>
                  <a:cubicBezTo>
                    <a:pt x="11642" y="9257"/>
                    <a:pt x="11642" y="9257"/>
                    <a:pt x="11642" y="9257"/>
                  </a:cubicBezTo>
                  <a:cubicBezTo>
                    <a:pt x="11782" y="8871"/>
                    <a:pt x="12343" y="8871"/>
                    <a:pt x="12764" y="8486"/>
                  </a:cubicBezTo>
                  <a:close/>
                  <a:moveTo>
                    <a:pt x="12764" y="8871"/>
                  </a:moveTo>
                  <a:cubicBezTo>
                    <a:pt x="12764" y="8871"/>
                    <a:pt x="12764" y="8871"/>
                    <a:pt x="12764" y="8871"/>
                  </a:cubicBezTo>
                  <a:cubicBezTo>
                    <a:pt x="13465" y="8486"/>
                    <a:pt x="13745" y="8100"/>
                    <a:pt x="13886" y="8100"/>
                  </a:cubicBezTo>
                  <a:cubicBezTo>
                    <a:pt x="13886" y="8871"/>
                    <a:pt x="13886" y="8871"/>
                    <a:pt x="13886" y="8871"/>
                  </a:cubicBezTo>
                  <a:cubicBezTo>
                    <a:pt x="13886" y="8871"/>
                    <a:pt x="13605" y="8871"/>
                    <a:pt x="12764" y="9257"/>
                  </a:cubicBezTo>
                  <a:cubicBezTo>
                    <a:pt x="12343" y="9643"/>
                    <a:pt x="11782" y="9643"/>
                    <a:pt x="11642" y="9643"/>
                  </a:cubicBezTo>
                  <a:cubicBezTo>
                    <a:pt x="11642" y="9257"/>
                    <a:pt x="11642" y="9257"/>
                    <a:pt x="11642" y="9257"/>
                  </a:cubicBezTo>
                  <a:cubicBezTo>
                    <a:pt x="11782" y="9257"/>
                    <a:pt x="12343" y="8871"/>
                    <a:pt x="12764" y="8871"/>
                  </a:cubicBezTo>
                  <a:close/>
                  <a:moveTo>
                    <a:pt x="12764" y="9257"/>
                  </a:moveTo>
                  <a:cubicBezTo>
                    <a:pt x="12764" y="9257"/>
                    <a:pt x="12764" y="9257"/>
                    <a:pt x="12764" y="9257"/>
                  </a:cubicBezTo>
                  <a:cubicBezTo>
                    <a:pt x="13465" y="8871"/>
                    <a:pt x="13745" y="8871"/>
                    <a:pt x="13886" y="8871"/>
                  </a:cubicBezTo>
                  <a:cubicBezTo>
                    <a:pt x="13886" y="8871"/>
                    <a:pt x="13886" y="8871"/>
                    <a:pt x="13886" y="8871"/>
                  </a:cubicBezTo>
                  <a:cubicBezTo>
                    <a:pt x="13886" y="8871"/>
                    <a:pt x="13605" y="9257"/>
                    <a:pt x="12764" y="9643"/>
                  </a:cubicBezTo>
                  <a:cubicBezTo>
                    <a:pt x="12343" y="9643"/>
                    <a:pt x="11782" y="10029"/>
                    <a:pt x="11642" y="10029"/>
                  </a:cubicBezTo>
                  <a:cubicBezTo>
                    <a:pt x="11642" y="9643"/>
                    <a:pt x="11642" y="9643"/>
                    <a:pt x="11642" y="9643"/>
                  </a:cubicBezTo>
                  <a:cubicBezTo>
                    <a:pt x="11782" y="9643"/>
                    <a:pt x="12343" y="9643"/>
                    <a:pt x="12764" y="9257"/>
                  </a:cubicBezTo>
                  <a:close/>
                  <a:moveTo>
                    <a:pt x="12764" y="9643"/>
                  </a:moveTo>
                  <a:cubicBezTo>
                    <a:pt x="12764" y="9643"/>
                    <a:pt x="12764" y="9643"/>
                    <a:pt x="12764" y="9643"/>
                  </a:cubicBezTo>
                  <a:cubicBezTo>
                    <a:pt x="13465" y="9257"/>
                    <a:pt x="13745" y="9257"/>
                    <a:pt x="13886" y="8871"/>
                  </a:cubicBezTo>
                  <a:cubicBezTo>
                    <a:pt x="13886" y="8871"/>
                    <a:pt x="13886" y="8871"/>
                    <a:pt x="13886" y="8871"/>
                  </a:cubicBezTo>
                  <a:cubicBezTo>
                    <a:pt x="13886" y="9257"/>
                    <a:pt x="13605" y="9257"/>
                    <a:pt x="12764" y="9643"/>
                  </a:cubicBezTo>
                  <a:cubicBezTo>
                    <a:pt x="12343" y="10029"/>
                    <a:pt x="11782" y="10029"/>
                    <a:pt x="11642" y="10029"/>
                  </a:cubicBezTo>
                  <a:cubicBezTo>
                    <a:pt x="11642" y="10029"/>
                    <a:pt x="11642" y="10029"/>
                    <a:pt x="11642" y="10029"/>
                  </a:cubicBezTo>
                  <a:cubicBezTo>
                    <a:pt x="11782" y="10029"/>
                    <a:pt x="12343" y="9643"/>
                    <a:pt x="12764" y="9643"/>
                  </a:cubicBezTo>
                  <a:close/>
                  <a:moveTo>
                    <a:pt x="12764" y="9643"/>
                  </a:moveTo>
                  <a:cubicBezTo>
                    <a:pt x="12764" y="9643"/>
                    <a:pt x="12764" y="9643"/>
                    <a:pt x="12764" y="9643"/>
                  </a:cubicBezTo>
                  <a:cubicBezTo>
                    <a:pt x="13465" y="9257"/>
                    <a:pt x="13745" y="9257"/>
                    <a:pt x="13886" y="9257"/>
                  </a:cubicBezTo>
                  <a:cubicBezTo>
                    <a:pt x="13886" y="9257"/>
                    <a:pt x="13886" y="9257"/>
                    <a:pt x="13886" y="9257"/>
                  </a:cubicBezTo>
                  <a:cubicBezTo>
                    <a:pt x="13886" y="9257"/>
                    <a:pt x="13605" y="9643"/>
                    <a:pt x="12764" y="10029"/>
                  </a:cubicBezTo>
                  <a:cubicBezTo>
                    <a:pt x="12343" y="10029"/>
                    <a:pt x="11782" y="10414"/>
                    <a:pt x="11642" y="10414"/>
                  </a:cubicBezTo>
                  <a:cubicBezTo>
                    <a:pt x="11642" y="10029"/>
                    <a:pt x="11642" y="10029"/>
                    <a:pt x="11642" y="10029"/>
                  </a:cubicBezTo>
                  <a:cubicBezTo>
                    <a:pt x="11782" y="10029"/>
                    <a:pt x="12343" y="10029"/>
                    <a:pt x="12764" y="9643"/>
                  </a:cubicBezTo>
                  <a:close/>
                  <a:moveTo>
                    <a:pt x="12764" y="10029"/>
                  </a:moveTo>
                  <a:cubicBezTo>
                    <a:pt x="12764" y="10029"/>
                    <a:pt x="12764" y="10029"/>
                    <a:pt x="12764" y="10029"/>
                  </a:cubicBezTo>
                  <a:cubicBezTo>
                    <a:pt x="13465" y="9643"/>
                    <a:pt x="13745" y="9257"/>
                    <a:pt x="13886" y="9257"/>
                  </a:cubicBezTo>
                  <a:cubicBezTo>
                    <a:pt x="13886" y="10029"/>
                    <a:pt x="13886" y="10029"/>
                    <a:pt x="13886" y="10029"/>
                  </a:cubicBezTo>
                  <a:cubicBezTo>
                    <a:pt x="13745" y="10029"/>
                    <a:pt x="13465" y="10029"/>
                    <a:pt x="12764" y="10414"/>
                  </a:cubicBezTo>
                  <a:cubicBezTo>
                    <a:pt x="12343" y="10414"/>
                    <a:pt x="11782" y="10800"/>
                    <a:pt x="11642" y="10800"/>
                  </a:cubicBezTo>
                  <a:cubicBezTo>
                    <a:pt x="11642" y="10414"/>
                    <a:pt x="11642" y="10414"/>
                    <a:pt x="11642" y="10414"/>
                  </a:cubicBezTo>
                  <a:cubicBezTo>
                    <a:pt x="11782" y="10414"/>
                    <a:pt x="12343" y="10029"/>
                    <a:pt x="12764" y="10029"/>
                  </a:cubicBezTo>
                  <a:close/>
                  <a:moveTo>
                    <a:pt x="12764" y="10414"/>
                  </a:moveTo>
                  <a:cubicBezTo>
                    <a:pt x="12764" y="10414"/>
                    <a:pt x="12764" y="10414"/>
                    <a:pt x="12764" y="10414"/>
                  </a:cubicBezTo>
                  <a:cubicBezTo>
                    <a:pt x="13465" y="10029"/>
                    <a:pt x="13745" y="10029"/>
                    <a:pt x="13886" y="10029"/>
                  </a:cubicBezTo>
                  <a:cubicBezTo>
                    <a:pt x="13886" y="10029"/>
                    <a:pt x="13886" y="10029"/>
                    <a:pt x="13886" y="10029"/>
                  </a:cubicBezTo>
                  <a:cubicBezTo>
                    <a:pt x="13745" y="10414"/>
                    <a:pt x="13465" y="10414"/>
                    <a:pt x="12764" y="10800"/>
                  </a:cubicBezTo>
                  <a:cubicBezTo>
                    <a:pt x="12343" y="10800"/>
                    <a:pt x="11782" y="11186"/>
                    <a:pt x="11642" y="11186"/>
                  </a:cubicBezTo>
                  <a:cubicBezTo>
                    <a:pt x="11642" y="10800"/>
                    <a:pt x="11642" y="10800"/>
                    <a:pt x="11642" y="10800"/>
                  </a:cubicBezTo>
                  <a:cubicBezTo>
                    <a:pt x="11782" y="10800"/>
                    <a:pt x="12343" y="10800"/>
                    <a:pt x="12764" y="10414"/>
                  </a:cubicBezTo>
                  <a:close/>
                  <a:moveTo>
                    <a:pt x="12764" y="10800"/>
                  </a:moveTo>
                  <a:cubicBezTo>
                    <a:pt x="12764" y="10800"/>
                    <a:pt x="12764" y="10800"/>
                    <a:pt x="12764" y="10800"/>
                  </a:cubicBezTo>
                  <a:cubicBezTo>
                    <a:pt x="13465" y="10414"/>
                    <a:pt x="13745" y="10414"/>
                    <a:pt x="13886" y="10414"/>
                  </a:cubicBezTo>
                  <a:cubicBezTo>
                    <a:pt x="13886" y="10414"/>
                    <a:pt x="13886" y="10414"/>
                    <a:pt x="13886" y="10414"/>
                  </a:cubicBezTo>
                  <a:cubicBezTo>
                    <a:pt x="13745" y="10414"/>
                    <a:pt x="13465" y="10414"/>
                    <a:pt x="12764" y="10800"/>
                  </a:cubicBezTo>
                  <a:cubicBezTo>
                    <a:pt x="12343" y="10800"/>
                    <a:pt x="11782" y="11186"/>
                    <a:pt x="11642" y="11186"/>
                  </a:cubicBezTo>
                  <a:cubicBezTo>
                    <a:pt x="11642" y="11186"/>
                    <a:pt x="11642" y="11186"/>
                    <a:pt x="11642" y="11186"/>
                  </a:cubicBezTo>
                  <a:cubicBezTo>
                    <a:pt x="11782" y="11186"/>
                    <a:pt x="12343" y="10800"/>
                    <a:pt x="12764" y="10800"/>
                  </a:cubicBezTo>
                  <a:close/>
                  <a:moveTo>
                    <a:pt x="12764" y="10800"/>
                  </a:moveTo>
                  <a:cubicBezTo>
                    <a:pt x="12764" y="10800"/>
                    <a:pt x="12764" y="10800"/>
                    <a:pt x="12764" y="10800"/>
                  </a:cubicBezTo>
                  <a:cubicBezTo>
                    <a:pt x="13465" y="10800"/>
                    <a:pt x="13745" y="10414"/>
                    <a:pt x="13886" y="10414"/>
                  </a:cubicBezTo>
                  <a:cubicBezTo>
                    <a:pt x="13886" y="10414"/>
                    <a:pt x="13886" y="10414"/>
                    <a:pt x="13886" y="10414"/>
                  </a:cubicBezTo>
                  <a:cubicBezTo>
                    <a:pt x="13745" y="10414"/>
                    <a:pt x="13465" y="10800"/>
                    <a:pt x="12764" y="11186"/>
                  </a:cubicBezTo>
                  <a:cubicBezTo>
                    <a:pt x="12343" y="11186"/>
                    <a:pt x="11782" y="11186"/>
                    <a:pt x="11642" y="11186"/>
                  </a:cubicBezTo>
                  <a:cubicBezTo>
                    <a:pt x="11642" y="11186"/>
                    <a:pt x="11642" y="11186"/>
                    <a:pt x="11642" y="11186"/>
                  </a:cubicBezTo>
                  <a:cubicBezTo>
                    <a:pt x="11782" y="11186"/>
                    <a:pt x="12343" y="11186"/>
                    <a:pt x="12764" y="10800"/>
                  </a:cubicBezTo>
                  <a:close/>
                  <a:moveTo>
                    <a:pt x="12764" y="11186"/>
                  </a:moveTo>
                  <a:cubicBezTo>
                    <a:pt x="12764" y="11186"/>
                    <a:pt x="12764" y="11186"/>
                    <a:pt x="12764" y="11186"/>
                  </a:cubicBezTo>
                  <a:cubicBezTo>
                    <a:pt x="13465" y="10800"/>
                    <a:pt x="13745" y="10800"/>
                    <a:pt x="13886" y="10414"/>
                  </a:cubicBezTo>
                  <a:cubicBezTo>
                    <a:pt x="13886" y="11186"/>
                    <a:pt x="13886" y="11186"/>
                    <a:pt x="13886" y="11186"/>
                  </a:cubicBezTo>
                  <a:cubicBezTo>
                    <a:pt x="13745" y="11186"/>
                    <a:pt x="13465" y="11186"/>
                    <a:pt x="12764" y="11571"/>
                  </a:cubicBezTo>
                  <a:cubicBezTo>
                    <a:pt x="12343" y="11571"/>
                    <a:pt x="11782" y="11957"/>
                    <a:pt x="11642" y="11957"/>
                  </a:cubicBezTo>
                  <a:cubicBezTo>
                    <a:pt x="11642" y="11571"/>
                    <a:pt x="11642" y="11571"/>
                    <a:pt x="11642" y="11571"/>
                  </a:cubicBezTo>
                  <a:cubicBezTo>
                    <a:pt x="11782" y="11571"/>
                    <a:pt x="12343" y="11186"/>
                    <a:pt x="12764" y="11186"/>
                  </a:cubicBezTo>
                  <a:close/>
                  <a:moveTo>
                    <a:pt x="12764" y="11571"/>
                  </a:moveTo>
                  <a:cubicBezTo>
                    <a:pt x="12764" y="11571"/>
                    <a:pt x="12764" y="11571"/>
                    <a:pt x="12764" y="11571"/>
                  </a:cubicBezTo>
                  <a:cubicBezTo>
                    <a:pt x="13325" y="11571"/>
                    <a:pt x="13745" y="11186"/>
                    <a:pt x="13886" y="11186"/>
                  </a:cubicBezTo>
                  <a:cubicBezTo>
                    <a:pt x="13886" y="11186"/>
                    <a:pt x="13886" y="11186"/>
                    <a:pt x="13886" y="11186"/>
                  </a:cubicBezTo>
                  <a:cubicBezTo>
                    <a:pt x="13745" y="11186"/>
                    <a:pt x="13465" y="11571"/>
                    <a:pt x="12764" y="11957"/>
                  </a:cubicBezTo>
                  <a:cubicBezTo>
                    <a:pt x="12343" y="11957"/>
                    <a:pt x="11782" y="11957"/>
                    <a:pt x="11642" y="11957"/>
                  </a:cubicBezTo>
                  <a:cubicBezTo>
                    <a:pt x="11642" y="11957"/>
                    <a:pt x="11642" y="11957"/>
                    <a:pt x="11642" y="11957"/>
                  </a:cubicBezTo>
                  <a:cubicBezTo>
                    <a:pt x="11782" y="11957"/>
                    <a:pt x="12343" y="11571"/>
                    <a:pt x="12764" y="11571"/>
                  </a:cubicBezTo>
                  <a:close/>
                  <a:moveTo>
                    <a:pt x="12764" y="11957"/>
                  </a:moveTo>
                  <a:cubicBezTo>
                    <a:pt x="12764" y="11957"/>
                    <a:pt x="12764" y="11957"/>
                    <a:pt x="12764" y="11957"/>
                  </a:cubicBezTo>
                  <a:cubicBezTo>
                    <a:pt x="13325" y="11571"/>
                    <a:pt x="13745" y="11571"/>
                    <a:pt x="13886" y="11571"/>
                  </a:cubicBezTo>
                  <a:cubicBezTo>
                    <a:pt x="13886" y="11571"/>
                    <a:pt x="13886" y="11571"/>
                    <a:pt x="13886" y="11571"/>
                  </a:cubicBezTo>
                  <a:cubicBezTo>
                    <a:pt x="13745" y="11571"/>
                    <a:pt x="13465" y="11571"/>
                    <a:pt x="12764" y="11957"/>
                  </a:cubicBezTo>
                  <a:cubicBezTo>
                    <a:pt x="12343" y="11957"/>
                    <a:pt x="11782" y="12343"/>
                    <a:pt x="11642" y="12343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782" y="11957"/>
                    <a:pt x="12343" y="11957"/>
                    <a:pt x="12764" y="11957"/>
                  </a:cubicBezTo>
                  <a:close/>
                  <a:moveTo>
                    <a:pt x="12764" y="11957"/>
                  </a:moveTo>
                  <a:cubicBezTo>
                    <a:pt x="12764" y="11957"/>
                    <a:pt x="12764" y="11957"/>
                    <a:pt x="12764" y="11957"/>
                  </a:cubicBezTo>
                  <a:cubicBezTo>
                    <a:pt x="13325" y="11571"/>
                    <a:pt x="13745" y="11571"/>
                    <a:pt x="13886" y="11571"/>
                  </a:cubicBezTo>
                  <a:cubicBezTo>
                    <a:pt x="13886" y="11571"/>
                    <a:pt x="13886" y="11571"/>
                    <a:pt x="13886" y="11571"/>
                  </a:cubicBezTo>
                  <a:cubicBezTo>
                    <a:pt x="13745" y="11571"/>
                    <a:pt x="13465" y="11957"/>
                    <a:pt x="12764" y="11957"/>
                  </a:cubicBezTo>
                  <a:cubicBezTo>
                    <a:pt x="12343" y="12343"/>
                    <a:pt x="11782" y="12343"/>
                    <a:pt x="11642" y="12343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782" y="12343"/>
                    <a:pt x="12343" y="11957"/>
                    <a:pt x="12764" y="11957"/>
                  </a:cubicBezTo>
                  <a:close/>
                  <a:moveTo>
                    <a:pt x="12764" y="12343"/>
                  </a:moveTo>
                  <a:cubicBezTo>
                    <a:pt x="12764" y="12343"/>
                    <a:pt x="12764" y="12343"/>
                    <a:pt x="12764" y="12343"/>
                  </a:cubicBezTo>
                  <a:cubicBezTo>
                    <a:pt x="13325" y="11957"/>
                    <a:pt x="13745" y="11957"/>
                    <a:pt x="13886" y="11571"/>
                  </a:cubicBezTo>
                  <a:cubicBezTo>
                    <a:pt x="13886" y="11957"/>
                    <a:pt x="13886" y="11957"/>
                    <a:pt x="13886" y="11957"/>
                  </a:cubicBezTo>
                  <a:cubicBezTo>
                    <a:pt x="13745" y="12343"/>
                    <a:pt x="13465" y="12343"/>
                    <a:pt x="12764" y="12729"/>
                  </a:cubicBezTo>
                  <a:cubicBezTo>
                    <a:pt x="12343" y="12729"/>
                    <a:pt x="11782" y="13114"/>
                    <a:pt x="11642" y="13114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782" y="12343"/>
                    <a:pt x="12343" y="12343"/>
                    <a:pt x="12764" y="12343"/>
                  </a:cubicBezTo>
                  <a:close/>
                  <a:moveTo>
                    <a:pt x="12764" y="12729"/>
                  </a:moveTo>
                  <a:cubicBezTo>
                    <a:pt x="12764" y="12729"/>
                    <a:pt x="12764" y="12729"/>
                    <a:pt x="12764" y="12729"/>
                  </a:cubicBezTo>
                  <a:cubicBezTo>
                    <a:pt x="13325" y="12343"/>
                    <a:pt x="13745" y="12343"/>
                    <a:pt x="13886" y="12343"/>
                  </a:cubicBezTo>
                  <a:cubicBezTo>
                    <a:pt x="13886" y="12729"/>
                    <a:pt x="13886" y="12729"/>
                    <a:pt x="13886" y="12729"/>
                  </a:cubicBezTo>
                  <a:cubicBezTo>
                    <a:pt x="13745" y="12729"/>
                    <a:pt x="13465" y="12729"/>
                    <a:pt x="12764" y="12729"/>
                  </a:cubicBezTo>
                  <a:cubicBezTo>
                    <a:pt x="12343" y="13114"/>
                    <a:pt x="11782" y="13114"/>
                    <a:pt x="11642" y="13114"/>
                  </a:cubicBezTo>
                  <a:cubicBezTo>
                    <a:pt x="11642" y="13114"/>
                    <a:pt x="11642" y="13114"/>
                    <a:pt x="11642" y="13114"/>
                  </a:cubicBezTo>
                  <a:cubicBezTo>
                    <a:pt x="11782" y="13114"/>
                    <a:pt x="12343" y="12729"/>
                    <a:pt x="12764" y="12729"/>
                  </a:cubicBezTo>
                  <a:close/>
                  <a:moveTo>
                    <a:pt x="13745" y="1543"/>
                  </a:moveTo>
                  <a:cubicBezTo>
                    <a:pt x="13745" y="1543"/>
                    <a:pt x="13745" y="1543"/>
                    <a:pt x="13745" y="1543"/>
                  </a:cubicBezTo>
                  <a:cubicBezTo>
                    <a:pt x="14026" y="1543"/>
                    <a:pt x="14026" y="1543"/>
                    <a:pt x="14026" y="1543"/>
                  </a:cubicBezTo>
                  <a:cubicBezTo>
                    <a:pt x="14026" y="2314"/>
                    <a:pt x="14026" y="2314"/>
                    <a:pt x="14026" y="2314"/>
                  </a:cubicBezTo>
                  <a:cubicBezTo>
                    <a:pt x="13745" y="2314"/>
                    <a:pt x="13745" y="2314"/>
                    <a:pt x="13745" y="2314"/>
                  </a:cubicBezTo>
                  <a:lnTo>
                    <a:pt x="13745" y="1543"/>
                  </a:lnTo>
                  <a:close/>
                  <a:moveTo>
                    <a:pt x="13325" y="2700"/>
                  </a:move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1929"/>
                    <a:pt x="13325" y="1929"/>
                    <a:pt x="13325" y="1929"/>
                  </a:cubicBezTo>
                  <a:cubicBezTo>
                    <a:pt x="13605" y="1929"/>
                    <a:pt x="13605" y="1929"/>
                    <a:pt x="13605" y="1929"/>
                  </a:cubicBezTo>
                  <a:cubicBezTo>
                    <a:pt x="13605" y="2700"/>
                    <a:pt x="13605" y="2700"/>
                    <a:pt x="13605" y="2700"/>
                  </a:cubicBezTo>
                  <a:lnTo>
                    <a:pt x="13325" y="2700"/>
                  </a:lnTo>
                  <a:close/>
                  <a:moveTo>
                    <a:pt x="12904" y="3086"/>
                  </a:moveTo>
                  <a:cubicBezTo>
                    <a:pt x="12904" y="3086"/>
                    <a:pt x="12904" y="3086"/>
                    <a:pt x="12904" y="3086"/>
                  </a:cubicBezTo>
                  <a:cubicBezTo>
                    <a:pt x="12904" y="2314"/>
                    <a:pt x="12904" y="2314"/>
                    <a:pt x="12904" y="2314"/>
                  </a:cubicBezTo>
                  <a:cubicBezTo>
                    <a:pt x="13184" y="1929"/>
                    <a:pt x="13184" y="1929"/>
                    <a:pt x="13184" y="1929"/>
                  </a:cubicBezTo>
                  <a:cubicBezTo>
                    <a:pt x="13184" y="2700"/>
                    <a:pt x="13184" y="2700"/>
                    <a:pt x="13184" y="2700"/>
                  </a:cubicBezTo>
                  <a:lnTo>
                    <a:pt x="12904" y="3086"/>
                  </a:lnTo>
                  <a:close/>
                  <a:moveTo>
                    <a:pt x="12203" y="3471"/>
                  </a:moveTo>
                  <a:cubicBezTo>
                    <a:pt x="12203" y="3471"/>
                    <a:pt x="12203" y="3471"/>
                    <a:pt x="12203" y="3471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483" y="2700"/>
                    <a:pt x="12483" y="2700"/>
                    <a:pt x="12483" y="2700"/>
                  </a:cubicBezTo>
                  <a:cubicBezTo>
                    <a:pt x="12483" y="3471"/>
                    <a:pt x="12483" y="3471"/>
                    <a:pt x="12483" y="3471"/>
                  </a:cubicBezTo>
                  <a:lnTo>
                    <a:pt x="12203" y="3471"/>
                  </a:lnTo>
                  <a:close/>
                  <a:moveTo>
                    <a:pt x="14727" y="16586"/>
                  </a:moveTo>
                  <a:cubicBezTo>
                    <a:pt x="14727" y="16586"/>
                    <a:pt x="14727" y="16586"/>
                    <a:pt x="14727" y="16586"/>
                  </a:cubicBezTo>
                  <a:cubicBezTo>
                    <a:pt x="14868" y="16586"/>
                    <a:pt x="14868" y="16586"/>
                    <a:pt x="14868" y="16586"/>
                  </a:cubicBezTo>
                  <a:cubicBezTo>
                    <a:pt x="14868" y="16971"/>
                    <a:pt x="14868" y="16971"/>
                    <a:pt x="14868" y="16971"/>
                  </a:cubicBezTo>
                  <a:cubicBezTo>
                    <a:pt x="14587" y="16971"/>
                    <a:pt x="14587" y="16971"/>
                    <a:pt x="14587" y="16971"/>
                  </a:cubicBezTo>
                  <a:cubicBezTo>
                    <a:pt x="14727" y="16971"/>
                    <a:pt x="14727" y="16971"/>
                    <a:pt x="14727" y="16971"/>
                  </a:cubicBezTo>
                  <a:lnTo>
                    <a:pt x="14727" y="16586"/>
                  </a:lnTo>
                  <a:close/>
                  <a:moveTo>
                    <a:pt x="14306" y="17357"/>
                  </a:moveTo>
                  <a:cubicBezTo>
                    <a:pt x="14306" y="17357"/>
                    <a:pt x="14306" y="17357"/>
                    <a:pt x="14306" y="17357"/>
                  </a:cubicBezTo>
                  <a:cubicBezTo>
                    <a:pt x="14166" y="17743"/>
                    <a:pt x="14166" y="17743"/>
                    <a:pt x="14166" y="17743"/>
                  </a:cubicBezTo>
                  <a:cubicBezTo>
                    <a:pt x="13886" y="17357"/>
                    <a:pt x="13886" y="17357"/>
                    <a:pt x="13886" y="17357"/>
                  </a:cubicBezTo>
                  <a:lnTo>
                    <a:pt x="14306" y="17357"/>
                  </a:lnTo>
                  <a:close/>
                  <a:moveTo>
                    <a:pt x="10940" y="18129"/>
                  </a:moveTo>
                  <a:cubicBezTo>
                    <a:pt x="10940" y="18129"/>
                    <a:pt x="10940" y="18129"/>
                    <a:pt x="10940" y="18129"/>
                  </a:cubicBezTo>
                  <a:cubicBezTo>
                    <a:pt x="10940" y="18129"/>
                    <a:pt x="10940" y="18129"/>
                    <a:pt x="10940" y="18129"/>
                  </a:cubicBezTo>
                  <a:cubicBezTo>
                    <a:pt x="11361" y="18514"/>
                    <a:pt x="11361" y="18514"/>
                    <a:pt x="11361" y="18514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379" y="18129"/>
                    <a:pt x="10379" y="18129"/>
                    <a:pt x="10379" y="18129"/>
                  </a:cubicBezTo>
                  <a:lnTo>
                    <a:pt x="10940" y="18129"/>
                  </a:lnTo>
                  <a:close/>
                  <a:moveTo>
                    <a:pt x="9818" y="18129"/>
                  </a:moveTo>
                  <a:cubicBezTo>
                    <a:pt x="9818" y="18129"/>
                    <a:pt x="9818" y="18129"/>
                    <a:pt x="9818" y="18129"/>
                  </a:cubicBezTo>
                  <a:cubicBezTo>
                    <a:pt x="9818" y="18129"/>
                    <a:pt x="9818" y="18129"/>
                    <a:pt x="9818" y="18129"/>
                  </a:cubicBezTo>
                  <a:cubicBezTo>
                    <a:pt x="10379" y="18514"/>
                    <a:pt x="10379" y="18514"/>
                    <a:pt x="10379" y="18514"/>
                  </a:cubicBezTo>
                  <a:cubicBezTo>
                    <a:pt x="9818" y="18514"/>
                    <a:pt x="9818" y="18514"/>
                    <a:pt x="9818" y="18514"/>
                  </a:cubicBezTo>
                  <a:cubicBezTo>
                    <a:pt x="9818" y="18514"/>
                    <a:pt x="9818" y="18514"/>
                    <a:pt x="9818" y="18514"/>
                  </a:cubicBezTo>
                  <a:cubicBezTo>
                    <a:pt x="9257" y="18129"/>
                    <a:pt x="9257" y="18129"/>
                    <a:pt x="9257" y="18129"/>
                  </a:cubicBezTo>
                  <a:lnTo>
                    <a:pt x="9818" y="18129"/>
                  </a:lnTo>
                  <a:close/>
                  <a:moveTo>
                    <a:pt x="8696" y="18129"/>
                  </a:moveTo>
                  <a:cubicBezTo>
                    <a:pt x="8696" y="18129"/>
                    <a:pt x="8696" y="18129"/>
                    <a:pt x="8696" y="18129"/>
                  </a:cubicBezTo>
                  <a:cubicBezTo>
                    <a:pt x="9117" y="18514"/>
                    <a:pt x="9117" y="18514"/>
                    <a:pt x="9117" y="18514"/>
                  </a:cubicBezTo>
                  <a:cubicBezTo>
                    <a:pt x="8556" y="18514"/>
                    <a:pt x="8556" y="18514"/>
                    <a:pt x="8556" y="18514"/>
                  </a:cubicBezTo>
                  <a:cubicBezTo>
                    <a:pt x="8135" y="18129"/>
                    <a:pt x="8135" y="18129"/>
                    <a:pt x="8135" y="18129"/>
                  </a:cubicBezTo>
                  <a:lnTo>
                    <a:pt x="8696" y="18129"/>
                  </a:lnTo>
                  <a:close/>
                  <a:moveTo>
                    <a:pt x="8416" y="18514"/>
                  </a:moveTo>
                  <a:cubicBezTo>
                    <a:pt x="8416" y="18514"/>
                    <a:pt x="8416" y="18514"/>
                    <a:pt x="8416" y="18514"/>
                  </a:cubicBezTo>
                  <a:cubicBezTo>
                    <a:pt x="8416" y="18514"/>
                    <a:pt x="8416" y="18514"/>
                    <a:pt x="8416" y="18514"/>
                  </a:cubicBezTo>
                  <a:cubicBezTo>
                    <a:pt x="8416" y="18514"/>
                    <a:pt x="8416" y="18514"/>
                    <a:pt x="8416" y="18514"/>
                  </a:cubicBezTo>
                  <a:close/>
                  <a:moveTo>
                    <a:pt x="5751" y="18514"/>
                  </a:moveTo>
                  <a:cubicBezTo>
                    <a:pt x="5751" y="18514"/>
                    <a:pt x="5751" y="18514"/>
                    <a:pt x="5751" y="18514"/>
                  </a:cubicBezTo>
                  <a:cubicBezTo>
                    <a:pt x="6031" y="18900"/>
                    <a:pt x="6031" y="18900"/>
                    <a:pt x="6031" y="18900"/>
                  </a:cubicBezTo>
                  <a:cubicBezTo>
                    <a:pt x="5891" y="18900"/>
                    <a:pt x="5891" y="18900"/>
                    <a:pt x="5891" y="18900"/>
                  </a:cubicBezTo>
                  <a:cubicBezTo>
                    <a:pt x="5330" y="18514"/>
                    <a:pt x="5330" y="18514"/>
                    <a:pt x="5330" y="18514"/>
                  </a:cubicBezTo>
                  <a:lnTo>
                    <a:pt x="5751" y="18514"/>
                  </a:lnTo>
                  <a:close/>
                  <a:moveTo>
                    <a:pt x="5470" y="20443"/>
                  </a:moveTo>
                  <a:cubicBezTo>
                    <a:pt x="5470" y="20443"/>
                    <a:pt x="5470" y="20443"/>
                    <a:pt x="5470" y="20443"/>
                  </a:cubicBezTo>
                  <a:cubicBezTo>
                    <a:pt x="5470" y="20443"/>
                    <a:pt x="5470" y="20443"/>
                    <a:pt x="5470" y="20443"/>
                  </a:cubicBezTo>
                  <a:cubicBezTo>
                    <a:pt x="5330" y="20443"/>
                    <a:pt x="5330" y="20443"/>
                    <a:pt x="5330" y="20443"/>
                  </a:cubicBezTo>
                  <a:cubicBezTo>
                    <a:pt x="5330" y="18514"/>
                    <a:pt x="5330" y="18514"/>
                    <a:pt x="5330" y="18514"/>
                  </a:cubicBezTo>
                  <a:cubicBezTo>
                    <a:pt x="5470" y="18900"/>
                    <a:pt x="5470" y="18900"/>
                    <a:pt x="5470" y="18900"/>
                  </a:cubicBezTo>
                  <a:lnTo>
                    <a:pt x="5470" y="20443"/>
                  </a:lnTo>
                  <a:close/>
                  <a:moveTo>
                    <a:pt x="6312" y="20443"/>
                  </a:moveTo>
                  <a:cubicBezTo>
                    <a:pt x="6312" y="20443"/>
                    <a:pt x="6312" y="20443"/>
                    <a:pt x="6312" y="20443"/>
                  </a:cubicBezTo>
                  <a:cubicBezTo>
                    <a:pt x="5610" y="20443"/>
                    <a:pt x="5610" y="20443"/>
                    <a:pt x="5610" y="20443"/>
                  </a:cubicBezTo>
                  <a:cubicBezTo>
                    <a:pt x="5610" y="18900"/>
                    <a:pt x="5610" y="18900"/>
                    <a:pt x="5610" y="18900"/>
                  </a:cubicBezTo>
                  <a:cubicBezTo>
                    <a:pt x="5891" y="18900"/>
                    <a:pt x="5891" y="18900"/>
                    <a:pt x="5891" y="18900"/>
                  </a:cubicBezTo>
                  <a:cubicBezTo>
                    <a:pt x="6312" y="18900"/>
                    <a:pt x="6312" y="18900"/>
                    <a:pt x="6312" y="18900"/>
                  </a:cubicBezTo>
                  <a:lnTo>
                    <a:pt x="6312" y="20443"/>
                  </a:lnTo>
                  <a:close/>
                  <a:moveTo>
                    <a:pt x="6312" y="18900"/>
                  </a:moveTo>
                  <a:cubicBezTo>
                    <a:pt x="6312" y="18900"/>
                    <a:pt x="6312" y="18900"/>
                    <a:pt x="6312" y="18900"/>
                  </a:cubicBezTo>
                  <a:cubicBezTo>
                    <a:pt x="6171" y="18900"/>
                    <a:pt x="6171" y="18900"/>
                    <a:pt x="6171" y="18900"/>
                  </a:cubicBezTo>
                  <a:cubicBezTo>
                    <a:pt x="5751" y="18514"/>
                    <a:pt x="5751" y="18514"/>
                    <a:pt x="5751" y="18514"/>
                  </a:cubicBezTo>
                  <a:cubicBezTo>
                    <a:pt x="6171" y="18514"/>
                    <a:pt x="6171" y="18514"/>
                    <a:pt x="6171" y="18514"/>
                  </a:cubicBezTo>
                  <a:cubicBezTo>
                    <a:pt x="6312" y="18514"/>
                    <a:pt x="6312" y="18514"/>
                    <a:pt x="6312" y="18514"/>
                  </a:cubicBezTo>
                  <a:lnTo>
                    <a:pt x="6312" y="18900"/>
                  </a:lnTo>
                  <a:close/>
                  <a:moveTo>
                    <a:pt x="6732" y="18514"/>
                  </a:moveTo>
                  <a:cubicBezTo>
                    <a:pt x="6732" y="18514"/>
                    <a:pt x="6732" y="18514"/>
                    <a:pt x="6732" y="18514"/>
                  </a:cubicBezTo>
                  <a:cubicBezTo>
                    <a:pt x="7153" y="18900"/>
                    <a:pt x="7153" y="18900"/>
                    <a:pt x="7153" y="18900"/>
                  </a:cubicBezTo>
                  <a:cubicBezTo>
                    <a:pt x="6732" y="18900"/>
                    <a:pt x="6732" y="18900"/>
                    <a:pt x="6732" y="18900"/>
                  </a:cubicBezTo>
                  <a:cubicBezTo>
                    <a:pt x="6312" y="18514"/>
                    <a:pt x="6312" y="18514"/>
                    <a:pt x="6312" y="18514"/>
                  </a:cubicBezTo>
                  <a:lnTo>
                    <a:pt x="6732" y="18514"/>
                  </a:lnTo>
                  <a:close/>
                  <a:moveTo>
                    <a:pt x="6592" y="18900"/>
                  </a:moveTo>
                  <a:cubicBezTo>
                    <a:pt x="6592" y="18900"/>
                    <a:pt x="6592" y="18900"/>
                    <a:pt x="6592" y="18900"/>
                  </a:cubicBezTo>
                  <a:cubicBezTo>
                    <a:pt x="6452" y="18900"/>
                    <a:pt x="6452" y="18900"/>
                    <a:pt x="6452" y="18900"/>
                  </a:cubicBezTo>
                  <a:cubicBezTo>
                    <a:pt x="6452" y="18514"/>
                    <a:pt x="6452" y="18514"/>
                    <a:pt x="6452" y="18514"/>
                  </a:cubicBezTo>
                  <a:lnTo>
                    <a:pt x="6592" y="18900"/>
                  </a:lnTo>
                  <a:close/>
                  <a:moveTo>
                    <a:pt x="7294" y="20443"/>
                  </a:moveTo>
                  <a:cubicBezTo>
                    <a:pt x="7294" y="20443"/>
                    <a:pt x="7294" y="20443"/>
                    <a:pt x="7294" y="20443"/>
                  </a:cubicBezTo>
                  <a:cubicBezTo>
                    <a:pt x="6452" y="20443"/>
                    <a:pt x="6452" y="20443"/>
                    <a:pt x="6452" y="20443"/>
                  </a:cubicBezTo>
                  <a:cubicBezTo>
                    <a:pt x="6452" y="18900"/>
                    <a:pt x="6452" y="18900"/>
                    <a:pt x="6452" y="18900"/>
                  </a:cubicBezTo>
                  <a:cubicBezTo>
                    <a:pt x="6873" y="18900"/>
                    <a:pt x="6873" y="18900"/>
                    <a:pt x="6873" y="18900"/>
                  </a:cubicBezTo>
                  <a:cubicBezTo>
                    <a:pt x="6873" y="18900"/>
                    <a:pt x="6873" y="18900"/>
                    <a:pt x="6873" y="18900"/>
                  </a:cubicBezTo>
                  <a:cubicBezTo>
                    <a:pt x="6873" y="18900"/>
                    <a:pt x="6873" y="18900"/>
                    <a:pt x="6873" y="18900"/>
                  </a:cubicBezTo>
                  <a:cubicBezTo>
                    <a:pt x="7294" y="18900"/>
                    <a:pt x="7294" y="18900"/>
                    <a:pt x="7294" y="18900"/>
                  </a:cubicBezTo>
                  <a:lnTo>
                    <a:pt x="7294" y="20443"/>
                  </a:lnTo>
                  <a:close/>
                  <a:moveTo>
                    <a:pt x="7294" y="18900"/>
                  </a:moveTo>
                  <a:cubicBezTo>
                    <a:pt x="7294" y="18900"/>
                    <a:pt x="7294" y="18900"/>
                    <a:pt x="7294" y="18900"/>
                  </a:cubicBezTo>
                  <a:cubicBezTo>
                    <a:pt x="7294" y="18900"/>
                    <a:pt x="7294" y="18900"/>
                    <a:pt x="7294" y="18900"/>
                  </a:cubicBezTo>
                  <a:cubicBezTo>
                    <a:pt x="7294" y="18514"/>
                    <a:pt x="7294" y="18514"/>
                    <a:pt x="7294" y="18514"/>
                  </a:cubicBezTo>
                  <a:cubicBezTo>
                    <a:pt x="6873" y="18514"/>
                    <a:pt x="6873" y="18514"/>
                    <a:pt x="6873" y="18514"/>
                  </a:cubicBezTo>
                  <a:cubicBezTo>
                    <a:pt x="7153" y="18514"/>
                    <a:pt x="7153" y="18514"/>
                    <a:pt x="7153" y="18514"/>
                  </a:cubicBezTo>
                  <a:cubicBezTo>
                    <a:pt x="7294" y="18514"/>
                    <a:pt x="7294" y="18514"/>
                    <a:pt x="7294" y="18514"/>
                  </a:cubicBezTo>
                  <a:lnTo>
                    <a:pt x="7294" y="18900"/>
                  </a:lnTo>
                  <a:close/>
                  <a:moveTo>
                    <a:pt x="7294" y="18514"/>
                  </a:moveTo>
                  <a:cubicBezTo>
                    <a:pt x="7294" y="18514"/>
                    <a:pt x="7294" y="18514"/>
                    <a:pt x="7294" y="18514"/>
                  </a:cubicBezTo>
                  <a:cubicBezTo>
                    <a:pt x="7714" y="18514"/>
                    <a:pt x="7714" y="18514"/>
                    <a:pt x="7714" y="18514"/>
                  </a:cubicBezTo>
                  <a:cubicBezTo>
                    <a:pt x="7995" y="18514"/>
                    <a:pt x="7995" y="18514"/>
                    <a:pt x="7995" y="18514"/>
                  </a:cubicBezTo>
                  <a:cubicBezTo>
                    <a:pt x="7714" y="18900"/>
                    <a:pt x="7714" y="18900"/>
                    <a:pt x="7714" y="18900"/>
                  </a:cubicBezTo>
                  <a:cubicBezTo>
                    <a:pt x="7434" y="18514"/>
                    <a:pt x="7434" y="18514"/>
                    <a:pt x="7434" y="18514"/>
                  </a:cubicBezTo>
                  <a:cubicBezTo>
                    <a:pt x="7434" y="18514"/>
                    <a:pt x="7434" y="18514"/>
                    <a:pt x="7434" y="18514"/>
                  </a:cubicBezTo>
                  <a:cubicBezTo>
                    <a:pt x="7434" y="18514"/>
                    <a:pt x="7434" y="18514"/>
                    <a:pt x="7434" y="18514"/>
                  </a:cubicBezTo>
                  <a:lnTo>
                    <a:pt x="7294" y="18514"/>
                  </a:lnTo>
                  <a:close/>
                  <a:moveTo>
                    <a:pt x="7574" y="18900"/>
                  </a:moveTo>
                  <a:cubicBezTo>
                    <a:pt x="7574" y="18900"/>
                    <a:pt x="7574" y="18900"/>
                    <a:pt x="7574" y="18900"/>
                  </a:cubicBezTo>
                  <a:cubicBezTo>
                    <a:pt x="7434" y="18900"/>
                    <a:pt x="7434" y="18900"/>
                    <a:pt x="7434" y="18900"/>
                  </a:cubicBezTo>
                  <a:cubicBezTo>
                    <a:pt x="7434" y="18514"/>
                    <a:pt x="7434" y="18514"/>
                    <a:pt x="7434" y="18514"/>
                  </a:cubicBezTo>
                  <a:lnTo>
                    <a:pt x="7574" y="18900"/>
                  </a:lnTo>
                  <a:close/>
                  <a:moveTo>
                    <a:pt x="8275" y="20443"/>
                  </a:moveTo>
                  <a:cubicBezTo>
                    <a:pt x="8275" y="20443"/>
                    <a:pt x="8275" y="20443"/>
                    <a:pt x="8275" y="20443"/>
                  </a:cubicBezTo>
                  <a:cubicBezTo>
                    <a:pt x="7434" y="20443"/>
                    <a:pt x="7434" y="20443"/>
                    <a:pt x="7434" y="20443"/>
                  </a:cubicBezTo>
                  <a:cubicBezTo>
                    <a:pt x="7434" y="18900"/>
                    <a:pt x="7434" y="18900"/>
                    <a:pt x="7434" y="18900"/>
                  </a:cubicBezTo>
                  <a:cubicBezTo>
                    <a:pt x="8275" y="18900"/>
                    <a:pt x="8275" y="18900"/>
                    <a:pt x="8275" y="18900"/>
                  </a:cubicBezTo>
                  <a:lnTo>
                    <a:pt x="8275" y="20443"/>
                  </a:lnTo>
                  <a:close/>
                  <a:moveTo>
                    <a:pt x="8275" y="18514"/>
                  </a:moveTo>
                  <a:cubicBezTo>
                    <a:pt x="8275" y="18514"/>
                    <a:pt x="8275" y="18514"/>
                    <a:pt x="8275" y="18514"/>
                  </a:cubicBezTo>
                  <a:cubicBezTo>
                    <a:pt x="8135" y="18514"/>
                    <a:pt x="8135" y="18514"/>
                    <a:pt x="8135" y="18514"/>
                  </a:cubicBezTo>
                  <a:cubicBezTo>
                    <a:pt x="7714" y="18514"/>
                    <a:pt x="7714" y="18514"/>
                    <a:pt x="7714" y="18514"/>
                  </a:cubicBezTo>
                  <a:cubicBezTo>
                    <a:pt x="7995" y="18129"/>
                    <a:pt x="7995" y="18129"/>
                    <a:pt x="7995" y="18129"/>
                  </a:cubicBezTo>
                  <a:cubicBezTo>
                    <a:pt x="8275" y="18514"/>
                    <a:pt x="8275" y="18514"/>
                    <a:pt x="8275" y="18514"/>
                  </a:cubicBezTo>
                  <a:close/>
                  <a:moveTo>
                    <a:pt x="9397" y="20829"/>
                  </a:moveTo>
                  <a:cubicBezTo>
                    <a:pt x="9397" y="20829"/>
                    <a:pt x="9397" y="20829"/>
                    <a:pt x="9397" y="20829"/>
                  </a:cubicBezTo>
                  <a:cubicBezTo>
                    <a:pt x="8416" y="20443"/>
                    <a:pt x="8416" y="20443"/>
                    <a:pt x="8416" y="20443"/>
                  </a:cubicBezTo>
                  <a:cubicBezTo>
                    <a:pt x="8416" y="18900"/>
                    <a:pt x="8416" y="18900"/>
                    <a:pt x="8416" y="18900"/>
                  </a:cubicBezTo>
                  <a:cubicBezTo>
                    <a:pt x="9257" y="18900"/>
                    <a:pt x="9257" y="18900"/>
                    <a:pt x="9257" y="18900"/>
                  </a:cubicBezTo>
                  <a:cubicBezTo>
                    <a:pt x="9257" y="18900"/>
                    <a:pt x="9257" y="18900"/>
                    <a:pt x="9257" y="18900"/>
                  </a:cubicBezTo>
                  <a:cubicBezTo>
                    <a:pt x="9257" y="18900"/>
                    <a:pt x="9257" y="18900"/>
                    <a:pt x="9257" y="18900"/>
                  </a:cubicBezTo>
                  <a:cubicBezTo>
                    <a:pt x="9397" y="18900"/>
                    <a:pt x="9397" y="18900"/>
                    <a:pt x="9397" y="18900"/>
                  </a:cubicBezTo>
                  <a:lnTo>
                    <a:pt x="9397" y="20829"/>
                  </a:lnTo>
                  <a:close/>
                  <a:moveTo>
                    <a:pt x="9397" y="18514"/>
                  </a:moveTo>
                  <a:cubicBezTo>
                    <a:pt x="9397" y="18514"/>
                    <a:pt x="9397" y="18514"/>
                    <a:pt x="9397" y="18514"/>
                  </a:cubicBezTo>
                  <a:cubicBezTo>
                    <a:pt x="9257" y="18514"/>
                    <a:pt x="9257" y="18514"/>
                    <a:pt x="9257" y="18514"/>
                  </a:cubicBezTo>
                  <a:cubicBezTo>
                    <a:pt x="8836" y="18129"/>
                    <a:pt x="8836" y="18129"/>
                    <a:pt x="8836" y="18129"/>
                  </a:cubicBezTo>
                  <a:cubicBezTo>
                    <a:pt x="9257" y="18129"/>
                    <a:pt x="9257" y="18129"/>
                    <a:pt x="9257" y="18129"/>
                  </a:cubicBezTo>
                  <a:cubicBezTo>
                    <a:pt x="9678" y="18514"/>
                    <a:pt x="9678" y="18514"/>
                    <a:pt x="9678" y="18514"/>
                  </a:cubicBezTo>
                  <a:cubicBezTo>
                    <a:pt x="9397" y="18514"/>
                    <a:pt x="9397" y="18514"/>
                    <a:pt x="9397" y="18514"/>
                  </a:cubicBezTo>
                  <a:cubicBezTo>
                    <a:pt x="9397" y="18514"/>
                    <a:pt x="9397" y="18514"/>
                    <a:pt x="9397" y="18514"/>
                  </a:cubicBezTo>
                  <a:cubicBezTo>
                    <a:pt x="9397" y="18514"/>
                    <a:pt x="9397" y="18514"/>
                    <a:pt x="9397" y="18514"/>
                  </a:cubicBezTo>
                  <a:close/>
                  <a:moveTo>
                    <a:pt x="10519" y="20829"/>
                  </a:moveTo>
                  <a:cubicBezTo>
                    <a:pt x="10519" y="20829"/>
                    <a:pt x="10519" y="20829"/>
                    <a:pt x="10519" y="20829"/>
                  </a:cubicBezTo>
                  <a:cubicBezTo>
                    <a:pt x="9397" y="20829"/>
                    <a:pt x="9397" y="20829"/>
                    <a:pt x="9397" y="20829"/>
                  </a:cubicBezTo>
                  <a:cubicBezTo>
                    <a:pt x="9397" y="18900"/>
                    <a:pt x="9397" y="18900"/>
                    <a:pt x="9397" y="18900"/>
                  </a:cubicBezTo>
                  <a:cubicBezTo>
                    <a:pt x="10379" y="18900"/>
                    <a:pt x="10379" y="18900"/>
                    <a:pt x="10379" y="18900"/>
                  </a:cubicBezTo>
                  <a:cubicBezTo>
                    <a:pt x="10379" y="18900"/>
                    <a:pt x="10379" y="18900"/>
                    <a:pt x="10379" y="18900"/>
                  </a:cubicBezTo>
                  <a:cubicBezTo>
                    <a:pt x="10379" y="18900"/>
                    <a:pt x="10379" y="18900"/>
                    <a:pt x="10379" y="18900"/>
                  </a:cubicBezTo>
                  <a:cubicBezTo>
                    <a:pt x="10519" y="18900"/>
                    <a:pt x="10519" y="18900"/>
                    <a:pt x="10519" y="18900"/>
                  </a:cubicBezTo>
                  <a:lnTo>
                    <a:pt x="10519" y="20829"/>
                  </a:lnTo>
                  <a:close/>
                  <a:moveTo>
                    <a:pt x="10519" y="18514"/>
                  </a:moveTo>
                  <a:cubicBezTo>
                    <a:pt x="10519" y="18514"/>
                    <a:pt x="10519" y="18514"/>
                    <a:pt x="10519" y="18514"/>
                  </a:cubicBezTo>
                  <a:cubicBezTo>
                    <a:pt x="10379" y="18514"/>
                    <a:pt x="10379" y="18514"/>
                    <a:pt x="10379" y="18514"/>
                  </a:cubicBezTo>
                  <a:cubicBezTo>
                    <a:pt x="9958" y="18129"/>
                    <a:pt x="9958" y="18129"/>
                    <a:pt x="9958" y="18129"/>
                  </a:cubicBezTo>
                  <a:cubicBezTo>
                    <a:pt x="10239" y="18129"/>
                    <a:pt x="10239" y="18129"/>
                    <a:pt x="10239" y="18129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519" y="18514"/>
                    <a:pt x="10519" y="18514"/>
                    <a:pt x="10519" y="18514"/>
                  </a:cubicBezTo>
                  <a:cubicBezTo>
                    <a:pt x="10519" y="18514"/>
                    <a:pt x="10519" y="18514"/>
                    <a:pt x="10519" y="18514"/>
                  </a:cubicBezTo>
                  <a:cubicBezTo>
                    <a:pt x="10519" y="18514"/>
                    <a:pt x="10519" y="18514"/>
                    <a:pt x="10519" y="18514"/>
                  </a:cubicBezTo>
                  <a:close/>
                  <a:moveTo>
                    <a:pt x="11642" y="20829"/>
                  </a:moveTo>
                  <a:cubicBezTo>
                    <a:pt x="11642" y="20829"/>
                    <a:pt x="11642" y="20829"/>
                    <a:pt x="11642" y="20829"/>
                  </a:cubicBezTo>
                  <a:cubicBezTo>
                    <a:pt x="10519" y="20829"/>
                    <a:pt x="10519" y="20829"/>
                    <a:pt x="10519" y="20829"/>
                  </a:cubicBezTo>
                  <a:cubicBezTo>
                    <a:pt x="10519" y="18900"/>
                    <a:pt x="10519" y="18900"/>
                    <a:pt x="10519" y="18900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1642" y="18514"/>
                    <a:pt x="11642" y="18514"/>
                    <a:pt x="11642" y="18514"/>
                  </a:cubicBezTo>
                  <a:lnTo>
                    <a:pt x="11642" y="20829"/>
                  </a:lnTo>
                  <a:close/>
                  <a:moveTo>
                    <a:pt x="11642" y="18514"/>
                  </a:moveTo>
                  <a:cubicBezTo>
                    <a:pt x="11642" y="18514"/>
                    <a:pt x="11642" y="18514"/>
                    <a:pt x="11642" y="18514"/>
                  </a:cubicBezTo>
                  <a:cubicBezTo>
                    <a:pt x="11501" y="18514"/>
                    <a:pt x="11501" y="18514"/>
                    <a:pt x="11501" y="18514"/>
                  </a:cubicBezTo>
                  <a:cubicBezTo>
                    <a:pt x="11081" y="18129"/>
                    <a:pt x="11081" y="18129"/>
                    <a:pt x="11081" y="18129"/>
                  </a:cubicBezTo>
                  <a:cubicBezTo>
                    <a:pt x="11501" y="18129"/>
                    <a:pt x="11501" y="18129"/>
                    <a:pt x="11501" y="18129"/>
                  </a:cubicBezTo>
                  <a:cubicBezTo>
                    <a:pt x="11501" y="18129"/>
                    <a:pt x="11501" y="18129"/>
                    <a:pt x="11501" y="18129"/>
                  </a:cubicBezTo>
                  <a:cubicBezTo>
                    <a:pt x="12062" y="18514"/>
                    <a:pt x="12062" y="18514"/>
                    <a:pt x="12062" y="18514"/>
                  </a:cubicBezTo>
                  <a:cubicBezTo>
                    <a:pt x="11782" y="18514"/>
                    <a:pt x="11782" y="18514"/>
                    <a:pt x="11782" y="18514"/>
                  </a:cubicBezTo>
                  <a:cubicBezTo>
                    <a:pt x="11782" y="18514"/>
                    <a:pt x="11782" y="18514"/>
                    <a:pt x="11782" y="18514"/>
                  </a:cubicBezTo>
                  <a:cubicBezTo>
                    <a:pt x="11642" y="18514"/>
                    <a:pt x="11642" y="18514"/>
                    <a:pt x="11642" y="18514"/>
                  </a:cubicBezTo>
                  <a:close/>
                  <a:moveTo>
                    <a:pt x="12623" y="20829"/>
                  </a:moveTo>
                  <a:cubicBezTo>
                    <a:pt x="12623" y="20829"/>
                    <a:pt x="12623" y="20829"/>
                    <a:pt x="12623" y="20829"/>
                  </a:cubicBezTo>
                  <a:cubicBezTo>
                    <a:pt x="11782" y="20829"/>
                    <a:pt x="11782" y="20829"/>
                    <a:pt x="11782" y="20829"/>
                  </a:cubicBezTo>
                  <a:cubicBezTo>
                    <a:pt x="11782" y="18514"/>
                    <a:pt x="11782" y="18514"/>
                    <a:pt x="11782" y="18514"/>
                  </a:cubicBezTo>
                  <a:cubicBezTo>
                    <a:pt x="12203" y="18514"/>
                    <a:pt x="12203" y="18514"/>
                    <a:pt x="12203" y="18514"/>
                  </a:cubicBezTo>
                  <a:cubicBezTo>
                    <a:pt x="12203" y="18514"/>
                    <a:pt x="12203" y="18514"/>
                    <a:pt x="12203" y="18514"/>
                  </a:cubicBezTo>
                  <a:cubicBezTo>
                    <a:pt x="12203" y="18514"/>
                    <a:pt x="12203" y="18514"/>
                    <a:pt x="12203" y="18514"/>
                  </a:cubicBezTo>
                  <a:cubicBezTo>
                    <a:pt x="12623" y="18514"/>
                    <a:pt x="12623" y="18514"/>
                    <a:pt x="12623" y="18514"/>
                  </a:cubicBezTo>
                  <a:lnTo>
                    <a:pt x="12623" y="20829"/>
                  </a:lnTo>
                  <a:close/>
                  <a:moveTo>
                    <a:pt x="12623" y="18514"/>
                  </a:moveTo>
                  <a:cubicBezTo>
                    <a:pt x="12623" y="18514"/>
                    <a:pt x="12623" y="18514"/>
                    <a:pt x="12623" y="18514"/>
                  </a:cubicBezTo>
                  <a:cubicBezTo>
                    <a:pt x="12203" y="18514"/>
                    <a:pt x="12203" y="18514"/>
                    <a:pt x="12203" y="18514"/>
                  </a:cubicBezTo>
                  <a:cubicBezTo>
                    <a:pt x="11642" y="18129"/>
                    <a:pt x="11642" y="18129"/>
                    <a:pt x="11642" y="18129"/>
                  </a:cubicBezTo>
                  <a:cubicBezTo>
                    <a:pt x="12203" y="17743"/>
                    <a:pt x="12203" y="17743"/>
                    <a:pt x="12203" y="17743"/>
                  </a:cubicBezTo>
                  <a:cubicBezTo>
                    <a:pt x="12203" y="18129"/>
                    <a:pt x="12203" y="18129"/>
                    <a:pt x="12203" y="18129"/>
                  </a:cubicBezTo>
                  <a:cubicBezTo>
                    <a:pt x="12623" y="18514"/>
                    <a:pt x="12623" y="18514"/>
                    <a:pt x="12623" y="18514"/>
                  </a:cubicBezTo>
                  <a:close/>
                  <a:moveTo>
                    <a:pt x="13184" y="20829"/>
                  </a:moveTo>
                  <a:cubicBezTo>
                    <a:pt x="13184" y="20829"/>
                    <a:pt x="13184" y="20829"/>
                    <a:pt x="13184" y="20829"/>
                  </a:cubicBezTo>
                  <a:cubicBezTo>
                    <a:pt x="12764" y="20829"/>
                    <a:pt x="12764" y="20829"/>
                    <a:pt x="12764" y="20829"/>
                  </a:cubicBezTo>
                  <a:cubicBezTo>
                    <a:pt x="12764" y="18514"/>
                    <a:pt x="12764" y="18514"/>
                    <a:pt x="12764" y="18514"/>
                  </a:cubicBezTo>
                  <a:cubicBezTo>
                    <a:pt x="13184" y="18514"/>
                    <a:pt x="13184" y="18514"/>
                    <a:pt x="13184" y="18514"/>
                  </a:cubicBezTo>
                  <a:lnTo>
                    <a:pt x="13184" y="20829"/>
                  </a:lnTo>
                  <a:close/>
                  <a:moveTo>
                    <a:pt x="13184" y="18514"/>
                  </a:moveTo>
                  <a:cubicBezTo>
                    <a:pt x="13184" y="18514"/>
                    <a:pt x="13184" y="18514"/>
                    <a:pt x="13184" y="18514"/>
                  </a:cubicBezTo>
                  <a:cubicBezTo>
                    <a:pt x="12764" y="18514"/>
                    <a:pt x="12764" y="18514"/>
                    <a:pt x="12764" y="18514"/>
                  </a:cubicBezTo>
                  <a:cubicBezTo>
                    <a:pt x="12764" y="18514"/>
                    <a:pt x="12764" y="18514"/>
                    <a:pt x="12764" y="18514"/>
                  </a:cubicBezTo>
                  <a:cubicBezTo>
                    <a:pt x="12764" y="17743"/>
                    <a:pt x="12764" y="17743"/>
                    <a:pt x="12764" y="17743"/>
                  </a:cubicBezTo>
                  <a:cubicBezTo>
                    <a:pt x="12623" y="17743"/>
                    <a:pt x="12623" y="17743"/>
                    <a:pt x="12623" y="17743"/>
                  </a:cubicBezTo>
                  <a:cubicBezTo>
                    <a:pt x="12623" y="18514"/>
                    <a:pt x="12623" y="18514"/>
                    <a:pt x="12623" y="18514"/>
                  </a:cubicBezTo>
                  <a:cubicBezTo>
                    <a:pt x="12343" y="17743"/>
                    <a:pt x="12343" y="17743"/>
                    <a:pt x="12343" y="17743"/>
                  </a:cubicBezTo>
                  <a:cubicBezTo>
                    <a:pt x="12764" y="17743"/>
                    <a:pt x="12764" y="17743"/>
                    <a:pt x="12764" y="17743"/>
                  </a:cubicBezTo>
                  <a:cubicBezTo>
                    <a:pt x="12764" y="17743"/>
                    <a:pt x="12764" y="17743"/>
                    <a:pt x="12764" y="17743"/>
                  </a:cubicBezTo>
                  <a:cubicBezTo>
                    <a:pt x="13184" y="18129"/>
                    <a:pt x="13184" y="18129"/>
                    <a:pt x="13184" y="18129"/>
                  </a:cubicBezTo>
                  <a:lnTo>
                    <a:pt x="13184" y="18514"/>
                  </a:lnTo>
                  <a:close/>
                  <a:moveTo>
                    <a:pt x="14166" y="20829"/>
                  </a:moveTo>
                  <a:cubicBezTo>
                    <a:pt x="14166" y="20829"/>
                    <a:pt x="14166" y="20829"/>
                    <a:pt x="14166" y="20829"/>
                  </a:cubicBezTo>
                  <a:cubicBezTo>
                    <a:pt x="13184" y="20829"/>
                    <a:pt x="13184" y="20829"/>
                    <a:pt x="13184" y="20829"/>
                  </a:cubicBezTo>
                  <a:cubicBezTo>
                    <a:pt x="13184" y="18514"/>
                    <a:pt x="13184" y="18514"/>
                    <a:pt x="13184" y="18514"/>
                  </a:cubicBezTo>
                  <a:cubicBezTo>
                    <a:pt x="13465" y="18514"/>
                    <a:pt x="13465" y="18514"/>
                    <a:pt x="13465" y="18514"/>
                  </a:cubicBezTo>
                  <a:cubicBezTo>
                    <a:pt x="13465" y="18514"/>
                    <a:pt x="13465" y="18514"/>
                    <a:pt x="13465" y="18514"/>
                  </a:cubicBezTo>
                  <a:cubicBezTo>
                    <a:pt x="14166" y="18514"/>
                    <a:pt x="14166" y="18514"/>
                    <a:pt x="14166" y="18514"/>
                  </a:cubicBezTo>
                  <a:lnTo>
                    <a:pt x="14166" y="20829"/>
                  </a:lnTo>
                  <a:close/>
                  <a:moveTo>
                    <a:pt x="13184" y="18514"/>
                  </a:moveTo>
                  <a:cubicBezTo>
                    <a:pt x="13184" y="18514"/>
                    <a:pt x="13184" y="18514"/>
                    <a:pt x="13184" y="18514"/>
                  </a:cubicBezTo>
                  <a:cubicBezTo>
                    <a:pt x="13184" y="18129"/>
                    <a:pt x="13184" y="18129"/>
                    <a:pt x="13184" y="18129"/>
                  </a:cubicBezTo>
                  <a:cubicBezTo>
                    <a:pt x="13325" y="18514"/>
                    <a:pt x="13325" y="18514"/>
                    <a:pt x="13325" y="18514"/>
                  </a:cubicBezTo>
                  <a:lnTo>
                    <a:pt x="13184" y="18514"/>
                  </a:lnTo>
                  <a:close/>
                  <a:moveTo>
                    <a:pt x="14166" y="18514"/>
                  </a:moveTo>
                  <a:cubicBezTo>
                    <a:pt x="14166" y="18514"/>
                    <a:pt x="14166" y="18514"/>
                    <a:pt x="14166" y="18514"/>
                  </a:cubicBezTo>
                  <a:cubicBezTo>
                    <a:pt x="13465" y="18514"/>
                    <a:pt x="13465" y="18514"/>
                    <a:pt x="13465" y="18514"/>
                  </a:cubicBezTo>
                  <a:cubicBezTo>
                    <a:pt x="12483" y="17357"/>
                    <a:pt x="12483" y="17357"/>
                    <a:pt x="12483" y="17357"/>
                  </a:cubicBezTo>
                  <a:cubicBezTo>
                    <a:pt x="13745" y="17357"/>
                    <a:pt x="13745" y="17357"/>
                    <a:pt x="13745" y="17357"/>
                  </a:cubicBezTo>
                  <a:cubicBezTo>
                    <a:pt x="13745" y="17357"/>
                    <a:pt x="13745" y="17357"/>
                    <a:pt x="13745" y="17357"/>
                  </a:cubicBezTo>
                  <a:cubicBezTo>
                    <a:pt x="14166" y="17743"/>
                    <a:pt x="14166" y="17743"/>
                    <a:pt x="14166" y="17743"/>
                  </a:cubicBezTo>
                  <a:lnTo>
                    <a:pt x="14166" y="18514"/>
                  </a:lnTo>
                  <a:close/>
                  <a:moveTo>
                    <a:pt x="14447" y="20829"/>
                  </a:moveTo>
                  <a:cubicBezTo>
                    <a:pt x="14447" y="20829"/>
                    <a:pt x="14447" y="20829"/>
                    <a:pt x="14447" y="20829"/>
                  </a:cubicBezTo>
                  <a:cubicBezTo>
                    <a:pt x="14166" y="20829"/>
                    <a:pt x="14166" y="20829"/>
                    <a:pt x="14166" y="20829"/>
                  </a:cubicBezTo>
                  <a:cubicBezTo>
                    <a:pt x="14166" y="18514"/>
                    <a:pt x="14166" y="18514"/>
                    <a:pt x="14166" y="18514"/>
                  </a:cubicBezTo>
                  <a:cubicBezTo>
                    <a:pt x="14447" y="18514"/>
                    <a:pt x="14447" y="18514"/>
                    <a:pt x="14447" y="18514"/>
                  </a:cubicBezTo>
                  <a:lnTo>
                    <a:pt x="14447" y="20829"/>
                  </a:lnTo>
                  <a:close/>
                  <a:moveTo>
                    <a:pt x="14447" y="18514"/>
                  </a:moveTo>
                  <a:cubicBezTo>
                    <a:pt x="14447" y="18514"/>
                    <a:pt x="14447" y="18514"/>
                    <a:pt x="14447" y="18514"/>
                  </a:cubicBezTo>
                  <a:cubicBezTo>
                    <a:pt x="14166" y="18514"/>
                    <a:pt x="14166" y="18514"/>
                    <a:pt x="14166" y="18514"/>
                  </a:cubicBezTo>
                  <a:cubicBezTo>
                    <a:pt x="14306" y="17743"/>
                    <a:pt x="14306" y="17743"/>
                    <a:pt x="14306" y="17743"/>
                  </a:cubicBezTo>
                  <a:cubicBezTo>
                    <a:pt x="14447" y="18129"/>
                    <a:pt x="14447" y="18129"/>
                    <a:pt x="14447" y="18129"/>
                  </a:cubicBezTo>
                  <a:lnTo>
                    <a:pt x="14447" y="18514"/>
                  </a:lnTo>
                  <a:close/>
                  <a:moveTo>
                    <a:pt x="14587" y="17743"/>
                  </a:moveTo>
                  <a:cubicBezTo>
                    <a:pt x="14587" y="17743"/>
                    <a:pt x="14587" y="17743"/>
                    <a:pt x="14587" y="17743"/>
                  </a:cubicBezTo>
                  <a:cubicBezTo>
                    <a:pt x="14306" y="17743"/>
                    <a:pt x="14306" y="17743"/>
                    <a:pt x="14306" y="17743"/>
                  </a:cubicBezTo>
                  <a:cubicBezTo>
                    <a:pt x="14306" y="17357"/>
                    <a:pt x="14306" y="17357"/>
                    <a:pt x="14306" y="17357"/>
                  </a:cubicBezTo>
                  <a:cubicBezTo>
                    <a:pt x="14306" y="17357"/>
                    <a:pt x="14306" y="17357"/>
                    <a:pt x="14306" y="17357"/>
                  </a:cubicBezTo>
                  <a:cubicBezTo>
                    <a:pt x="14587" y="16971"/>
                    <a:pt x="14587" y="16971"/>
                    <a:pt x="14587" y="16971"/>
                  </a:cubicBezTo>
                  <a:lnTo>
                    <a:pt x="14587" y="17743"/>
                  </a:lnTo>
                  <a:close/>
                  <a:moveTo>
                    <a:pt x="15429" y="20829"/>
                  </a:moveTo>
                  <a:cubicBezTo>
                    <a:pt x="15429" y="20829"/>
                    <a:pt x="15429" y="20829"/>
                    <a:pt x="15429" y="20829"/>
                  </a:cubicBezTo>
                  <a:cubicBezTo>
                    <a:pt x="14587" y="20829"/>
                    <a:pt x="14587" y="20829"/>
                    <a:pt x="14587" y="20829"/>
                  </a:cubicBezTo>
                  <a:cubicBezTo>
                    <a:pt x="14587" y="18129"/>
                    <a:pt x="14587" y="18129"/>
                    <a:pt x="14587" y="18129"/>
                  </a:cubicBezTo>
                  <a:cubicBezTo>
                    <a:pt x="14868" y="18514"/>
                    <a:pt x="14868" y="18514"/>
                    <a:pt x="14868" y="18514"/>
                  </a:cubicBezTo>
                  <a:cubicBezTo>
                    <a:pt x="15429" y="18514"/>
                    <a:pt x="15429" y="18514"/>
                    <a:pt x="15429" y="18514"/>
                  </a:cubicBezTo>
                  <a:lnTo>
                    <a:pt x="15429" y="20829"/>
                  </a:lnTo>
                  <a:close/>
                  <a:moveTo>
                    <a:pt x="15569" y="18129"/>
                  </a:moveTo>
                  <a:cubicBezTo>
                    <a:pt x="15569" y="18129"/>
                    <a:pt x="15569" y="18129"/>
                    <a:pt x="15569" y="18129"/>
                  </a:cubicBezTo>
                  <a:cubicBezTo>
                    <a:pt x="15429" y="18129"/>
                    <a:pt x="15429" y="18129"/>
                    <a:pt x="15429" y="18129"/>
                  </a:cubicBezTo>
                  <a:cubicBezTo>
                    <a:pt x="15429" y="18129"/>
                    <a:pt x="15429" y="18129"/>
                    <a:pt x="15429" y="18129"/>
                  </a:cubicBezTo>
                  <a:cubicBezTo>
                    <a:pt x="14868" y="18129"/>
                    <a:pt x="14868" y="18129"/>
                    <a:pt x="14868" y="18129"/>
                  </a:cubicBezTo>
                  <a:cubicBezTo>
                    <a:pt x="14587" y="18129"/>
                    <a:pt x="14587" y="18129"/>
                    <a:pt x="14587" y="18129"/>
                  </a:cubicBezTo>
                  <a:cubicBezTo>
                    <a:pt x="14587" y="16971"/>
                    <a:pt x="14587" y="16971"/>
                    <a:pt x="14587" y="16971"/>
                  </a:cubicBezTo>
                  <a:cubicBezTo>
                    <a:pt x="15148" y="16971"/>
                    <a:pt x="15148" y="16971"/>
                    <a:pt x="15148" y="16971"/>
                  </a:cubicBezTo>
                  <a:cubicBezTo>
                    <a:pt x="15148" y="16971"/>
                    <a:pt x="15148" y="16971"/>
                    <a:pt x="15148" y="16971"/>
                  </a:cubicBezTo>
                  <a:cubicBezTo>
                    <a:pt x="15569" y="17357"/>
                    <a:pt x="15569" y="17357"/>
                    <a:pt x="15569" y="17357"/>
                  </a:cubicBezTo>
                  <a:lnTo>
                    <a:pt x="15569" y="18129"/>
                  </a:lnTo>
                  <a:close/>
                  <a:moveTo>
                    <a:pt x="14868" y="16971"/>
                  </a:moveTo>
                  <a:cubicBezTo>
                    <a:pt x="14868" y="16971"/>
                    <a:pt x="14868" y="16971"/>
                    <a:pt x="14868" y="16971"/>
                  </a:cubicBezTo>
                  <a:cubicBezTo>
                    <a:pt x="14868" y="16586"/>
                    <a:pt x="14868" y="16586"/>
                    <a:pt x="14868" y="16586"/>
                  </a:cubicBezTo>
                  <a:cubicBezTo>
                    <a:pt x="15148" y="16586"/>
                    <a:pt x="15148" y="16586"/>
                    <a:pt x="15148" y="16586"/>
                  </a:cubicBezTo>
                  <a:cubicBezTo>
                    <a:pt x="15148" y="16971"/>
                    <a:pt x="15148" y="16971"/>
                    <a:pt x="15148" y="16971"/>
                  </a:cubicBezTo>
                  <a:lnTo>
                    <a:pt x="14868" y="16971"/>
                  </a:lnTo>
                  <a:close/>
                  <a:moveTo>
                    <a:pt x="15569" y="16971"/>
                  </a:moveTo>
                  <a:cubicBezTo>
                    <a:pt x="15569" y="16971"/>
                    <a:pt x="15569" y="16971"/>
                    <a:pt x="15569" y="16971"/>
                  </a:cubicBezTo>
                  <a:cubicBezTo>
                    <a:pt x="15569" y="17357"/>
                    <a:pt x="15569" y="17357"/>
                    <a:pt x="15569" y="17357"/>
                  </a:cubicBezTo>
                  <a:cubicBezTo>
                    <a:pt x="15288" y="16971"/>
                    <a:pt x="15288" y="16971"/>
                    <a:pt x="15288" y="16971"/>
                  </a:cubicBezTo>
                  <a:lnTo>
                    <a:pt x="15569" y="16971"/>
                  </a:lnTo>
                  <a:close/>
                  <a:moveTo>
                    <a:pt x="15429" y="16971"/>
                  </a:moveTo>
                  <a:cubicBezTo>
                    <a:pt x="15429" y="16971"/>
                    <a:pt x="15429" y="16971"/>
                    <a:pt x="15429" y="16971"/>
                  </a:cubicBezTo>
                  <a:cubicBezTo>
                    <a:pt x="15429" y="16586"/>
                    <a:pt x="15429" y="16586"/>
                    <a:pt x="15429" y="16586"/>
                  </a:cubicBezTo>
                  <a:cubicBezTo>
                    <a:pt x="15569" y="16586"/>
                    <a:pt x="15569" y="16586"/>
                    <a:pt x="15569" y="16586"/>
                  </a:cubicBezTo>
                  <a:cubicBezTo>
                    <a:pt x="15569" y="16971"/>
                    <a:pt x="15569" y="16971"/>
                    <a:pt x="15569" y="16971"/>
                  </a:cubicBezTo>
                  <a:lnTo>
                    <a:pt x="15429" y="16971"/>
                  </a:lnTo>
                  <a:close/>
                  <a:moveTo>
                    <a:pt x="15429" y="16971"/>
                  </a:moveTo>
                  <a:cubicBezTo>
                    <a:pt x="15429" y="16971"/>
                    <a:pt x="15429" y="16971"/>
                    <a:pt x="15429" y="16971"/>
                  </a:cubicBezTo>
                  <a:cubicBezTo>
                    <a:pt x="15148" y="16971"/>
                    <a:pt x="15148" y="16971"/>
                    <a:pt x="15148" y="16971"/>
                  </a:cubicBezTo>
                  <a:cubicBezTo>
                    <a:pt x="15148" y="16586"/>
                    <a:pt x="15148" y="16586"/>
                    <a:pt x="15148" y="16586"/>
                  </a:cubicBezTo>
                  <a:cubicBezTo>
                    <a:pt x="15429" y="16586"/>
                    <a:pt x="15429" y="16586"/>
                    <a:pt x="15429" y="16586"/>
                  </a:cubicBezTo>
                  <a:lnTo>
                    <a:pt x="15429" y="16971"/>
                  </a:lnTo>
                  <a:close/>
                  <a:moveTo>
                    <a:pt x="15990" y="18129"/>
                  </a:moveTo>
                  <a:cubicBezTo>
                    <a:pt x="15990" y="18129"/>
                    <a:pt x="15990" y="18129"/>
                    <a:pt x="15990" y="18129"/>
                  </a:cubicBezTo>
                  <a:cubicBezTo>
                    <a:pt x="16270" y="18129"/>
                    <a:pt x="16270" y="18129"/>
                    <a:pt x="16270" y="18129"/>
                  </a:cubicBezTo>
                  <a:cubicBezTo>
                    <a:pt x="16831" y="18129"/>
                    <a:pt x="16831" y="18129"/>
                    <a:pt x="16831" y="18129"/>
                  </a:cubicBezTo>
                  <a:cubicBezTo>
                    <a:pt x="16831" y="20829"/>
                    <a:pt x="16831" y="20829"/>
                    <a:pt x="16831" y="20829"/>
                  </a:cubicBezTo>
                  <a:cubicBezTo>
                    <a:pt x="15990" y="20829"/>
                    <a:pt x="15990" y="20829"/>
                    <a:pt x="15990" y="20829"/>
                  </a:cubicBezTo>
                  <a:lnTo>
                    <a:pt x="15990" y="18129"/>
                  </a:lnTo>
                  <a:close/>
                  <a:moveTo>
                    <a:pt x="15990" y="18129"/>
                  </a:moveTo>
                  <a:cubicBezTo>
                    <a:pt x="15990" y="18129"/>
                    <a:pt x="15990" y="18129"/>
                    <a:pt x="15990" y="18129"/>
                  </a:cubicBezTo>
                  <a:cubicBezTo>
                    <a:pt x="15849" y="18129"/>
                    <a:pt x="15849" y="18129"/>
                    <a:pt x="15849" y="18129"/>
                  </a:cubicBezTo>
                  <a:cubicBezTo>
                    <a:pt x="15849" y="20829"/>
                    <a:pt x="15849" y="20829"/>
                    <a:pt x="15849" y="20829"/>
                  </a:cubicBezTo>
                  <a:cubicBezTo>
                    <a:pt x="15569" y="20829"/>
                    <a:pt x="15569" y="20829"/>
                    <a:pt x="15569" y="20829"/>
                  </a:cubicBezTo>
                  <a:cubicBezTo>
                    <a:pt x="15569" y="18514"/>
                    <a:pt x="15569" y="18514"/>
                    <a:pt x="15569" y="18514"/>
                  </a:cubicBezTo>
                  <a:cubicBezTo>
                    <a:pt x="15849" y="18129"/>
                    <a:pt x="15849" y="18129"/>
                    <a:pt x="15849" y="18129"/>
                  </a:cubicBezTo>
                  <a:cubicBezTo>
                    <a:pt x="15569" y="18129"/>
                    <a:pt x="15569" y="18129"/>
                    <a:pt x="15569" y="18129"/>
                  </a:cubicBezTo>
                  <a:cubicBezTo>
                    <a:pt x="15569" y="18129"/>
                    <a:pt x="15569" y="18129"/>
                    <a:pt x="15569" y="18129"/>
                  </a:cubicBezTo>
                  <a:cubicBezTo>
                    <a:pt x="15569" y="18129"/>
                    <a:pt x="15569" y="18129"/>
                    <a:pt x="15569" y="18129"/>
                  </a:cubicBezTo>
                  <a:cubicBezTo>
                    <a:pt x="15569" y="17743"/>
                    <a:pt x="15569" y="17743"/>
                    <a:pt x="15569" y="17743"/>
                  </a:cubicBezTo>
                  <a:lnTo>
                    <a:pt x="15990" y="18129"/>
                  </a:lnTo>
                  <a:close/>
                  <a:moveTo>
                    <a:pt x="15709" y="16971"/>
                  </a:moveTo>
                  <a:cubicBezTo>
                    <a:pt x="15709" y="16971"/>
                    <a:pt x="15709" y="16971"/>
                    <a:pt x="15709" y="16971"/>
                  </a:cubicBezTo>
                  <a:cubicBezTo>
                    <a:pt x="15709" y="16971"/>
                    <a:pt x="15709" y="16971"/>
                    <a:pt x="15709" y="16971"/>
                  </a:cubicBezTo>
                  <a:cubicBezTo>
                    <a:pt x="15709" y="14271"/>
                    <a:pt x="15709" y="14271"/>
                    <a:pt x="15709" y="14271"/>
                  </a:cubicBezTo>
                  <a:cubicBezTo>
                    <a:pt x="15148" y="14271"/>
                    <a:pt x="15148" y="14271"/>
                    <a:pt x="15148" y="14271"/>
                  </a:cubicBezTo>
                  <a:cubicBezTo>
                    <a:pt x="15148" y="16586"/>
                    <a:pt x="15148" y="16586"/>
                    <a:pt x="15148" y="16586"/>
                  </a:cubicBezTo>
                  <a:cubicBezTo>
                    <a:pt x="15709" y="16586"/>
                    <a:pt x="15709" y="16586"/>
                    <a:pt x="15709" y="16586"/>
                  </a:cubicBezTo>
                  <a:cubicBezTo>
                    <a:pt x="15709" y="16971"/>
                    <a:pt x="15709" y="16971"/>
                    <a:pt x="15709" y="16971"/>
                  </a:cubicBezTo>
                  <a:cubicBezTo>
                    <a:pt x="15569" y="16971"/>
                    <a:pt x="15569" y="16971"/>
                    <a:pt x="15569" y="16971"/>
                  </a:cubicBezTo>
                  <a:cubicBezTo>
                    <a:pt x="15569" y="16586"/>
                    <a:pt x="15569" y="16586"/>
                    <a:pt x="15569" y="16586"/>
                  </a:cubicBezTo>
                  <a:cubicBezTo>
                    <a:pt x="14727" y="16200"/>
                    <a:pt x="14727" y="16200"/>
                    <a:pt x="14727" y="16200"/>
                  </a:cubicBezTo>
                  <a:cubicBezTo>
                    <a:pt x="14727" y="13886"/>
                    <a:pt x="14727" y="13886"/>
                    <a:pt x="14727" y="13886"/>
                  </a:cubicBezTo>
                  <a:cubicBezTo>
                    <a:pt x="15709" y="14271"/>
                    <a:pt x="15709" y="14271"/>
                    <a:pt x="15709" y="14271"/>
                  </a:cubicBezTo>
                  <a:lnTo>
                    <a:pt x="15709" y="16971"/>
                  </a:lnTo>
                  <a:close/>
                  <a:moveTo>
                    <a:pt x="16130" y="1929"/>
                  </a:moveTo>
                  <a:cubicBezTo>
                    <a:pt x="16130" y="1929"/>
                    <a:pt x="16130" y="1929"/>
                    <a:pt x="16130" y="1929"/>
                  </a:cubicBezTo>
                  <a:cubicBezTo>
                    <a:pt x="16130" y="1929"/>
                    <a:pt x="16130" y="1929"/>
                    <a:pt x="16130" y="1929"/>
                  </a:cubicBezTo>
                  <a:cubicBezTo>
                    <a:pt x="16410" y="2314"/>
                    <a:pt x="16410" y="2314"/>
                    <a:pt x="16410" y="2314"/>
                  </a:cubicBezTo>
                  <a:cubicBezTo>
                    <a:pt x="16410" y="3086"/>
                    <a:pt x="16410" y="3086"/>
                    <a:pt x="16410" y="3086"/>
                  </a:cubicBezTo>
                  <a:cubicBezTo>
                    <a:pt x="16130" y="2700"/>
                    <a:pt x="16130" y="2700"/>
                    <a:pt x="16130" y="2700"/>
                  </a:cubicBezTo>
                  <a:lnTo>
                    <a:pt x="16130" y="1929"/>
                  </a:lnTo>
                  <a:close/>
                  <a:moveTo>
                    <a:pt x="16130" y="2700"/>
                  </a:moveTo>
                  <a:cubicBezTo>
                    <a:pt x="16130" y="2700"/>
                    <a:pt x="16130" y="2700"/>
                    <a:pt x="16130" y="2700"/>
                  </a:cubicBezTo>
                  <a:cubicBezTo>
                    <a:pt x="16410" y="3086"/>
                    <a:pt x="16410" y="3086"/>
                    <a:pt x="16410" y="3086"/>
                  </a:cubicBezTo>
                  <a:cubicBezTo>
                    <a:pt x="16410" y="3086"/>
                    <a:pt x="16410" y="3086"/>
                    <a:pt x="16410" y="3086"/>
                  </a:cubicBezTo>
                  <a:cubicBezTo>
                    <a:pt x="16130" y="3086"/>
                    <a:pt x="16130" y="3086"/>
                    <a:pt x="16130" y="3086"/>
                  </a:cubicBezTo>
                  <a:lnTo>
                    <a:pt x="16130" y="2700"/>
                  </a:lnTo>
                  <a:close/>
                  <a:moveTo>
                    <a:pt x="16130" y="3086"/>
                  </a:moveTo>
                  <a:cubicBezTo>
                    <a:pt x="16130" y="3086"/>
                    <a:pt x="16130" y="3086"/>
                    <a:pt x="16130" y="3086"/>
                  </a:cubicBezTo>
                  <a:cubicBezTo>
                    <a:pt x="16410" y="3471"/>
                    <a:pt x="16410" y="3471"/>
                    <a:pt x="16410" y="3471"/>
                  </a:cubicBezTo>
                  <a:cubicBezTo>
                    <a:pt x="16410" y="3471"/>
                    <a:pt x="16410" y="3471"/>
                    <a:pt x="16410" y="3471"/>
                  </a:cubicBezTo>
                  <a:cubicBezTo>
                    <a:pt x="16130" y="3086"/>
                    <a:pt x="16130" y="3086"/>
                    <a:pt x="16130" y="3086"/>
                  </a:cubicBezTo>
                  <a:close/>
                  <a:moveTo>
                    <a:pt x="16130" y="3471"/>
                  </a:moveTo>
                  <a:cubicBezTo>
                    <a:pt x="16130" y="3471"/>
                    <a:pt x="16130" y="3471"/>
                    <a:pt x="16130" y="3471"/>
                  </a:cubicBezTo>
                  <a:cubicBezTo>
                    <a:pt x="16410" y="3471"/>
                    <a:pt x="16410" y="3471"/>
                    <a:pt x="16410" y="3471"/>
                  </a:cubicBezTo>
                  <a:cubicBezTo>
                    <a:pt x="16410" y="4243"/>
                    <a:pt x="16410" y="4243"/>
                    <a:pt x="16410" y="4243"/>
                  </a:cubicBezTo>
                  <a:cubicBezTo>
                    <a:pt x="16130" y="3857"/>
                    <a:pt x="16130" y="3857"/>
                    <a:pt x="16130" y="3857"/>
                  </a:cubicBezTo>
                  <a:lnTo>
                    <a:pt x="16130" y="3471"/>
                  </a:lnTo>
                  <a:close/>
                  <a:moveTo>
                    <a:pt x="16130" y="3857"/>
                  </a:moveTo>
                  <a:cubicBezTo>
                    <a:pt x="16130" y="3857"/>
                    <a:pt x="16130" y="3857"/>
                    <a:pt x="16130" y="3857"/>
                  </a:cubicBezTo>
                  <a:cubicBezTo>
                    <a:pt x="16410" y="4243"/>
                    <a:pt x="16410" y="4243"/>
                    <a:pt x="16410" y="4243"/>
                  </a:cubicBezTo>
                  <a:cubicBezTo>
                    <a:pt x="16410" y="4629"/>
                    <a:pt x="16410" y="4629"/>
                    <a:pt x="16410" y="4629"/>
                  </a:cubicBezTo>
                  <a:cubicBezTo>
                    <a:pt x="16130" y="4243"/>
                    <a:pt x="16130" y="4243"/>
                    <a:pt x="16130" y="4243"/>
                  </a:cubicBezTo>
                  <a:lnTo>
                    <a:pt x="16130" y="3857"/>
                  </a:lnTo>
                  <a:close/>
                  <a:moveTo>
                    <a:pt x="16130" y="4243"/>
                  </a:moveTo>
                  <a:cubicBezTo>
                    <a:pt x="16130" y="4243"/>
                    <a:pt x="16130" y="4243"/>
                    <a:pt x="16130" y="4243"/>
                  </a:cubicBezTo>
                  <a:cubicBezTo>
                    <a:pt x="16410" y="4629"/>
                    <a:pt x="16410" y="4629"/>
                    <a:pt x="16410" y="4629"/>
                  </a:cubicBezTo>
                  <a:cubicBezTo>
                    <a:pt x="16410" y="4629"/>
                    <a:pt x="16410" y="4629"/>
                    <a:pt x="16410" y="4629"/>
                  </a:cubicBezTo>
                  <a:cubicBezTo>
                    <a:pt x="16130" y="4629"/>
                    <a:pt x="16130" y="4629"/>
                    <a:pt x="16130" y="4629"/>
                  </a:cubicBezTo>
                  <a:lnTo>
                    <a:pt x="16130" y="4243"/>
                  </a:lnTo>
                  <a:close/>
                  <a:moveTo>
                    <a:pt x="16130" y="4629"/>
                  </a:moveTo>
                  <a:cubicBezTo>
                    <a:pt x="16130" y="4629"/>
                    <a:pt x="16130" y="4629"/>
                    <a:pt x="16130" y="4629"/>
                  </a:cubicBezTo>
                  <a:cubicBezTo>
                    <a:pt x="16410" y="4629"/>
                    <a:pt x="16410" y="4629"/>
                    <a:pt x="16410" y="4629"/>
                  </a:cubicBezTo>
                  <a:cubicBezTo>
                    <a:pt x="16410" y="5400"/>
                    <a:pt x="16410" y="5400"/>
                    <a:pt x="16410" y="5400"/>
                  </a:cubicBezTo>
                  <a:cubicBezTo>
                    <a:pt x="16130" y="5014"/>
                    <a:pt x="16130" y="5014"/>
                    <a:pt x="16130" y="5014"/>
                  </a:cubicBezTo>
                  <a:lnTo>
                    <a:pt x="16130" y="4629"/>
                  </a:lnTo>
                  <a:close/>
                  <a:moveTo>
                    <a:pt x="16130" y="5014"/>
                  </a:moveTo>
                  <a:cubicBezTo>
                    <a:pt x="16130" y="5014"/>
                    <a:pt x="16130" y="5014"/>
                    <a:pt x="16130" y="5014"/>
                  </a:cubicBezTo>
                  <a:cubicBezTo>
                    <a:pt x="16410" y="5400"/>
                    <a:pt x="16410" y="5400"/>
                    <a:pt x="16410" y="5400"/>
                  </a:cubicBezTo>
                  <a:cubicBezTo>
                    <a:pt x="16410" y="5400"/>
                    <a:pt x="16410" y="5400"/>
                    <a:pt x="16410" y="5400"/>
                  </a:cubicBezTo>
                  <a:cubicBezTo>
                    <a:pt x="16130" y="5400"/>
                    <a:pt x="16130" y="5400"/>
                    <a:pt x="16130" y="5400"/>
                  </a:cubicBezTo>
                  <a:lnTo>
                    <a:pt x="16130" y="5014"/>
                  </a:lnTo>
                  <a:close/>
                  <a:moveTo>
                    <a:pt x="16130" y="5400"/>
                  </a:moveTo>
                  <a:cubicBezTo>
                    <a:pt x="16130" y="5400"/>
                    <a:pt x="16130" y="5400"/>
                    <a:pt x="16130" y="5400"/>
                  </a:cubicBezTo>
                  <a:cubicBezTo>
                    <a:pt x="16410" y="5786"/>
                    <a:pt x="16410" y="5786"/>
                    <a:pt x="16410" y="5786"/>
                  </a:cubicBezTo>
                  <a:cubicBezTo>
                    <a:pt x="16410" y="5786"/>
                    <a:pt x="16410" y="5786"/>
                    <a:pt x="16410" y="5786"/>
                  </a:cubicBezTo>
                  <a:cubicBezTo>
                    <a:pt x="16130" y="5786"/>
                    <a:pt x="16130" y="5786"/>
                    <a:pt x="16130" y="5786"/>
                  </a:cubicBezTo>
                  <a:lnTo>
                    <a:pt x="16130" y="5400"/>
                  </a:lnTo>
                  <a:close/>
                  <a:moveTo>
                    <a:pt x="16130" y="5786"/>
                  </a:moveTo>
                  <a:cubicBezTo>
                    <a:pt x="16130" y="5786"/>
                    <a:pt x="16130" y="5786"/>
                    <a:pt x="16130" y="5786"/>
                  </a:cubicBezTo>
                  <a:cubicBezTo>
                    <a:pt x="16410" y="5786"/>
                    <a:pt x="16410" y="5786"/>
                    <a:pt x="16410" y="5786"/>
                  </a:cubicBezTo>
                  <a:cubicBezTo>
                    <a:pt x="16410" y="6557"/>
                    <a:pt x="16410" y="6557"/>
                    <a:pt x="16410" y="6557"/>
                  </a:cubicBezTo>
                  <a:cubicBezTo>
                    <a:pt x="16130" y="6171"/>
                    <a:pt x="16130" y="6171"/>
                    <a:pt x="16130" y="6171"/>
                  </a:cubicBezTo>
                  <a:lnTo>
                    <a:pt x="16130" y="5786"/>
                  </a:lnTo>
                  <a:close/>
                  <a:moveTo>
                    <a:pt x="16130" y="6557"/>
                  </a:moveTo>
                  <a:cubicBezTo>
                    <a:pt x="16130" y="6557"/>
                    <a:pt x="16130" y="6557"/>
                    <a:pt x="16130" y="6557"/>
                  </a:cubicBezTo>
                  <a:cubicBezTo>
                    <a:pt x="16410" y="6557"/>
                    <a:pt x="16410" y="6557"/>
                    <a:pt x="16410" y="6557"/>
                  </a:cubicBezTo>
                  <a:cubicBezTo>
                    <a:pt x="16410" y="6943"/>
                    <a:pt x="16410" y="6943"/>
                    <a:pt x="16410" y="6943"/>
                  </a:cubicBezTo>
                  <a:cubicBezTo>
                    <a:pt x="16130" y="6557"/>
                    <a:pt x="16130" y="6557"/>
                    <a:pt x="16130" y="6557"/>
                  </a:cubicBezTo>
                  <a:close/>
                  <a:moveTo>
                    <a:pt x="16130" y="6557"/>
                  </a:moveTo>
                  <a:cubicBezTo>
                    <a:pt x="16130" y="6557"/>
                    <a:pt x="16130" y="6557"/>
                    <a:pt x="16130" y="6557"/>
                  </a:cubicBezTo>
                  <a:cubicBezTo>
                    <a:pt x="16410" y="6943"/>
                    <a:pt x="16410" y="6943"/>
                    <a:pt x="16410" y="6943"/>
                  </a:cubicBezTo>
                  <a:cubicBezTo>
                    <a:pt x="16410" y="6943"/>
                    <a:pt x="16410" y="6943"/>
                    <a:pt x="16410" y="6943"/>
                  </a:cubicBezTo>
                  <a:cubicBezTo>
                    <a:pt x="16130" y="6943"/>
                    <a:pt x="16130" y="6943"/>
                    <a:pt x="16130" y="6943"/>
                  </a:cubicBezTo>
                  <a:lnTo>
                    <a:pt x="16130" y="6557"/>
                  </a:lnTo>
                  <a:close/>
                  <a:moveTo>
                    <a:pt x="16130" y="6943"/>
                  </a:moveTo>
                  <a:cubicBezTo>
                    <a:pt x="16130" y="6943"/>
                    <a:pt x="16130" y="6943"/>
                    <a:pt x="16130" y="6943"/>
                  </a:cubicBezTo>
                  <a:cubicBezTo>
                    <a:pt x="16410" y="6943"/>
                    <a:pt x="16410" y="6943"/>
                    <a:pt x="16410" y="6943"/>
                  </a:cubicBezTo>
                  <a:cubicBezTo>
                    <a:pt x="16410" y="7714"/>
                    <a:pt x="16410" y="7714"/>
                    <a:pt x="16410" y="7714"/>
                  </a:cubicBezTo>
                  <a:cubicBezTo>
                    <a:pt x="16130" y="7329"/>
                    <a:pt x="16130" y="7329"/>
                    <a:pt x="16130" y="7329"/>
                  </a:cubicBezTo>
                  <a:lnTo>
                    <a:pt x="16130" y="6943"/>
                  </a:lnTo>
                  <a:close/>
                  <a:moveTo>
                    <a:pt x="16130" y="7329"/>
                  </a:moveTo>
                  <a:cubicBezTo>
                    <a:pt x="16130" y="7329"/>
                    <a:pt x="16130" y="7329"/>
                    <a:pt x="16130" y="7329"/>
                  </a:cubicBezTo>
                  <a:cubicBezTo>
                    <a:pt x="16410" y="7714"/>
                    <a:pt x="16410" y="7714"/>
                    <a:pt x="16410" y="7714"/>
                  </a:cubicBezTo>
                  <a:cubicBezTo>
                    <a:pt x="16410" y="7714"/>
                    <a:pt x="16410" y="7714"/>
                    <a:pt x="16410" y="7714"/>
                  </a:cubicBezTo>
                  <a:cubicBezTo>
                    <a:pt x="16130" y="7714"/>
                    <a:pt x="16130" y="7714"/>
                    <a:pt x="16130" y="7714"/>
                  </a:cubicBezTo>
                  <a:lnTo>
                    <a:pt x="16130" y="7329"/>
                  </a:lnTo>
                  <a:close/>
                  <a:moveTo>
                    <a:pt x="16130" y="7714"/>
                  </a:moveTo>
                  <a:cubicBezTo>
                    <a:pt x="16130" y="7714"/>
                    <a:pt x="16130" y="7714"/>
                    <a:pt x="16130" y="7714"/>
                  </a:cubicBezTo>
                  <a:cubicBezTo>
                    <a:pt x="16410" y="8100"/>
                    <a:pt x="16410" y="8100"/>
                    <a:pt x="16410" y="8100"/>
                  </a:cubicBezTo>
                  <a:cubicBezTo>
                    <a:pt x="16410" y="8100"/>
                    <a:pt x="16410" y="8100"/>
                    <a:pt x="16410" y="8100"/>
                  </a:cubicBezTo>
                  <a:cubicBezTo>
                    <a:pt x="16130" y="8100"/>
                    <a:pt x="16130" y="8100"/>
                    <a:pt x="16130" y="8100"/>
                  </a:cubicBezTo>
                  <a:lnTo>
                    <a:pt x="16130" y="7714"/>
                  </a:lnTo>
                  <a:close/>
                  <a:moveTo>
                    <a:pt x="16130" y="8100"/>
                  </a:moveTo>
                  <a:cubicBezTo>
                    <a:pt x="16130" y="8100"/>
                    <a:pt x="16130" y="8100"/>
                    <a:pt x="16130" y="8100"/>
                  </a:cubicBezTo>
                  <a:cubicBezTo>
                    <a:pt x="16410" y="8100"/>
                    <a:pt x="16410" y="8100"/>
                    <a:pt x="16410" y="8100"/>
                  </a:cubicBezTo>
                  <a:cubicBezTo>
                    <a:pt x="16410" y="8871"/>
                    <a:pt x="16410" y="8871"/>
                    <a:pt x="16410" y="8871"/>
                  </a:cubicBezTo>
                  <a:cubicBezTo>
                    <a:pt x="16130" y="8486"/>
                    <a:pt x="16130" y="8486"/>
                    <a:pt x="16130" y="8486"/>
                  </a:cubicBezTo>
                  <a:lnTo>
                    <a:pt x="16130" y="8100"/>
                  </a:lnTo>
                  <a:close/>
                  <a:moveTo>
                    <a:pt x="16130" y="8871"/>
                  </a:moveTo>
                  <a:cubicBezTo>
                    <a:pt x="16130" y="8871"/>
                    <a:pt x="16130" y="8871"/>
                    <a:pt x="16130" y="8871"/>
                  </a:cubicBezTo>
                  <a:cubicBezTo>
                    <a:pt x="16410" y="8871"/>
                    <a:pt x="16410" y="8871"/>
                    <a:pt x="16410" y="8871"/>
                  </a:cubicBezTo>
                  <a:cubicBezTo>
                    <a:pt x="16410" y="8871"/>
                    <a:pt x="16410" y="8871"/>
                    <a:pt x="16410" y="8871"/>
                  </a:cubicBezTo>
                  <a:cubicBezTo>
                    <a:pt x="16130" y="8871"/>
                    <a:pt x="16130" y="8871"/>
                    <a:pt x="16130" y="8871"/>
                  </a:cubicBezTo>
                  <a:close/>
                  <a:moveTo>
                    <a:pt x="16130" y="8871"/>
                  </a:moveTo>
                  <a:cubicBezTo>
                    <a:pt x="16130" y="8871"/>
                    <a:pt x="16130" y="8871"/>
                    <a:pt x="16130" y="8871"/>
                  </a:cubicBezTo>
                  <a:cubicBezTo>
                    <a:pt x="16410" y="9257"/>
                    <a:pt x="16410" y="9257"/>
                    <a:pt x="16410" y="9257"/>
                  </a:cubicBezTo>
                  <a:cubicBezTo>
                    <a:pt x="16410" y="9257"/>
                    <a:pt x="16410" y="9257"/>
                    <a:pt x="16410" y="9257"/>
                  </a:cubicBezTo>
                  <a:cubicBezTo>
                    <a:pt x="16130" y="9257"/>
                    <a:pt x="16130" y="9257"/>
                    <a:pt x="16130" y="9257"/>
                  </a:cubicBezTo>
                  <a:lnTo>
                    <a:pt x="16130" y="8871"/>
                  </a:lnTo>
                  <a:close/>
                  <a:moveTo>
                    <a:pt x="16130" y="9257"/>
                  </a:moveTo>
                  <a:cubicBezTo>
                    <a:pt x="16130" y="9257"/>
                    <a:pt x="16130" y="9257"/>
                    <a:pt x="16130" y="9257"/>
                  </a:cubicBezTo>
                  <a:cubicBezTo>
                    <a:pt x="16410" y="9257"/>
                    <a:pt x="16410" y="9257"/>
                    <a:pt x="16410" y="9257"/>
                  </a:cubicBezTo>
                  <a:cubicBezTo>
                    <a:pt x="16410" y="10029"/>
                    <a:pt x="16410" y="10029"/>
                    <a:pt x="16410" y="10029"/>
                  </a:cubicBezTo>
                  <a:cubicBezTo>
                    <a:pt x="16130" y="9643"/>
                    <a:pt x="16130" y="9643"/>
                    <a:pt x="16130" y="9643"/>
                  </a:cubicBezTo>
                  <a:lnTo>
                    <a:pt x="16130" y="9257"/>
                  </a:lnTo>
                  <a:close/>
                  <a:moveTo>
                    <a:pt x="16130" y="9643"/>
                  </a:moveTo>
                  <a:cubicBezTo>
                    <a:pt x="16130" y="9643"/>
                    <a:pt x="16130" y="9643"/>
                    <a:pt x="16130" y="9643"/>
                  </a:cubicBezTo>
                  <a:cubicBezTo>
                    <a:pt x="16410" y="10029"/>
                    <a:pt x="16410" y="10029"/>
                    <a:pt x="16410" y="10029"/>
                  </a:cubicBezTo>
                  <a:cubicBezTo>
                    <a:pt x="16410" y="10029"/>
                    <a:pt x="16410" y="10029"/>
                    <a:pt x="16410" y="10029"/>
                  </a:cubicBezTo>
                  <a:cubicBezTo>
                    <a:pt x="16130" y="10029"/>
                    <a:pt x="16130" y="10029"/>
                    <a:pt x="16130" y="10029"/>
                  </a:cubicBezTo>
                  <a:lnTo>
                    <a:pt x="16130" y="9643"/>
                  </a:lnTo>
                  <a:close/>
                  <a:moveTo>
                    <a:pt x="16130" y="10029"/>
                  </a:moveTo>
                  <a:cubicBezTo>
                    <a:pt x="16130" y="10029"/>
                    <a:pt x="16130" y="10029"/>
                    <a:pt x="16130" y="10029"/>
                  </a:cubicBezTo>
                  <a:cubicBezTo>
                    <a:pt x="16410" y="10414"/>
                    <a:pt x="16410" y="10414"/>
                    <a:pt x="16410" y="10414"/>
                  </a:cubicBezTo>
                  <a:cubicBezTo>
                    <a:pt x="16410" y="10414"/>
                    <a:pt x="16410" y="10414"/>
                    <a:pt x="16410" y="10414"/>
                  </a:cubicBezTo>
                  <a:cubicBezTo>
                    <a:pt x="16130" y="10414"/>
                    <a:pt x="16130" y="10414"/>
                    <a:pt x="16130" y="10414"/>
                  </a:cubicBezTo>
                  <a:lnTo>
                    <a:pt x="16130" y="10029"/>
                  </a:lnTo>
                  <a:close/>
                  <a:moveTo>
                    <a:pt x="16130" y="10414"/>
                  </a:moveTo>
                  <a:cubicBezTo>
                    <a:pt x="16130" y="10414"/>
                    <a:pt x="16130" y="10414"/>
                    <a:pt x="16130" y="10414"/>
                  </a:cubicBezTo>
                  <a:cubicBezTo>
                    <a:pt x="16410" y="10414"/>
                    <a:pt x="16410" y="10414"/>
                    <a:pt x="16410" y="10414"/>
                  </a:cubicBezTo>
                  <a:cubicBezTo>
                    <a:pt x="16410" y="11186"/>
                    <a:pt x="16410" y="11186"/>
                    <a:pt x="16410" y="11186"/>
                  </a:cubicBezTo>
                  <a:cubicBezTo>
                    <a:pt x="16130" y="10800"/>
                    <a:pt x="16130" y="10800"/>
                    <a:pt x="16130" y="10800"/>
                  </a:cubicBezTo>
                  <a:lnTo>
                    <a:pt x="16130" y="10414"/>
                  </a:lnTo>
                  <a:close/>
                  <a:moveTo>
                    <a:pt x="16130" y="11186"/>
                  </a:moveTo>
                  <a:cubicBezTo>
                    <a:pt x="16130" y="11186"/>
                    <a:pt x="16130" y="11186"/>
                    <a:pt x="16130" y="11186"/>
                  </a:cubicBezTo>
                  <a:cubicBezTo>
                    <a:pt x="16410" y="11186"/>
                    <a:pt x="16410" y="11186"/>
                    <a:pt x="16410" y="11186"/>
                  </a:cubicBezTo>
                  <a:cubicBezTo>
                    <a:pt x="16410" y="11186"/>
                    <a:pt x="16410" y="11186"/>
                    <a:pt x="16410" y="11186"/>
                  </a:cubicBezTo>
                  <a:cubicBezTo>
                    <a:pt x="16130" y="11186"/>
                    <a:pt x="16130" y="11186"/>
                    <a:pt x="16130" y="11186"/>
                  </a:cubicBezTo>
                  <a:close/>
                  <a:moveTo>
                    <a:pt x="16130" y="11186"/>
                  </a:moveTo>
                  <a:cubicBezTo>
                    <a:pt x="16130" y="11186"/>
                    <a:pt x="16130" y="11186"/>
                    <a:pt x="16130" y="11186"/>
                  </a:cubicBezTo>
                  <a:cubicBezTo>
                    <a:pt x="16410" y="11571"/>
                    <a:pt x="16410" y="11571"/>
                    <a:pt x="16410" y="11571"/>
                  </a:cubicBezTo>
                  <a:cubicBezTo>
                    <a:pt x="16410" y="11571"/>
                    <a:pt x="16410" y="11571"/>
                    <a:pt x="16410" y="11571"/>
                  </a:cubicBezTo>
                  <a:cubicBezTo>
                    <a:pt x="16130" y="11571"/>
                    <a:pt x="16130" y="11571"/>
                    <a:pt x="16130" y="11571"/>
                  </a:cubicBezTo>
                  <a:lnTo>
                    <a:pt x="16130" y="11186"/>
                  </a:lnTo>
                  <a:close/>
                  <a:moveTo>
                    <a:pt x="16130" y="11571"/>
                  </a:moveTo>
                  <a:cubicBezTo>
                    <a:pt x="16130" y="11571"/>
                    <a:pt x="16130" y="11571"/>
                    <a:pt x="16130" y="11571"/>
                  </a:cubicBezTo>
                  <a:cubicBezTo>
                    <a:pt x="16410" y="11571"/>
                    <a:pt x="16410" y="11571"/>
                    <a:pt x="16410" y="11571"/>
                  </a:cubicBezTo>
                  <a:cubicBezTo>
                    <a:pt x="16410" y="12343"/>
                    <a:pt x="16410" y="12343"/>
                    <a:pt x="16410" y="12343"/>
                  </a:cubicBezTo>
                  <a:cubicBezTo>
                    <a:pt x="16130" y="11957"/>
                    <a:pt x="16130" y="11957"/>
                    <a:pt x="16130" y="11957"/>
                  </a:cubicBezTo>
                  <a:lnTo>
                    <a:pt x="16130" y="11571"/>
                  </a:lnTo>
                  <a:close/>
                  <a:moveTo>
                    <a:pt x="16130" y="12343"/>
                  </a:moveTo>
                  <a:cubicBezTo>
                    <a:pt x="16130" y="12343"/>
                    <a:pt x="16130" y="12343"/>
                    <a:pt x="16130" y="12343"/>
                  </a:cubicBezTo>
                  <a:cubicBezTo>
                    <a:pt x="16410" y="12343"/>
                    <a:pt x="16410" y="12343"/>
                    <a:pt x="16410" y="12343"/>
                  </a:cubicBezTo>
                  <a:cubicBezTo>
                    <a:pt x="16410" y="12729"/>
                    <a:pt x="16410" y="12729"/>
                    <a:pt x="16410" y="12729"/>
                  </a:cubicBezTo>
                  <a:cubicBezTo>
                    <a:pt x="16130" y="12343"/>
                    <a:pt x="16130" y="12343"/>
                    <a:pt x="16130" y="12343"/>
                  </a:cubicBezTo>
                  <a:close/>
                  <a:moveTo>
                    <a:pt x="16130" y="12343"/>
                  </a:moveTo>
                  <a:cubicBezTo>
                    <a:pt x="16130" y="12343"/>
                    <a:pt x="16130" y="12343"/>
                    <a:pt x="16130" y="12343"/>
                  </a:cubicBezTo>
                  <a:cubicBezTo>
                    <a:pt x="16410" y="12729"/>
                    <a:pt x="16410" y="12729"/>
                    <a:pt x="16410" y="12729"/>
                  </a:cubicBezTo>
                  <a:cubicBezTo>
                    <a:pt x="16410" y="12729"/>
                    <a:pt x="16410" y="12729"/>
                    <a:pt x="16410" y="12729"/>
                  </a:cubicBezTo>
                  <a:cubicBezTo>
                    <a:pt x="16130" y="12729"/>
                    <a:pt x="16130" y="12729"/>
                    <a:pt x="16130" y="12729"/>
                  </a:cubicBezTo>
                  <a:lnTo>
                    <a:pt x="16130" y="12343"/>
                  </a:lnTo>
                  <a:close/>
                  <a:moveTo>
                    <a:pt x="15990" y="2314"/>
                  </a:moveTo>
                  <a:cubicBezTo>
                    <a:pt x="15990" y="2314"/>
                    <a:pt x="15990" y="2314"/>
                    <a:pt x="15990" y="2314"/>
                  </a:cubicBezTo>
                  <a:cubicBezTo>
                    <a:pt x="16130" y="1929"/>
                    <a:pt x="16130" y="1929"/>
                    <a:pt x="16130" y="1929"/>
                  </a:cubicBezTo>
                  <a:cubicBezTo>
                    <a:pt x="16130" y="2700"/>
                    <a:pt x="16130" y="2700"/>
                    <a:pt x="16130" y="2700"/>
                  </a:cubicBezTo>
                  <a:cubicBezTo>
                    <a:pt x="15990" y="2700"/>
                    <a:pt x="15990" y="2700"/>
                    <a:pt x="15990" y="2700"/>
                  </a:cubicBezTo>
                  <a:lnTo>
                    <a:pt x="15990" y="2314"/>
                  </a:lnTo>
                  <a:close/>
                  <a:moveTo>
                    <a:pt x="15990" y="2700"/>
                  </a:moveTo>
                  <a:cubicBezTo>
                    <a:pt x="15990" y="2700"/>
                    <a:pt x="15990" y="2700"/>
                    <a:pt x="15990" y="2700"/>
                  </a:cubicBezTo>
                  <a:cubicBezTo>
                    <a:pt x="16130" y="2700"/>
                    <a:pt x="16130" y="2700"/>
                    <a:pt x="16130" y="2700"/>
                  </a:cubicBezTo>
                  <a:cubicBezTo>
                    <a:pt x="16130" y="3086"/>
                    <a:pt x="16130" y="3086"/>
                    <a:pt x="16130" y="3086"/>
                  </a:cubicBezTo>
                  <a:cubicBezTo>
                    <a:pt x="15990" y="3086"/>
                    <a:pt x="15990" y="3086"/>
                    <a:pt x="15990" y="3086"/>
                  </a:cubicBezTo>
                  <a:lnTo>
                    <a:pt x="15990" y="2700"/>
                  </a:lnTo>
                  <a:close/>
                  <a:moveTo>
                    <a:pt x="15990" y="3086"/>
                  </a:moveTo>
                  <a:cubicBezTo>
                    <a:pt x="15990" y="3086"/>
                    <a:pt x="15990" y="3086"/>
                    <a:pt x="15990" y="3086"/>
                  </a:cubicBezTo>
                  <a:cubicBezTo>
                    <a:pt x="16130" y="3086"/>
                    <a:pt x="16130" y="3086"/>
                    <a:pt x="16130" y="3086"/>
                  </a:cubicBezTo>
                  <a:cubicBezTo>
                    <a:pt x="16130" y="3086"/>
                    <a:pt x="16130" y="3086"/>
                    <a:pt x="16130" y="3086"/>
                  </a:cubicBezTo>
                  <a:cubicBezTo>
                    <a:pt x="15990" y="3471"/>
                    <a:pt x="15990" y="3471"/>
                    <a:pt x="15990" y="3471"/>
                  </a:cubicBezTo>
                  <a:lnTo>
                    <a:pt x="15990" y="3086"/>
                  </a:lnTo>
                  <a:close/>
                  <a:moveTo>
                    <a:pt x="15990" y="3471"/>
                  </a:moveTo>
                  <a:cubicBezTo>
                    <a:pt x="15990" y="3471"/>
                    <a:pt x="15990" y="3471"/>
                    <a:pt x="15990" y="3471"/>
                  </a:cubicBezTo>
                  <a:cubicBezTo>
                    <a:pt x="16130" y="3471"/>
                    <a:pt x="16130" y="3471"/>
                    <a:pt x="16130" y="3471"/>
                  </a:cubicBezTo>
                  <a:cubicBezTo>
                    <a:pt x="16130" y="3857"/>
                    <a:pt x="16130" y="3857"/>
                    <a:pt x="16130" y="3857"/>
                  </a:cubicBezTo>
                  <a:cubicBezTo>
                    <a:pt x="15990" y="3857"/>
                    <a:pt x="15990" y="3857"/>
                    <a:pt x="15990" y="3857"/>
                  </a:cubicBezTo>
                  <a:lnTo>
                    <a:pt x="15990" y="3471"/>
                  </a:lnTo>
                  <a:close/>
                  <a:moveTo>
                    <a:pt x="15990" y="4243"/>
                  </a:moveTo>
                  <a:cubicBezTo>
                    <a:pt x="15990" y="4243"/>
                    <a:pt x="15990" y="4243"/>
                    <a:pt x="15990" y="4243"/>
                  </a:cubicBezTo>
                  <a:cubicBezTo>
                    <a:pt x="16130" y="3857"/>
                    <a:pt x="16130" y="3857"/>
                    <a:pt x="16130" y="3857"/>
                  </a:cubicBezTo>
                  <a:cubicBezTo>
                    <a:pt x="16130" y="4243"/>
                    <a:pt x="16130" y="4243"/>
                    <a:pt x="16130" y="4243"/>
                  </a:cubicBezTo>
                  <a:cubicBezTo>
                    <a:pt x="15990" y="4243"/>
                    <a:pt x="15990" y="4243"/>
                    <a:pt x="15990" y="4243"/>
                  </a:cubicBezTo>
                  <a:close/>
                  <a:moveTo>
                    <a:pt x="15990" y="4243"/>
                  </a:moveTo>
                  <a:cubicBezTo>
                    <a:pt x="15990" y="4243"/>
                    <a:pt x="15990" y="4243"/>
                    <a:pt x="15990" y="4243"/>
                  </a:cubicBezTo>
                  <a:cubicBezTo>
                    <a:pt x="16130" y="4243"/>
                    <a:pt x="16130" y="4243"/>
                    <a:pt x="16130" y="4243"/>
                  </a:cubicBezTo>
                  <a:cubicBezTo>
                    <a:pt x="16130" y="4629"/>
                    <a:pt x="16130" y="4629"/>
                    <a:pt x="16130" y="4629"/>
                  </a:cubicBezTo>
                  <a:cubicBezTo>
                    <a:pt x="15990" y="4629"/>
                    <a:pt x="15990" y="4629"/>
                    <a:pt x="15990" y="4629"/>
                  </a:cubicBezTo>
                  <a:lnTo>
                    <a:pt x="15990" y="4243"/>
                  </a:lnTo>
                  <a:close/>
                  <a:moveTo>
                    <a:pt x="15990" y="4629"/>
                  </a:moveTo>
                  <a:cubicBezTo>
                    <a:pt x="15990" y="4629"/>
                    <a:pt x="15990" y="4629"/>
                    <a:pt x="15990" y="4629"/>
                  </a:cubicBezTo>
                  <a:cubicBezTo>
                    <a:pt x="16130" y="4629"/>
                    <a:pt x="16130" y="4629"/>
                    <a:pt x="16130" y="4629"/>
                  </a:cubicBezTo>
                  <a:cubicBezTo>
                    <a:pt x="16130" y="5014"/>
                    <a:pt x="16130" y="5014"/>
                    <a:pt x="16130" y="5014"/>
                  </a:cubicBezTo>
                  <a:cubicBezTo>
                    <a:pt x="15990" y="5014"/>
                    <a:pt x="15990" y="5014"/>
                    <a:pt x="15990" y="5014"/>
                  </a:cubicBezTo>
                  <a:lnTo>
                    <a:pt x="15990" y="4629"/>
                  </a:lnTo>
                  <a:close/>
                  <a:moveTo>
                    <a:pt x="15990" y="5014"/>
                  </a:moveTo>
                  <a:cubicBezTo>
                    <a:pt x="15990" y="5014"/>
                    <a:pt x="15990" y="5014"/>
                    <a:pt x="15990" y="5014"/>
                  </a:cubicBezTo>
                  <a:cubicBezTo>
                    <a:pt x="16130" y="5014"/>
                    <a:pt x="16130" y="5014"/>
                    <a:pt x="16130" y="5014"/>
                  </a:cubicBezTo>
                  <a:cubicBezTo>
                    <a:pt x="16130" y="5400"/>
                    <a:pt x="16130" y="5400"/>
                    <a:pt x="16130" y="5400"/>
                  </a:cubicBezTo>
                  <a:cubicBezTo>
                    <a:pt x="15990" y="5400"/>
                    <a:pt x="15990" y="5400"/>
                    <a:pt x="15990" y="5400"/>
                  </a:cubicBezTo>
                  <a:lnTo>
                    <a:pt x="15990" y="5014"/>
                  </a:lnTo>
                  <a:close/>
                  <a:moveTo>
                    <a:pt x="15990" y="5400"/>
                  </a:moveTo>
                  <a:cubicBezTo>
                    <a:pt x="15990" y="5400"/>
                    <a:pt x="15990" y="5400"/>
                    <a:pt x="15990" y="5400"/>
                  </a:cubicBezTo>
                  <a:cubicBezTo>
                    <a:pt x="16130" y="5400"/>
                    <a:pt x="16130" y="5400"/>
                    <a:pt x="16130" y="5400"/>
                  </a:cubicBezTo>
                  <a:cubicBezTo>
                    <a:pt x="16130" y="5400"/>
                    <a:pt x="16130" y="5400"/>
                    <a:pt x="16130" y="5400"/>
                  </a:cubicBezTo>
                  <a:cubicBezTo>
                    <a:pt x="15990" y="5786"/>
                    <a:pt x="15990" y="5786"/>
                    <a:pt x="15990" y="5786"/>
                  </a:cubicBezTo>
                  <a:lnTo>
                    <a:pt x="15990" y="5400"/>
                  </a:lnTo>
                  <a:close/>
                  <a:moveTo>
                    <a:pt x="15990" y="5786"/>
                  </a:moveTo>
                  <a:cubicBezTo>
                    <a:pt x="15990" y="5786"/>
                    <a:pt x="15990" y="5786"/>
                    <a:pt x="15990" y="5786"/>
                  </a:cubicBezTo>
                  <a:cubicBezTo>
                    <a:pt x="16130" y="5786"/>
                    <a:pt x="16130" y="5786"/>
                    <a:pt x="16130" y="5786"/>
                  </a:cubicBezTo>
                  <a:cubicBezTo>
                    <a:pt x="16130" y="6171"/>
                    <a:pt x="16130" y="6171"/>
                    <a:pt x="16130" y="6171"/>
                  </a:cubicBezTo>
                  <a:cubicBezTo>
                    <a:pt x="15990" y="6557"/>
                    <a:pt x="15990" y="6557"/>
                    <a:pt x="15990" y="6557"/>
                  </a:cubicBezTo>
                  <a:lnTo>
                    <a:pt x="15990" y="5786"/>
                  </a:lnTo>
                  <a:close/>
                  <a:moveTo>
                    <a:pt x="15990" y="6557"/>
                  </a:moveTo>
                  <a:cubicBezTo>
                    <a:pt x="15990" y="6557"/>
                    <a:pt x="15990" y="6557"/>
                    <a:pt x="15990" y="6557"/>
                  </a:cubicBezTo>
                  <a:cubicBezTo>
                    <a:pt x="16130" y="6171"/>
                    <a:pt x="16130" y="6171"/>
                    <a:pt x="16130" y="6171"/>
                  </a:cubicBezTo>
                  <a:cubicBezTo>
                    <a:pt x="16130" y="6557"/>
                    <a:pt x="16130" y="6557"/>
                    <a:pt x="16130" y="6557"/>
                  </a:cubicBezTo>
                  <a:cubicBezTo>
                    <a:pt x="15990" y="6557"/>
                    <a:pt x="15990" y="6557"/>
                    <a:pt x="15990" y="6557"/>
                  </a:cubicBezTo>
                  <a:close/>
                  <a:moveTo>
                    <a:pt x="15990" y="6557"/>
                  </a:moveTo>
                  <a:cubicBezTo>
                    <a:pt x="15990" y="6557"/>
                    <a:pt x="15990" y="6557"/>
                    <a:pt x="15990" y="6557"/>
                  </a:cubicBezTo>
                  <a:cubicBezTo>
                    <a:pt x="16130" y="6557"/>
                    <a:pt x="16130" y="6557"/>
                    <a:pt x="16130" y="6557"/>
                  </a:cubicBezTo>
                  <a:cubicBezTo>
                    <a:pt x="16130" y="6943"/>
                    <a:pt x="16130" y="6943"/>
                    <a:pt x="16130" y="6943"/>
                  </a:cubicBezTo>
                  <a:cubicBezTo>
                    <a:pt x="15990" y="6943"/>
                    <a:pt x="15990" y="6943"/>
                    <a:pt x="15990" y="6943"/>
                  </a:cubicBezTo>
                  <a:lnTo>
                    <a:pt x="15990" y="6557"/>
                  </a:lnTo>
                  <a:close/>
                  <a:moveTo>
                    <a:pt x="15990" y="6943"/>
                  </a:moveTo>
                  <a:cubicBezTo>
                    <a:pt x="15990" y="6943"/>
                    <a:pt x="15990" y="6943"/>
                    <a:pt x="15990" y="6943"/>
                  </a:cubicBezTo>
                  <a:cubicBezTo>
                    <a:pt x="16130" y="6943"/>
                    <a:pt x="16130" y="6943"/>
                    <a:pt x="16130" y="6943"/>
                  </a:cubicBezTo>
                  <a:cubicBezTo>
                    <a:pt x="16130" y="7329"/>
                    <a:pt x="16130" y="7329"/>
                    <a:pt x="16130" y="7329"/>
                  </a:cubicBezTo>
                  <a:cubicBezTo>
                    <a:pt x="15990" y="7329"/>
                    <a:pt x="15990" y="7329"/>
                    <a:pt x="15990" y="7329"/>
                  </a:cubicBezTo>
                  <a:lnTo>
                    <a:pt x="15990" y="6943"/>
                  </a:lnTo>
                  <a:close/>
                  <a:moveTo>
                    <a:pt x="15990" y="7714"/>
                  </a:moveTo>
                  <a:cubicBezTo>
                    <a:pt x="15990" y="7714"/>
                    <a:pt x="15990" y="7714"/>
                    <a:pt x="15990" y="7714"/>
                  </a:cubicBezTo>
                  <a:cubicBezTo>
                    <a:pt x="16130" y="7329"/>
                    <a:pt x="16130" y="7329"/>
                    <a:pt x="16130" y="7329"/>
                  </a:cubicBezTo>
                  <a:cubicBezTo>
                    <a:pt x="16130" y="7714"/>
                    <a:pt x="16130" y="7714"/>
                    <a:pt x="16130" y="7714"/>
                  </a:cubicBezTo>
                  <a:cubicBezTo>
                    <a:pt x="15990" y="7714"/>
                    <a:pt x="15990" y="7714"/>
                    <a:pt x="15990" y="7714"/>
                  </a:cubicBezTo>
                  <a:close/>
                  <a:moveTo>
                    <a:pt x="15990" y="7714"/>
                  </a:moveTo>
                  <a:cubicBezTo>
                    <a:pt x="15990" y="7714"/>
                    <a:pt x="15990" y="7714"/>
                    <a:pt x="15990" y="7714"/>
                  </a:cubicBezTo>
                  <a:cubicBezTo>
                    <a:pt x="16130" y="7714"/>
                    <a:pt x="16130" y="7714"/>
                    <a:pt x="16130" y="7714"/>
                  </a:cubicBezTo>
                  <a:cubicBezTo>
                    <a:pt x="16130" y="8100"/>
                    <a:pt x="16130" y="8100"/>
                    <a:pt x="16130" y="8100"/>
                  </a:cubicBezTo>
                  <a:cubicBezTo>
                    <a:pt x="15990" y="8100"/>
                    <a:pt x="15990" y="8100"/>
                    <a:pt x="15990" y="8100"/>
                  </a:cubicBezTo>
                  <a:lnTo>
                    <a:pt x="15990" y="7714"/>
                  </a:lnTo>
                  <a:close/>
                  <a:moveTo>
                    <a:pt x="15990" y="8100"/>
                  </a:moveTo>
                  <a:cubicBezTo>
                    <a:pt x="15990" y="8100"/>
                    <a:pt x="15990" y="8100"/>
                    <a:pt x="15990" y="8100"/>
                  </a:cubicBezTo>
                  <a:cubicBezTo>
                    <a:pt x="16130" y="8100"/>
                    <a:pt x="16130" y="8100"/>
                    <a:pt x="16130" y="8100"/>
                  </a:cubicBezTo>
                  <a:cubicBezTo>
                    <a:pt x="16130" y="8486"/>
                    <a:pt x="16130" y="8486"/>
                    <a:pt x="16130" y="8486"/>
                  </a:cubicBezTo>
                  <a:cubicBezTo>
                    <a:pt x="15990" y="8871"/>
                    <a:pt x="15990" y="8871"/>
                    <a:pt x="15990" y="8871"/>
                  </a:cubicBezTo>
                  <a:lnTo>
                    <a:pt x="15990" y="8100"/>
                  </a:lnTo>
                  <a:close/>
                  <a:moveTo>
                    <a:pt x="15990" y="8871"/>
                  </a:moveTo>
                  <a:cubicBezTo>
                    <a:pt x="15990" y="8871"/>
                    <a:pt x="15990" y="8871"/>
                    <a:pt x="15990" y="8871"/>
                  </a:cubicBezTo>
                  <a:cubicBezTo>
                    <a:pt x="16130" y="8871"/>
                    <a:pt x="16130" y="8871"/>
                    <a:pt x="16130" y="8871"/>
                  </a:cubicBezTo>
                  <a:cubicBezTo>
                    <a:pt x="16130" y="8871"/>
                    <a:pt x="16130" y="8871"/>
                    <a:pt x="16130" y="8871"/>
                  </a:cubicBezTo>
                  <a:cubicBezTo>
                    <a:pt x="15990" y="8871"/>
                    <a:pt x="15990" y="8871"/>
                    <a:pt x="15990" y="8871"/>
                  </a:cubicBezTo>
                  <a:close/>
                  <a:moveTo>
                    <a:pt x="15990" y="8871"/>
                  </a:moveTo>
                  <a:cubicBezTo>
                    <a:pt x="15990" y="8871"/>
                    <a:pt x="15990" y="8871"/>
                    <a:pt x="15990" y="8871"/>
                  </a:cubicBezTo>
                  <a:cubicBezTo>
                    <a:pt x="16130" y="8871"/>
                    <a:pt x="16130" y="8871"/>
                    <a:pt x="16130" y="8871"/>
                  </a:cubicBezTo>
                  <a:cubicBezTo>
                    <a:pt x="16130" y="9257"/>
                    <a:pt x="16130" y="9257"/>
                    <a:pt x="16130" y="9257"/>
                  </a:cubicBezTo>
                  <a:cubicBezTo>
                    <a:pt x="15990" y="9257"/>
                    <a:pt x="15990" y="9257"/>
                    <a:pt x="15990" y="9257"/>
                  </a:cubicBezTo>
                  <a:lnTo>
                    <a:pt x="15990" y="8871"/>
                  </a:lnTo>
                  <a:close/>
                  <a:moveTo>
                    <a:pt x="15990" y="9257"/>
                  </a:moveTo>
                  <a:cubicBezTo>
                    <a:pt x="15990" y="9257"/>
                    <a:pt x="15990" y="9257"/>
                    <a:pt x="15990" y="9257"/>
                  </a:cubicBezTo>
                  <a:cubicBezTo>
                    <a:pt x="16130" y="9257"/>
                    <a:pt x="16130" y="9257"/>
                    <a:pt x="16130" y="9257"/>
                  </a:cubicBezTo>
                  <a:cubicBezTo>
                    <a:pt x="16130" y="9643"/>
                    <a:pt x="16130" y="9643"/>
                    <a:pt x="16130" y="9643"/>
                  </a:cubicBezTo>
                  <a:cubicBezTo>
                    <a:pt x="15990" y="9643"/>
                    <a:pt x="15990" y="9643"/>
                    <a:pt x="15990" y="9643"/>
                  </a:cubicBezTo>
                  <a:lnTo>
                    <a:pt x="15990" y="9257"/>
                  </a:lnTo>
                  <a:close/>
                  <a:moveTo>
                    <a:pt x="15990" y="10029"/>
                  </a:moveTo>
                  <a:cubicBezTo>
                    <a:pt x="15990" y="10029"/>
                    <a:pt x="15990" y="10029"/>
                    <a:pt x="15990" y="10029"/>
                  </a:cubicBezTo>
                  <a:cubicBezTo>
                    <a:pt x="16130" y="9643"/>
                    <a:pt x="16130" y="9643"/>
                    <a:pt x="16130" y="9643"/>
                  </a:cubicBezTo>
                  <a:cubicBezTo>
                    <a:pt x="16130" y="10029"/>
                    <a:pt x="16130" y="10029"/>
                    <a:pt x="16130" y="10029"/>
                  </a:cubicBezTo>
                  <a:cubicBezTo>
                    <a:pt x="15990" y="10029"/>
                    <a:pt x="15990" y="10029"/>
                    <a:pt x="15990" y="10029"/>
                  </a:cubicBezTo>
                  <a:close/>
                  <a:moveTo>
                    <a:pt x="15990" y="10029"/>
                  </a:moveTo>
                  <a:cubicBezTo>
                    <a:pt x="15990" y="10029"/>
                    <a:pt x="15990" y="10029"/>
                    <a:pt x="15990" y="10029"/>
                  </a:cubicBezTo>
                  <a:cubicBezTo>
                    <a:pt x="16130" y="10029"/>
                    <a:pt x="16130" y="10029"/>
                    <a:pt x="16130" y="10029"/>
                  </a:cubicBezTo>
                  <a:cubicBezTo>
                    <a:pt x="16130" y="10414"/>
                    <a:pt x="16130" y="10414"/>
                    <a:pt x="16130" y="10414"/>
                  </a:cubicBezTo>
                  <a:cubicBezTo>
                    <a:pt x="15990" y="10414"/>
                    <a:pt x="15990" y="10414"/>
                    <a:pt x="15990" y="10414"/>
                  </a:cubicBezTo>
                  <a:lnTo>
                    <a:pt x="15990" y="10029"/>
                  </a:lnTo>
                  <a:close/>
                  <a:moveTo>
                    <a:pt x="15990" y="10414"/>
                  </a:moveTo>
                  <a:cubicBezTo>
                    <a:pt x="15990" y="10414"/>
                    <a:pt x="15990" y="10414"/>
                    <a:pt x="15990" y="10414"/>
                  </a:cubicBezTo>
                  <a:cubicBezTo>
                    <a:pt x="16130" y="10414"/>
                    <a:pt x="16130" y="10414"/>
                    <a:pt x="16130" y="10414"/>
                  </a:cubicBezTo>
                  <a:cubicBezTo>
                    <a:pt x="16130" y="10800"/>
                    <a:pt x="16130" y="10800"/>
                    <a:pt x="16130" y="10800"/>
                  </a:cubicBezTo>
                  <a:cubicBezTo>
                    <a:pt x="15990" y="10800"/>
                    <a:pt x="15990" y="10800"/>
                    <a:pt x="15990" y="10800"/>
                  </a:cubicBezTo>
                  <a:lnTo>
                    <a:pt x="15990" y="10414"/>
                  </a:lnTo>
                  <a:close/>
                  <a:moveTo>
                    <a:pt x="15990" y="11186"/>
                  </a:moveTo>
                  <a:cubicBezTo>
                    <a:pt x="15990" y="11186"/>
                    <a:pt x="15990" y="11186"/>
                    <a:pt x="15990" y="11186"/>
                  </a:cubicBezTo>
                  <a:cubicBezTo>
                    <a:pt x="16130" y="11186"/>
                    <a:pt x="16130" y="11186"/>
                    <a:pt x="16130" y="11186"/>
                  </a:cubicBezTo>
                  <a:cubicBezTo>
                    <a:pt x="16130" y="11186"/>
                    <a:pt x="16130" y="11186"/>
                    <a:pt x="16130" y="11186"/>
                  </a:cubicBezTo>
                  <a:cubicBezTo>
                    <a:pt x="15990" y="11186"/>
                    <a:pt x="15990" y="11186"/>
                    <a:pt x="15990" y="11186"/>
                  </a:cubicBezTo>
                  <a:close/>
                  <a:moveTo>
                    <a:pt x="15990" y="11186"/>
                  </a:moveTo>
                  <a:cubicBezTo>
                    <a:pt x="15990" y="11186"/>
                    <a:pt x="15990" y="11186"/>
                    <a:pt x="15990" y="11186"/>
                  </a:cubicBezTo>
                  <a:cubicBezTo>
                    <a:pt x="16130" y="11186"/>
                    <a:pt x="16130" y="11186"/>
                    <a:pt x="16130" y="11186"/>
                  </a:cubicBezTo>
                  <a:cubicBezTo>
                    <a:pt x="16130" y="11571"/>
                    <a:pt x="16130" y="11571"/>
                    <a:pt x="16130" y="11571"/>
                  </a:cubicBezTo>
                  <a:cubicBezTo>
                    <a:pt x="15990" y="11571"/>
                    <a:pt x="15990" y="11571"/>
                    <a:pt x="15990" y="11571"/>
                  </a:cubicBezTo>
                  <a:lnTo>
                    <a:pt x="15990" y="11186"/>
                  </a:lnTo>
                  <a:close/>
                  <a:moveTo>
                    <a:pt x="15990" y="11571"/>
                  </a:moveTo>
                  <a:cubicBezTo>
                    <a:pt x="15990" y="11571"/>
                    <a:pt x="15990" y="11571"/>
                    <a:pt x="15990" y="11571"/>
                  </a:cubicBezTo>
                  <a:cubicBezTo>
                    <a:pt x="16130" y="11571"/>
                    <a:pt x="16130" y="11571"/>
                    <a:pt x="16130" y="11571"/>
                  </a:cubicBezTo>
                  <a:cubicBezTo>
                    <a:pt x="16130" y="11957"/>
                    <a:pt x="16130" y="11957"/>
                    <a:pt x="16130" y="11957"/>
                  </a:cubicBezTo>
                  <a:cubicBezTo>
                    <a:pt x="15990" y="11957"/>
                    <a:pt x="15990" y="11957"/>
                    <a:pt x="15990" y="11957"/>
                  </a:cubicBezTo>
                  <a:lnTo>
                    <a:pt x="15990" y="11571"/>
                  </a:lnTo>
                  <a:close/>
                  <a:moveTo>
                    <a:pt x="15990" y="12343"/>
                  </a:moveTo>
                  <a:cubicBezTo>
                    <a:pt x="15990" y="12343"/>
                    <a:pt x="15990" y="12343"/>
                    <a:pt x="15990" y="12343"/>
                  </a:cubicBezTo>
                  <a:cubicBezTo>
                    <a:pt x="16130" y="11957"/>
                    <a:pt x="16130" y="11957"/>
                    <a:pt x="16130" y="11957"/>
                  </a:cubicBezTo>
                  <a:cubicBezTo>
                    <a:pt x="16130" y="12343"/>
                    <a:pt x="16130" y="12343"/>
                    <a:pt x="16130" y="12343"/>
                  </a:cubicBezTo>
                  <a:cubicBezTo>
                    <a:pt x="15990" y="12343"/>
                    <a:pt x="15990" y="12343"/>
                    <a:pt x="15990" y="12343"/>
                  </a:cubicBezTo>
                  <a:close/>
                  <a:moveTo>
                    <a:pt x="15990" y="12343"/>
                  </a:moveTo>
                  <a:cubicBezTo>
                    <a:pt x="15990" y="12343"/>
                    <a:pt x="15990" y="12343"/>
                    <a:pt x="15990" y="12343"/>
                  </a:cubicBezTo>
                  <a:cubicBezTo>
                    <a:pt x="16130" y="12343"/>
                    <a:pt x="16130" y="12343"/>
                    <a:pt x="16130" y="12343"/>
                  </a:cubicBezTo>
                  <a:cubicBezTo>
                    <a:pt x="16130" y="12729"/>
                    <a:pt x="16130" y="12729"/>
                    <a:pt x="16130" y="12729"/>
                  </a:cubicBezTo>
                  <a:cubicBezTo>
                    <a:pt x="15990" y="12729"/>
                    <a:pt x="15990" y="12729"/>
                    <a:pt x="15990" y="12729"/>
                  </a:cubicBezTo>
                  <a:lnTo>
                    <a:pt x="15990" y="12343"/>
                  </a:lnTo>
                  <a:close/>
                  <a:moveTo>
                    <a:pt x="15990" y="13114"/>
                  </a:moveTo>
                  <a:cubicBezTo>
                    <a:pt x="15990" y="13114"/>
                    <a:pt x="15990" y="13114"/>
                    <a:pt x="15990" y="13114"/>
                  </a:cubicBezTo>
                  <a:cubicBezTo>
                    <a:pt x="15990" y="12729"/>
                    <a:pt x="15990" y="12729"/>
                    <a:pt x="15990" y="12729"/>
                  </a:cubicBezTo>
                  <a:cubicBezTo>
                    <a:pt x="16130" y="12729"/>
                    <a:pt x="16130" y="12729"/>
                    <a:pt x="16130" y="12729"/>
                  </a:cubicBezTo>
                  <a:cubicBezTo>
                    <a:pt x="16130" y="13114"/>
                    <a:pt x="16130" y="13114"/>
                    <a:pt x="16130" y="13114"/>
                  </a:cubicBezTo>
                  <a:cubicBezTo>
                    <a:pt x="16130" y="13114"/>
                    <a:pt x="16130" y="13114"/>
                    <a:pt x="16130" y="13114"/>
                  </a:cubicBezTo>
                  <a:cubicBezTo>
                    <a:pt x="16130" y="12729"/>
                    <a:pt x="16130" y="12729"/>
                    <a:pt x="16130" y="12729"/>
                  </a:cubicBezTo>
                  <a:cubicBezTo>
                    <a:pt x="16410" y="12729"/>
                    <a:pt x="16410" y="12729"/>
                    <a:pt x="16410" y="12729"/>
                  </a:cubicBezTo>
                  <a:cubicBezTo>
                    <a:pt x="16410" y="13114"/>
                    <a:pt x="16410" y="13114"/>
                    <a:pt x="16410" y="13114"/>
                  </a:cubicBezTo>
                  <a:lnTo>
                    <a:pt x="15990" y="13114"/>
                  </a:lnTo>
                  <a:close/>
                  <a:moveTo>
                    <a:pt x="20478" y="16586"/>
                  </a:moveTo>
                  <a:cubicBezTo>
                    <a:pt x="20478" y="16586"/>
                    <a:pt x="20478" y="16586"/>
                    <a:pt x="20478" y="16586"/>
                  </a:cubicBezTo>
                  <a:cubicBezTo>
                    <a:pt x="21179" y="16586"/>
                    <a:pt x="21179" y="16586"/>
                    <a:pt x="21179" y="16586"/>
                  </a:cubicBezTo>
                  <a:cubicBezTo>
                    <a:pt x="21179" y="16586"/>
                    <a:pt x="21179" y="16586"/>
                    <a:pt x="21179" y="16586"/>
                  </a:cubicBezTo>
                  <a:cubicBezTo>
                    <a:pt x="20478" y="16586"/>
                    <a:pt x="20478" y="16586"/>
                    <a:pt x="20478" y="16586"/>
                  </a:cubicBezTo>
                  <a:close/>
                  <a:moveTo>
                    <a:pt x="20478" y="16971"/>
                  </a:moveTo>
                  <a:cubicBezTo>
                    <a:pt x="20478" y="16971"/>
                    <a:pt x="20478" y="16971"/>
                    <a:pt x="20478" y="16971"/>
                  </a:cubicBezTo>
                  <a:cubicBezTo>
                    <a:pt x="21179" y="16971"/>
                    <a:pt x="21179" y="16971"/>
                    <a:pt x="21179" y="16971"/>
                  </a:cubicBezTo>
                  <a:cubicBezTo>
                    <a:pt x="21179" y="16971"/>
                    <a:pt x="21179" y="16971"/>
                    <a:pt x="21179" y="16971"/>
                  </a:cubicBezTo>
                  <a:cubicBezTo>
                    <a:pt x="20478" y="16971"/>
                    <a:pt x="20478" y="16971"/>
                    <a:pt x="20478" y="16971"/>
                  </a:cubicBezTo>
                  <a:close/>
                  <a:moveTo>
                    <a:pt x="20478" y="17357"/>
                  </a:moveTo>
                  <a:cubicBezTo>
                    <a:pt x="20478" y="17357"/>
                    <a:pt x="20478" y="17357"/>
                    <a:pt x="20478" y="17357"/>
                  </a:cubicBezTo>
                  <a:cubicBezTo>
                    <a:pt x="21179" y="17357"/>
                    <a:pt x="21179" y="17357"/>
                    <a:pt x="21179" y="17357"/>
                  </a:cubicBezTo>
                  <a:cubicBezTo>
                    <a:pt x="21179" y="17357"/>
                    <a:pt x="21179" y="17357"/>
                    <a:pt x="21179" y="17357"/>
                  </a:cubicBezTo>
                  <a:cubicBezTo>
                    <a:pt x="20478" y="17357"/>
                    <a:pt x="20478" y="17357"/>
                    <a:pt x="20478" y="17357"/>
                  </a:cubicBezTo>
                  <a:close/>
                  <a:moveTo>
                    <a:pt x="20478" y="17743"/>
                  </a:moveTo>
                  <a:cubicBezTo>
                    <a:pt x="20478" y="17743"/>
                    <a:pt x="20478" y="17743"/>
                    <a:pt x="20478" y="17743"/>
                  </a:cubicBezTo>
                  <a:cubicBezTo>
                    <a:pt x="21179" y="17743"/>
                    <a:pt x="21179" y="17743"/>
                    <a:pt x="21179" y="17743"/>
                  </a:cubicBezTo>
                  <a:cubicBezTo>
                    <a:pt x="21179" y="17743"/>
                    <a:pt x="21179" y="17743"/>
                    <a:pt x="21179" y="17743"/>
                  </a:cubicBezTo>
                  <a:cubicBezTo>
                    <a:pt x="20478" y="17743"/>
                    <a:pt x="20478" y="17743"/>
                    <a:pt x="20478" y="17743"/>
                  </a:cubicBezTo>
                  <a:close/>
                  <a:moveTo>
                    <a:pt x="20478" y="18129"/>
                  </a:moveTo>
                  <a:cubicBezTo>
                    <a:pt x="20478" y="18129"/>
                    <a:pt x="20478" y="18129"/>
                    <a:pt x="20478" y="18129"/>
                  </a:cubicBezTo>
                  <a:cubicBezTo>
                    <a:pt x="21179" y="18129"/>
                    <a:pt x="21179" y="18129"/>
                    <a:pt x="21179" y="18129"/>
                  </a:cubicBezTo>
                  <a:cubicBezTo>
                    <a:pt x="21179" y="18129"/>
                    <a:pt x="21179" y="18129"/>
                    <a:pt x="21179" y="18129"/>
                  </a:cubicBezTo>
                  <a:cubicBezTo>
                    <a:pt x="20478" y="18129"/>
                    <a:pt x="20478" y="18129"/>
                    <a:pt x="20478" y="18129"/>
                  </a:cubicBezTo>
                  <a:close/>
                  <a:moveTo>
                    <a:pt x="20478" y="18514"/>
                  </a:moveTo>
                  <a:cubicBezTo>
                    <a:pt x="20478" y="18514"/>
                    <a:pt x="20478" y="18514"/>
                    <a:pt x="20478" y="18514"/>
                  </a:cubicBezTo>
                  <a:cubicBezTo>
                    <a:pt x="21179" y="18514"/>
                    <a:pt x="21179" y="18514"/>
                    <a:pt x="21179" y="18514"/>
                  </a:cubicBezTo>
                  <a:cubicBezTo>
                    <a:pt x="21179" y="18514"/>
                    <a:pt x="21179" y="18514"/>
                    <a:pt x="21179" y="18514"/>
                  </a:cubicBezTo>
                  <a:cubicBezTo>
                    <a:pt x="20478" y="18514"/>
                    <a:pt x="20478" y="18514"/>
                    <a:pt x="20478" y="18514"/>
                  </a:cubicBezTo>
                  <a:close/>
                  <a:moveTo>
                    <a:pt x="20478" y="18900"/>
                  </a:moveTo>
                  <a:cubicBezTo>
                    <a:pt x="20478" y="18900"/>
                    <a:pt x="20478" y="18900"/>
                    <a:pt x="20478" y="18900"/>
                  </a:cubicBezTo>
                  <a:cubicBezTo>
                    <a:pt x="21179" y="18900"/>
                    <a:pt x="21179" y="18900"/>
                    <a:pt x="21179" y="18900"/>
                  </a:cubicBezTo>
                  <a:cubicBezTo>
                    <a:pt x="21179" y="18900"/>
                    <a:pt x="21179" y="18900"/>
                    <a:pt x="21179" y="18900"/>
                  </a:cubicBezTo>
                  <a:cubicBezTo>
                    <a:pt x="20478" y="18900"/>
                    <a:pt x="20478" y="18900"/>
                    <a:pt x="20478" y="18900"/>
                  </a:cubicBezTo>
                  <a:close/>
                  <a:moveTo>
                    <a:pt x="20478" y="19286"/>
                  </a:moveTo>
                  <a:cubicBezTo>
                    <a:pt x="20478" y="19286"/>
                    <a:pt x="20478" y="19286"/>
                    <a:pt x="20478" y="19286"/>
                  </a:cubicBezTo>
                  <a:cubicBezTo>
                    <a:pt x="21179" y="19286"/>
                    <a:pt x="21179" y="19286"/>
                    <a:pt x="21179" y="19286"/>
                  </a:cubicBezTo>
                  <a:cubicBezTo>
                    <a:pt x="21179" y="19286"/>
                    <a:pt x="21179" y="19286"/>
                    <a:pt x="21179" y="19286"/>
                  </a:cubicBezTo>
                  <a:cubicBezTo>
                    <a:pt x="20478" y="19286"/>
                    <a:pt x="20478" y="19286"/>
                    <a:pt x="20478" y="19286"/>
                  </a:cubicBezTo>
                  <a:close/>
                  <a:moveTo>
                    <a:pt x="20478" y="19671"/>
                  </a:moveTo>
                  <a:cubicBezTo>
                    <a:pt x="20478" y="19671"/>
                    <a:pt x="20478" y="19671"/>
                    <a:pt x="20478" y="19671"/>
                  </a:cubicBezTo>
                  <a:cubicBezTo>
                    <a:pt x="21179" y="19671"/>
                    <a:pt x="21179" y="19671"/>
                    <a:pt x="21179" y="19671"/>
                  </a:cubicBezTo>
                  <a:cubicBezTo>
                    <a:pt x="21179" y="19671"/>
                    <a:pt x="21179" y="19671"/>
                    <a:pt x="21179" y="19671"/>
                  </a:cubicBezTo>
                  <a:cubicBezTo>
                    <a:pt x="20478" y="19671"/>
                    <a:pt x="20478" y="19671"/>
                    <a:pt x="20478" y="19671"/>
                  </a:cubicBezTo>
                  <a:close/>
                  <a:moveTo>
                    <a:pt x="20478" y="20057"/>
                  </a:moveTo>
                  <a:cubicBezTo>
                    <a:pt x="20478" y="20057"/>
                    <a:pt x="20478" y="20057"/>
                    <a:pt x="20478" y="20057"/>
                  </a:cubicBezTo>
                  <a:cubicBezTo>
                    <a:pt x="21179" y="20057"/>
                    <a:pt x="21179" y="20057"/>
                    <a:pt x="21179" y="20057"/>
                  </a:cubicBezTo>
                  <a:cubicBezTo>
                    <a:pt x="21179" y="20057"/>
                    <a:pt x="21179" y="20057"/>
                    <a:pt x="21179" y="20057"/>
                  </a:cubicBezTo>
                  <a:cubicBezTo>
                    <a:pt x="20478" y="20057"/>
                    <a:pt x="20478" y="20057"/>
                    <a:pt x="20478" y="20057"/>
                  </a:cubicBezTo>
                  <a:close/>
                  <a:moveTo>
                    <a:pt x="20478" y="20057"/>
                  </a:moveTo>
                  <a:cubicBezTo>
                    <a:pt x="20478" y="20057"/>
                    <a:pt x="20478" y="20057"/>
                    <a:pt x="20478" y="20057"/>
                  </a:cubicBezTo>
                  <a:cubicBezTo>
                    <a:pt x="21179" y="20057"/>
                    <a:pt x="21179" y="20057"/>
                    <a:pt x="21179" y="20057"/>
                  </a:cubicBezTo>
                  <a:cubicBezTo>
                    <a:pt x="21179" y="20443"/>
                    <a:pt x="21179" y="20443"/>
                    <a:pt x="21179" y="20443"/>
                  </a:cubicBezTo>
                  <a:cubicBezTo>
                    <a:pt x="20478" y="20443"/>
                    <a:pt x="20478" y="20443"/>
                    <a:pt x="20478" y="20443"/>
                  </a:cubicBezTo>
                  <a:lnTo>
                    <a:pt x="20478" y="20057"/>
                  </a:lnTo>
                  <a:close/>
                  <a:moveTo>
                    <a:pt x="21179" y="20829"/>
                  </a:moveTo>
                  <a:cubicBezTo>
                    <a:pt x="21179" y="20829"/>
                    <a:pt x="21179" y="20829"/>
                    <a:pt x="21179" y="20829"/>
                  </a:cubicBezTo>
                  <a:cubicBezTo>
                    <a:pt x="20478" y="20829"/>
                    <a:pt x="20478" y="20829"/>
                    <a:pt x="20478" y="20829"/>
                  </a:cubicBezTo>
                  <a:cubicBezTo>
                    <a:pt x="20478" y="20829"/>
                    <a:pt x="20478" y="20829"/>
                    <a:pt x="20478" y="20829"/>
                  </a:cubicBezTo>
                  <a:cubicBezTo>
                    <a:pt x="21179" y="20829"/>
                    <a:pt x="21179" y="20829"/>
                    <a:pt x="21179" y="20829"/>
                  </a:cubicBezTo>
                  <a:close/>
                  <a:moveTo>
                    <a:pt x="6592" y="15043"/>
                  </a:moveTo>
                  <a:cubicBezTo>
                    <a:pt x="6592" y="15043"/>
                    <a:pt x="6592" y="15043"/>
                    <a:pt x="6592" y="15043"/>
                  </a:cubicBezTo>
                  <a:cubicBezTo>
                    <a:pt x="6592" y="15429"/>
                    <a:pt x="6592" y="15429"/>
                    <a:pt x="6592" y="15429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8416" y="15043"/>
                    <a:pt x="8416" y="15043"/>
                    <a:pt x="8416" y="15043"/>
                  </a:cubicBezTo>
                  <a:cubicBezTo>
                    <a:pt x="8416" y="14657"/>
                    <a:pt x="8416" y="14657"/>
                    <a:pt x="8416" y="14657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7995" y="15043"/>
                    <a:pt x="7995" y="15043"/>
                    <a:pt x="7995" y="15043"/>
                  </a:cubicBezTo>
                  <a:lnTo>
                    <a:pt x="6592" y="15043"/>
                  </a:lnTo>
                  <a:close/>
                  <a:moveTo>
                    <a:pt x="5330" y="15429"/>
                  </a:moveTo>
                  <a:cubicBezTo>
                    <a:pt x="5330" y="15429"/>
                    <a:pt x="5330" y="15429"/>
                    <a:pt x="5330" y="15429"/>
                  </a:cubicBezTo>
                  <a:cubicBezTo>
                    <a:pt x="5330" y="17743"/>
                    <a:pt x="5330" y="17743"/>
                    <a:pt x="5330" y="17743"/>
                  </a:cubicBezTo>
                  <a:cubicBezTo>
                    <a:pt x="6592" y="17743"/>
                    <a:pt x="6592" y="17743"/>
                    <a:pt x="6592" y="17743"/>
                  </a:cubicBezTo>
                  <a:cubicBezTo>
                    <a:pt x="6592" y="15043"/>
                    <a:pt x="6592" y="15043"/>
                    <a:pt x="6592" y="15043"/>
                  </a:cubicBezTo>
                  <a:lnTo>
                    <a:pt x="5330" y="15429"/>
                  </a:lnTo>
                  <a:close/>
                  <a:moveTo>
                    <a:pt x="6592" y="16586"/>
                  </a:moveTo>
                  <a:cubicBezTo>
                    <a:pt x="6592" y="16586"/>
                    <a:pt x="6592" y="16586"/>
                    <a:pt x="6592" y="16586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7995" y="16586"/>
                    <a:pt x="7995" y="16586"/>
                    <a:pt x="7995" y="16586"/>
                  </a:cubicBezTo>
                  <a:cubicBezTo>
                    <a:pt x="8416" y="16200"/>
                    <a:pt x="8416" y="16200"/>
                    <a:pt x="8416" y="16200"/>
                  </a:cubicBezTo>
                  <a:cubicBezTo>
                    <a:pt x="8416" y="16200"/>
                    <a:pt x="8416" y="16200"/>
                    <a:pt x="8416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6592" y="16586"/>
                    <a:pt x="6592" y="16586"/>
                    <a:pt x="6592" y="16586"/>
                  </a:cubicBezTo>
                  <a:close/>
                  <a:moveTo>
                    <a:pt x="8416" y="15043"/>
                  </a:moveTo>
                  <a:cubicBezTo>
                    <a:pt x="8416" y="15043"/>
                    <a:pt x="8416" y="15043"/>
                    <a:pt x="8416" y="15043"/>
                  </a:cubicBezTo>
                  <a:cubicBezTo>
                    <a:pt x="8836" y="15043"/>
                    <a:pt x="8836" y="15043"/>
                    <a:pt x="8836" y="15043"/>
                  </a:cubicBezTo>
                  <a:cubicBezTo>
                    <a:pt x="8836" y="15043"/>
                    <a:pt x="8836" y="15043"/>
                    <a:pt x="8836" y="15043"/>
                  </a:cubicBezTo>
                  <a:cubicBezTo>
                    <a:pt x="8416" y="15043"/>
                    <a:pt x="8416" y="15043"/>
                    <a:pt x="8416" y="15043"/>
                  </a:cubicBezTo>
                  <a:close/>
                  <a:moveTo>
                    <a:pt x="6592" y="16971"/>
                  </a:moveTo>
                  <a:cubicBezTo>
                    <a:pt x="6592" y="16971"/>
                    <a:pt x="6592" y="16971"/>
                    <a:pt x="6592" y="16971"/>
                  </a:cubicBezTo>
                  <a:cubicBezTo>
                    <a:pt x="7995" y="16586"/>
                    <a:pt x="7995" y="16586"/>
                    <a:pt x="7995" y="16586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8416" y="16586"/>
                    <a:pt x="8416" y="16586"/>
                    <a:pt x="8416" y="16586"/>
                  </a:cubicBezTo>
                  <a:cubicBezTo>
                    <a:pt x="8416" y="16586"/>
                    <a:pt x="8416" y="16586"/>
                    <a:pt x="8416" y="16586"/>
                  </a:cubicBezTo>
                  <a:cubicBezTo>
                    <a:pt x="7995" y="16586"/>
                    <a:pt x="7995" y="16586"/>
                    <a:pt x="7995" y="16586"/>
                  </a:cubicBezTo>
                  <a:cubicBezTo>
                    <a:pt x="7995" y="16586"/>
                    <a:pt x="7995" y="16586"/>
                    <a:pt x="7995" y="16586"/>
                  </a:cubicBezTo>
                  <a:cubicBezTo>
                    <a:pt x="6592" y="16971"/>
                    <a:pt x="6592" y="16971"/>
                    <a:pt x="6592" y="16971"/>
                  </a:cubicBezTo>
                  <a:close/>
                  <a:moveTo>
                    <a:pt x="8416" y="15429"/>
                  </a:moveTo>
                  <a:cubicBezTo>
                    <a:pt x="8416" y="15429"/>
                    <a:pt x="8416" y="15429"/>
                    <a:pt x="8416" y="15429"/>
                  </a:cubicBezTo>
                  <a:cubicBezTo>
                    <a:pt x="8836" y="15429"/>
                    <a:pt x="8836" y="15429"/>
                    <a:pt x="8836" y="15429"/>
                  </a:cubicBezTo>
                  <a:cubicBezTo>
                    <a:pt x="8836" y="15043"/>
                    <a:pt x="8836" y="15043"/>
                    <a:pt x="8836" y="15043"/>
                  </a:cubicBezTo>
                  <a:cubicBezTo>
                    <a:pt x="8416" y="15429"/>
                    <a:pt x="8416" y="15429"/>
                    <a:pt x="8416" y="15429"/>
                  </a:cubicBezTo>
                  <a:close/>
                  <a:moveTo>
                    <a:pt x="8836" y="14657"/>
                  </a:moveTo>
                  <a:cubicBezTo>
                    <a:pt x="8836" y="14657"/>
                    <a:pt x="8836" y="14657"/>
                    <a:pt x="8836" y="14657"/>
                  </a:cubicBezTo>
                  <a:cubicBezTo>
                    <a:pt x="8416" y="14657"/>
                    <a:pt x="8416" y="14657"/>
                    <a:pt x="8416" y="14657"/>
                  </a:cubicBezTo>
                  <a:cubicBezTo>
                    <a:pt x="8416" y="15043"/>
                    <a:pt x="8416" y="15043"/>
                    <a:pt x="8416" y="15043"/>
                  </a:cubicBezTo>
                  <a:cubicBezTo>
                    <a:pt x="8836" y="14657"/>
                    <a:pt x="8836" y="14657"/>
                    <a:pt x="8836" y="14657"/>
                  </a:cubicBezTo>
                  <a:close/>
                  <a:moveTo>
                    <a:pt x="6592" y="17357"/>
                  </a:moveTo>
                  <a:cubicBezTo>
                    <a:pt x="6592" y="17357"/>
                    <a:pt x="6592" y="17357"/>
                    <a:pt x="6592" y="17357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8416" y="16971"/>
                    <a:pt x="8416" y="16971"/>
                    <a:pt x="8416" y="16971"/>
                  </a:cubicBezTo>
                  <a:cubicBezTo>
                    <a:pt x="8416" y="16971"/>
                    <a:pt x="8416" y="16971"/>
                    <a:pt x="8416" y="16971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6592" y="16971"/>
                    <a:pt x="6592" y="16971"/>
                    <a:pt x="6592" y="16971"/>
                  </a:cubicBezTo>
                  <a:lnTo>
                    <a:pt x="6592" y="17357"/>
                  </a:lnTo>
                  <a:close/>
                  <a:moveTo>
                    <a:pt x="6592" y="17743"/>
                  </a:moveTo>
                  <a:cubicBezTo>
                    <a:pt x="6592" y="17743"/>
                    <a:pt x="6592" y="17743"/>
                    <a:pt x="6592" y="17743"/>
                  </a:cubicBezTo>
                  <a:cubicBezTo>
                    <a:pt x="7995" y="17743"/>
                    <a:pt x="7995" y="17743"/>
                    <a:pt x="7995" y="17743"/>
                  </a:cubicBezTo>
                  <a:cubicBezTo>
                    <a:pt x="7995" y="17743"/>
                    <a:pt x="7995" y="17743"/>
                    <a:pt x="7995" y="17743"/>
                  </a:cubicBezTo>
                  <a:cubicBezTo>
                    <a:pt x="8416" y="17743"/>
                    <a:pt x="8416" y="17743"/>
                    <a:pt x="8416" y="17743"/>
                  </a:cubicBezTo>
                  <a:cubicBezTo>
                    <a:pt x="8416" y="17357"/>
                    <a:pt x="8416" y="17357"/>
                    <a:pt x="8416" y="17357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6592" y="17743"/>
                    <a:pt x="6592" y="17743"/>
                    <a:pt x="6592" y="17743"/>
                  </a:cubicBezTo>
                  <a:close/>
                  <a:moveTo>
                    <a:pt x="6592" y="17743"/>
                  </a:moveTo>
                  <a:cubicBezTo>
                    <a:pt x="6592" y="17743"/>
                    <a:pt x="6592" y="17743"/>
                    <a:pt x="6592" y="17743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8416" y="17357"/>
                    <a:pt x="8416" y="17357"/>
                    <a:pt x="8416" y="17357"/>
                  </a:cubicBezTo>
                  <a:cubicBezTo>
                    <a:pt x="8416" y="16971"/>
                    <a:pt x="8416" y="16971"/>
                    <a:pt x="8416" y="16971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6592" y="17357"/>
                    <a:pt x="6592" y="17357"/>
                    <a:pt x="6592" y="17357"/>
                  </a:cubicBezTo>
                  <a:lnTo>
                    <a:pt x="6592" y="17743"/>
                  </a:lnTo>
                  <a:close/>
                  <a:moveTo>
                    <a:pt x="14026" y="5400"/>
                  </a:moveTo>
                  <a:cubicBezTo>
                    <a:pt x="14026" y="5400"/>
                    <a:pt x="14026" y="5400"/>
                    <a:pt x="14026" y="5400"/>
                  </a:cubicBezTo>
                  <a:cubicBezTo>
                    <a:pt x="14166" y="5400"/>
                    <a:pt x="14166" y="5400"/>
                    <a:pt x="14166" y="5400"/>
                  </a:cubicBezTo>
                  <a:cubicBezTo>
                    <a:pt x="14166" y="4629"/>
                    <a:pt x="14166" y="4629"/>
                    <a:pt x="14166" y="4629"/>
                  </a:cubicBezTo>
                  <a:cubicBezTo>
                    <a:pt x="14166" y="4629"/>
                    <a:pt x="14166" y="4629"/>
                    <a:pt x="14166" y="4629"/>
                  </a:cubicBezTo>
                  <a:cubicBezTo>
                    <a:pt x="14166" y="4629"/>
                    <a:pt x="14166" y="4629"/>
                    <a:pt x="14166" y="4629"/>
                  </a:cubicBezTo>
                  <a:cubicBezTo>
                    <a:pt x="14447" y="4243"/>
                    <a:pt x="14447" y="4243"/>
                    <a:pt x="14447" y="4243"/>
                  </a:cubicBezTo>
                  <a:cubicBezTo>
                    <a:pt x="14447" y="4243"/>
                    <a:pt x="14447" y="4243"/>
                    <a:pt x="14447" y="4243"/>
                  </a:cubicBezTo>
                  <a:cubicBezTo>
                    <a:pt x="14026" y="4629"/>
                    <a:pt x="14026" y="4629"/>
                    <a:pt x="14026" y="4629"/>
                  </a:cubicBezTo>
                  <a:lnTo>
                    <a:pt x="14026" y="5400"/>
                  </a:lnTo>
                  <a:close/>
                  <a:moveTo>
                    <a:pt x="14026" y="4243"/>
                  </a:moveTo>
                  <a:cubicBezTo>
                    <a:pt x="14026" y="4243"/>
                    <a:pt x="14026" y="4243"/>
                    <a:pt x="14026" y="4243"/>
                  </a:cubicBezTo>
                  <a:cubicBezTo>
                    <a:pt x="14166" y="4243"/>
                    <a:pt x="14166" y="4243"/>
                    <a:pt x="14166" y="4243"/>
                  </a:cubicBezTo>
                  <a:cubicBezTo>
                    <a:pt x="14166" y="3471"/>
                    <a:pt x="14166" y="3471"/>
                    <a:pt x="14166" y="3471"/>
                  </a:cubicBezTo>
                  <a:cubicBezTo>
                    <a:pt x="14166" y="3471"/>
                    <a:pt x="14166" y="3471"/>
                    <a:pt x="14166" y="3471"/>
                  </a:cubicBezTo>
                  <a:cubicBezTo>
                    <a:pt x="14166" y="3086"/>
                    <a:pt x="14166" y="3086"/>
                    <a:pt x="14166" y="3086"/>
                  </a:cubicBezTo>
                  <a:cubicBezTo>
                    <a:pt x="14447" y="3086"/>
                    <a:pt x="14447" y="3086"/>
                    <a:pt x="14447" y="3086"/>
                  </a:cubicBezTo>
                  <a:cubicBezTo>
                    <a:pt x="14447" y="3086"/>
                    <a:pt x="14447" y="3086"/>
                    <a:pt x="14447" y="3086"/>
                  </a:cubicBezTo>
                  <a:cubicBezTo>
                    <a:pt x="14026" y="3086"/>
                    <a:pt x="14026" y="3086"/>
                    <a:pt x="14026" y="3086"/>
                  </a:cubicBezTo>
                  <a:lnTo>
                    <a:pt x="14026" y="4243"/>
                  </a:lnTo>
                  <a:close/>
                  <a:moveTo>
                    <a:pt x="14447" y="11186"/>
                  </a:moveTo>
                  <a:cubicBezTo>
                    <a:pt x="14447" y="11186"/>
                    <a:pt x="14447" y="11186"/>
                    <a:pt x="14447" y="11186"/>
                  </a:cubicBezTo>
                  <a:cubicBezTo>
                    <a:pt x="14447" y="12343"/>
                    <a:pt x="14447" y="12343"/>
                    <a:pt x="14447" y="12343"/>
                  </a:cubicBezTo>
                  <a:cubicBezTo>
                    <a:pt x="14587" y="12343"/>
                    <a:pt x="14587" y="12343"/>
                    <a:pt x="14587" y="12343"/>
                  </a:cubicBezTo>
                  <a:cubicBezTo>
                    <a:pt x="14587" y="11571"/>
                    <a:pt x="14587" y="11571"/>
                    <a:pt x="14587" y="11571"/>
                  </a:cubicBezTo>
                  <a:cubicBezTo>
                    <a:pt x="14587" y="11571"/>
                    <a:pt x="14587" y="11571"/>
                    <a:pt x="14587" y="11571"/>
                  </a:cubicBezTo>
                  <a:cubicBezTo>
                    <a:pt x="14587" y="11186"/>
                    <a:pt x="14587" y="11186"/>
                    <a:pt x="14587" y="11186"/>
                  </a:cubicBezTo>
                  <a:cubicBezTo>
                    <a:pt x="14868" y="11186"/>
                    <a:pt x="14868" y="11186"/>
                    <a:pt x="14868" y="11186"/>
                  </a:cubicBezTo>
                  <a:cubicBezTo>
                    <a:pt x="14868" y="11186"/>
                    <a:pt x="14868" y="11186"/>
                    <a:pt x="14868" y="11186"/>
                  </a:cubicBezTo>
                  <a:lnTo>
                    <a:pt x="14447" y="11186"/>
                  </a:lnTo>
                  <a:close/>
                  <a:moveTo>
                    <a:pt x="14587" y="3086"/>
                  </a:moveTo>
                  <a:cubicBezTo>
                    <a:pt x="14587" y="3086"/>
                    <a:pt x="14587" y="3086"/>
                    <a:pt x="14587" y="3086"/>
                  </a:cubicBezTo>
                  <a:cubicBezTo>
                    <a:pt x="14587" y="1929"/>
                    <a:pt x="14587" y="1929"/>
                    <a:pt x="14587" y="1929"/>
                  </a:cubicBezTo>
                  <a:cubicBezTo>
                    <a:pt x="14868" y="1929"/>
                    <a:pt x="14868" y="1929"/>
                    <a:pt x="14868" y="1929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447" y="1157"/>
                    <a:pt x="14447" y="1157"/>
                    <a:pt x="14447" y="1157"/>
                  </a:cubicBezTo>
                  <a:cubicBezTo>
                    <a:pt x="14447" y="3086"/>
                    <a:pt x="14447" y="3086"/>
                    <a:pt x="14447" y="3086"/>
                  </a:cubicBezTo>
                  <a:lnTo>
                    <a:pt x="14587" y="3086"/>
                  </a:lnTo>
                  <a:close/>
                  <a:moveTo>
                    <a:pt x="14587" y="1157"/>
                  </a:moveTo>
                  <a:cubicBezTo>
                    <a:pt x="14587" y="1157"/>
                    <a:pt x="14587" y="1157"/>
                    <a:pt x="14587" y="1157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868" y="1543"/>
                    <a:pt x="14868" y="1543"/>
                    <a:pt x="14868" y="1543"/>
                  </a:cubicBezTo>
                  <a:cubicBezTo>
                    <a:pt x="14587" y="1929"/>
                    <a:pt x="14587" y="1929"/>
                    <a:pt x="14587" y="1929"/>
                  </a:cubicBezTo>
                  <a:lnTo>
                    <a:pt x="14587" y="1157"/>
                  </a:lnTo>
                  <a:close/>
                  <a:moveTo>
                    <a:pt x="8416" y="15814"/>
                  </a:moveTo>
                  <a:cubicBezTo>
                    <a:pt x="8416" y="15814"/>
                    <a:pt x="8416" y="15814"/>
                    <a:pt x="8416" y="15814"/>
                  </a:cubicBezTo>
                  <a:cubicBezTo>
                    <a:pt x="8836" y="15429"/>
                    <a:pt x="8836" y="15429"/>
                    <a:pt x="8836" y="15429"/>
                  </a:cubicBezTo>
                  <a:cubicBezTo>
                    <a:pt x="8836" y="15429"/>
                    <a:pt x="8836" y="15429"/>
                    <a:pt x="8836" y="15429"/>
                  </a:cubicBezTo>
                  <a:cubicBezTo>
                    <a:pt x="8416" y="15814"/>
                    <a:pt x="8416" y="15814"/>
                    <a:pt x="8416" y="15814"/>
                  </a:cubicBezTo>
                  <a:close/>
                  <a:moveTo>
                    <a:pt x="14026" y="8871"/>
                  </a:moveTo>
                  <a:cubicBezTo>
                    <a:pt x="14026" y="8871"/>
                    <a:pt x="14026" y="8871"/>
                    <a:pt x="14026" y="8871"/>
                  </a:cubicBezTo>
                  <a:cubicBezTo>
                    <a:pt x="14166" y="8871"/>
                    <a:pt x="14166" y="8871"/>
                    <a:pt x="14166" y="8871"/>
                  </a:cubicBezTo>
                  <a:cubicBezTo>
                    <a:pt x="14166" y="8486"/>
                    <a:pt x="14166" y="8486"/>
                    <a:pt x="14166" y="8486"/>
                  </a:cubicBezTo>
                  <a:cubicBezTo>
                    <a:pt x="14166" y="8100"/>
                    <a:pt x="14166" y="8100"/>
                    <a:pt x="14166" y="8100"/>
                  </a:cubicBezTo>
                  <a:cubicBezTo>
                    <a:pt x="14166" y="8100"/>
                    <a:pt x="14166" y="8100"/>
                    <a:pt x="14166" y="8100"/>
                  </a:cubicBezTo>
                  <a:cubicBezTo>
                    <a:pt x="14447" y="7714"/>
                    <a:pt x="14447" y="7714"/>
                    <a:pt x="14447" y="7714"/>
                  </a:cubicBezTo>
                  <a:cubicBezTo>
                    <a:pt x="14447" y="7714"/>
                    <a:pt x="14447" y="7714"/>
                    <a:pt x="14447" y="7714"/>
                  </a:cubicBezTo>
                  <a:cubicBezTo>
                    <a:pt x="14026" y="8100"/>
                    <a:pt x="14026" y="8100"/>
                    <a:pt x="14026" y="8100"/>
                  </a:cubicBezTo>
                  <a:lnTo>
                    <a:pt x="14026" y="8871"/>
                  </a:lnTo>
                  <a:close/>
                  <a:moveTo>
                    <a:pt x="14026" y="7714"/>
                  </a:moveTo>
                  <a:cubicBezTo>
                    <a:pt x="14026" y="7714"/>
                    <a:pt x="14026" y="7714"/>
                    <a:pt x="14026" y="7714"/>
                  </a:cubicBezTo>
                  <a:cubicBezTo>
                    <a:pt x="14166" y="7714"/>
                    <a:pt x="14166" y="7714"/>
                    <a:pt x="14166" y="7714"/>
                  </a:cubicBezTo>
                  <a:cubicBezTo>
                    <a:pt x="14166" y="6943"/>
                    <a:pt x="14166" y="6943"/>
                    <a:pt x="14166" y="6943"/>
                  </a:cubicBezTo>
                  <a:cubicBezTo>
                    <a:pt x="14166" y="6943"/>
                    <a:pt x="14166" y="6943"/>
                    <a:pt x="14166" y="6943"/>
                  </a:cubicBezTo>
                  <a:cubicBezTo>
                    <a:pt x="14166" y="6943"/>
                    <a:pt x="14166" y="6943"/>
                    <a:pt x="14166" y="6943"/>
                  </a:cubicBezTo>
                  <a:cubicBezTo>
                    <a:pt x="14447" y="6557"/>
                    <a:pt x="14447" y="6557"/>
                    <a:pt x="14447" y="6557"/>
                  </a:cubicBezTo>
                  <a:cubicBezTo>
                    <a:pt x="14447" y="6557"/>
                    <a:pt x="14447" y="6557"/>
                    <a:pt x="14447" y="6557"/>
                  </a:cubicBezTo>
                  <a:cubicBezTo>
                    <a:pt x="14026" y="6943"/>
                    <a:pt x="14026" y="6943"/>
                    <a:pt x="14026" y="6943"/>
                  </a:cubicBezTo>
                  <a:lnTo>
                    <a:pt x="14026" y="7714"/>
                  </a:lnTo>
                  <a:close/>
                  <a:moveTo>
                    <a:pt x="14026" y="6557"/>
                  </a:moveTo>
                  <a:cubicBezTo>
                    <a:pt x="14026" y="6557"/>
                    <a:pt x="14026" y="6557"/>
                    <a:pt x="14026" y="6557"/>
                  </a:cubicBezTo>
                  <a:cubicBezTo>
                    <a:pt x="14166" y="6557"/>
                    <a:pt x="14166" y="6557"/>
                    <a:pt x="14166" y="6557"/>
                  </a:cubicBezTo>
                  <a:cubicBezTo>
                    <a:pt x="14166" y="5786"/>
                    <a:pt x="14166" y="5786"/>
                    <a:pt x="14166" y="5786"/>
                  </a:cubicBezTo>
                  <a:cubicBezTo>
                    <a:pt x="14166" y="5786"/>
                    <a:pt x="14166" y="5786"/>
                    <a:pt x="14166" y="5786"/>
                  </a:cubicBezTo>
                  <a:cubicBezTo>
                    <a:pt x="14166" y="5786"/>
                    <a:pt x="14166" y="5786"/>
                    <a:pt x="14166" y="5786"/>
                  </a:cubicBezTo>
                  <a:cubicBezTo>
                    <a:pt x="14447" y="5400"/>
                    <a:pt x="14447" y="5400"/>
                    <a:pt x="14447" y="5400"/>
                  </a:cubicBezTo>
                  <a:cubicBezTo>
                    <a:pt x="14447" y="5400"/>
                    <a:pt x="14447" y="5400"/>
                    <a:pt x="14447" y="5400"/>
                  </a:cubicBezTo>
                  <a:cubicBezTo>
                    <a:pt x="14026" y="5786"/>
                    <a:pt x="14026" y="5786"/>
                    <a:pt x="14026" y="5786"/>
                  </a:cubicBezTo>
                  <a:lnTo>
                    <a:pt x="14026" y="6557"/>
                  </a:lnTo>
                  <a:close/>
                  <a:moveTo>
                    <a:pt x="9958" y="16200"/>
                  </a:moveTo>
                  <a:cubicBezTo>
                    <a:pt x="9958" y="16200"/>
                    <a:pt x="9958" y="16200"/>
                    <a:pt x="9958" y="16200"/>
                  </a:cubicBezTo>
                  <a:cubicBezTo>
                    <a:pt x="10379" y="16200"/>
                    <a:pt x="10379" y="16200"/>
                    <a:pt x="10379" y="16200"/>
                  </a:cubicBezTo>
                  <a:cubicBezTo>
                    <a:pt x="10379" y="15814"/>
                    <a:pt x="10379" y="15814"/>
                    <a:pt x="10379" y="15814"/>
                  </a:cubicBezTo>
                  <a:cubicBezTo>
                    <a:pt x="9958" y="15814"/>
                    <a:pt x="9958" y="15814"/>
                    <a:pt x="9958" y="15814"/>
                  </a:cubicBezTo>
                  <a:lnTo>
                    <a:pt x="9958" y="16200"/>
                  </a:lnTo>
                  <a:close/>
                  <a:moveTo>
                    <a:pt x="14587" y="10029"/>
                  </a:moveTo>
                  <a:cubicBezTo>
                    <a:pt x="14587" y="10029"/>
                    <a:pt x="14587" y="10029"/>
                    <a:pt x="14587" y="10029"/>
                  </a:cubicBezTo>
                  <a:cubicBezTo>
                    <a:pt x="14587" y="9257"/>
                    <a:pt x="14587" y="9257"/>
                    <a:pt x="14587" y="9257"/>
                  </a:cubicBezTo>
                  <a:cubicBezTo>
                    <a:pt x="14587" y="9257"/>
                    <a:pt x="14587" y="9257"/>
                    <a:pt x="14587" y="9257"/>
                  </a:cubicBezTo>
                  <a:cubicBezTo>
                    <a:pt x="14587" y="8871"/>
                    <a:pt x="14587" y="8871"/>
                    <a:pt x="14587" y="8871"/>
                  </a:cubicBezTo>
                  <a:cubicBezTo>
                    <a:pt x="14868" y="8871"/>
                    <a:pt x="14868" y="8871"/>
                    <a:pt x="14868" y="8871"/>
                  </a:cubicBezTo>
                  <a:cubicBezTo>
                    <a:pt x="14868" y="8871"/>
                    <a:pt x="14868" y="8871"/>
                    <a:pt x="14868" y="8871"/>
                  </a:cubicBezTo>
                  <a:cubicBezTo>
                    <a:pt x="14447" y="8871"/>
                    <a:pt x="14447" y="8871"/>
                    <a:pt x="14447" y="8871"/>
                  </a:cubicBezTo>
                  <a:cubicBezTo>
                    <a:pt x="14447" y="10029"/>
                    <a:pt x="14447" y="10029"/>
                    <a:pt x="14447" y="10029"/>
                  </a:cubicBezTo>
                  <a:lnTo>
                    <a:pt x="14587" y="10029"/>
                  </a:lnTo>
                  <a:close/>
                  <a:moveTo>
                    <a:pt x="14587" y="4243"/>
                  </a:moveTo>
                  <a:cubicBezTo>
                    <a:pt x="14587" y="4243"/>
                    <a:pt x="14587" y="4243"/>
                    <a:pt x="14587" y="4243"/>
                  </a:cubicBezTo>
                  <a:cubicBezTo>
                    <a:pt x="14587" y="3471"/>
                    <a:pt x="14587" y="3471"/>
                    <a:pt x="14587" y="3471"/>
                  </a:cubicBezTo>
                  <a:cubicBezTo>
                    <a:pt x="14587" y="3086"/>
                    <a:pt x="14587" y="3086"/>
                    <a:pt x="14587" y="3086"/>
                  </a:cubicBezTo>
                  <a:cubicBezTo>
                    <a:pt x="14587" y="3086"/>
                    <a:pt x="14587" y="3086"/>
                    <a:pt x="14587" y="3086"/>
                  </a:cubicBezTo>
                  <a:cubicBezTo>
                    <a:pt x="14868" y="3086"/>
                    <a:pt x="14868" y="3086"/>
                    <a:pt x="14868" y="3086"/>
                  </a:cubicBezTo>
                  <a:cubicBezTo>
                    <a:pt x="14868" y="2700"/>
                    <a:pt x="14868" y="2700"/>
                    <a:pt x="14868" y="2700"/>
                  </a:cubicBezTo>
                  <a:cubicBezTo>
                    <a:pt x="14447" y="3086"/>
                    <a:pt x="14447" y="3086"/>
                    <a:pt x="14447" y="3086"/>
                  </a:cubicBezTo>
                  <a:cubicBezTo>
                    <a:pt x="14447" y="4243"/>
                    <a:pt x="14447" y="4243"/>
                    <a:pt x="14447" y="4243"/>
                  </a:cubicBezTo>
                  <a:lnTo>
                    <a:pt x="14587" y="4243"/>
                  </a:lnTo>
                  <a:close/>
                  <a:moveTo>
                    <a:pt x="14587" y="8871"/>
                  </a:moveTo>
                  <a:cubicBezTo>
                    <a:pt x="14587" y="8871"/>
                    <a:pt x="14587" y="8871"/>
                    <a:pt x="14587" y="8871"/>
                  </a:cubicBezTo>
                  <a:cubicBezTo>
                    <a:pt x="14587" y="8100"/>
                    <a:pt x="14587" y="8100"/>
                    <a:pt x="14587" y="8100"/>
                  </a:cubicBezTo>
                  <a:cubicBezTo>
                    <a:pt x="14587" y="7714"/>
                    <a:pt x="14587" y="7714"/>
                    <a:pt x="14587" y="7714"/>
                  </a:cubicBezTo>
                  <a:cubicBezTo>
                    <a:pt x="14587" y="7714"/>
                    <a:pt x="14587" y="7714"/>
                    <a:pt x="14587" y="7714"/>
                  </a:cubicBezTo>
                  <a:cubicBezTo>
                    <a:pt x="14868" y="7714"/>
                    <a:pt x="14868" y="7714"/>
                    <a:pt x="14868" y="7714"/>
                  </a:cubicBezTo>
                  <a:cubicBezTo>
                    <a:pt x="14868" y="7714"/>
                    <a:pt x="14868" y="7714"/>
                    <a:pt x="14868" y="7714"/>
                  </a:cubicBezTo>
                  <a:cubicBezTo>
                    <a:pt x="14447" y="7714"/>
                    <a:pt x="14447" y="7714"/>
                    <a:pt x="14447" y="7714"/>
                  </a:cubicBezTo>
                  <a:cubicBezTo>
                    <a:pt x="14447" y="8871"/>
                    <a:pt x="14447" y="8871"/>
                    <a:pt x="14447" y="8871"/>
                  </a:cubicBezTo>
                  <a:lnTo>
                    <a:pt x="14587" y="8871"/>
                  </a:lnTo>
                  <a:close/>
                  <a:moveTo>
                    <a:pt x="14587" y="11186"/>
                  </a:moveTo>
                  <a:cubicBezTo>
                    <a:pt x="14587" y="11186"/>
                    <a:pt x="14587" y="11186"/>
                    <a:pt x="14587" y="11186"/>
                  </a:cubicBezTo>
                  <a:cubicBezTo>
                    <a:pt x="14587" y="10414"/>
                    <a:pt x="14587" y="10414"/>
                    <a:pt x="14587" y="10414"/>
                  </a:cubicBezTo>
                  <a:cubicBezTo>
                    <a:pt x="14587" y="10414"/>
                    <a:pt x="14587" y="10414"/>
                    <a:pt x="14587" y="10414"/>
                  </a:cubicBezTo>
                  <a:cubicBezTo>
                    <a:pt x="14587" y="10029"/>
                    <a:pt x="14587" y="10029"/>
                    <a:pt x="14587" y="10029"/>
                  </a:cubicBezTo>
                  <a:cubicBezTo>
                    <a:pt x="14868" y="10029"/>
                    <a:pt x="14868" y="10029"/>
                    <a:pt x="14868" y="10029"/>
                  </a:cubicBezTo>
                  <a:cubicBezTo>
                    <a:pt x="14868" y="10029"/>
                    <a:pt x="14868" y="10029"/>
                    <a:pt x="14868" y="10029"/>
                  </a:cubicBezTo>
                  <a:cubicBezTo>
                    <a:pt x="14447" y="10029"/>
                    <a:pt x="14447" y="10029"/>
                    <a:pt x="14447" y="10029"/>
                  </a:cubicBezTo>
                  <a:cubicBezTo>
                    <a:pt x="14447" y="11186"/>
                    <a:pt x="14447" y="11186"/>
                    <a:pt x="14447" y="11186"/>
                  </a:cubicBezTo>
                  <a:lnTo>
                    <a:pt x="14587" y="11186"/>
                  </a:lnTo>
                  <a:close/>
                  <a:moveTo>
                    <a:pt x="14587" y="5400"/>
                  </a:moveTo>
                  <a:cubicBezTo>
                    <a:pt x="14587" y="5400"/>
                    <a:pt x="14587" y="5400"/>
                    <a:pt x="14587" y="5400"/>
                  </a:cubicBezTo>
                  <a:cubicBezTo>
                    <a:pt x="14587" y="4629"/>
                    <a:pt x="14587" y="4629"/>
                    <a:pt x="14587" y="4629"/>
                  </a:cubicBezTo>
                  <a:cubicBezTo>
                    <a:pt x="14587" y="4243"/>
                    <a:pt x="14587" y="4243"/>
                    <a:pt x="14587" y="4243"/>
                  </a:cubicBezTo>
                  <a:cubicBezTo>
                    <a:pt x="14587" y="4243"/>
                    <a:pt x="14587" y="4243"/>
                    <a:pt x="14587" y="4243"/>
                  </a:cubicBezTo>
                  <a:cubicBezTo>
                    <a:pt x="14868" y="4243"/>
                    <a:pt x="14868" y="4243"/>
                    <a:pt x="14868" y="4243"/>
                  </a:cubicBezTo>
                  <a:cubicBezTo>
                    <a:pt x="14868" y="3857"/>
                    <a:pt x="14868" y="3857"/>
                    <a:pt x="14868" y="3857"/>
                  </a:cubicBezTo>
                  <a:cubicBezTo>
                    <a:pt x="14447" y="4243"/>
                    <a:pt x="14447" y="4243"/>
                    <a:pt x="14447" y="4243"/>
                  </a:cubicBezTo>
                  <a:cubicBezTo>
                    <a:pt x="14447" y="5400"/>
                    <a:pt x="14447" y="5400"/>
                    <a:pt x="14447" y="5400"/>
                  </a:cubicBezTo>
                  <a:lnTo>
                    <a:pt x="14587" y="5400"/>
                  </a:lnTo>
                  <a:close/>
                  <a:moveTo>
                    <a:pt x="14587" y="7714"/>
                  </a:moveTo>
                  <a:cubicBezTo>
                    <a:pt x="14587" y="7714"/>
                    <a:pt x="14587" y="7714"/>
                    <a:pt x="14587" y="7714"/>
                  </a:cubicBezTo>
                  <a:cubicBezTo>
                    <a:pt x="14587" y="6943"/>
                    <a:pt x="14587" y="6943"/>
                    <a:pt x="14587" y="6943"/>
                  </a:cubicBezTo>
                  <a:cubicBezTo>
                    <a:pt x="14587" y="6557"/>
                    <a:pt x="14587" y="6557"/>
                    <a:pt x="14587" y="6557"/>
                  </a:cubicBezTo>
                  <a:cubicBezTo>
                    <a:pt x="14587" y="6557"/>
                    <a:pt x="14587" y="6557"/>
                    <a:pt x="14587" y="6557"/>
                  </a:cubicBezTo>
                  <a:cubicBezTo>
                    <a:pt x="14868" y="6557"/>
                    <a:pt x="14868" y="6557"/>
                    <a:pt x="14868" y="6557"/>
                  </a:cubicBezTo>
                  <a:cubicBezTo>
                    <a:pt x="14868" y="6557"/>
                    <a:pt x="14868" y="6557"/>
                    <a:pt x="14868" y="6557"/>
                  </a:cubicBezTo>
                  <a:cubicBezTo>
                    <a:pt x="14447" y="6557"/>
                    <a:pt x="14447" y="6557"/>
                    <a:pt x="14447" y="6557"/>
                  </a:cubicBezTo>
                  <a:cubicBezTo>
                    <a:pt x="14447" y="7714"/>
                    <a:pt x="14447" y="7714"/>
                    <a:pt x="14447" y="7714"/>
                  </a:cubicBezTo>
                  <a:lnTo>
                    <a:pt x="14587" y="7714"/>
                  </a:lnTo>
                  <a:close/>
                  <a:moveTo>
                    <a:pt x="14587" y="6557"/>
                  </a:moveTo>
                  <a:cubicBezTo>
                    <a:pt x="14587" y="6557"/>
                    <a:pt x="14587" y="6557"/>
                    <a:pt x="14587" y="6557"/>
                  </a:cubicBezTo>
                  <a:cubicBezTo>
                    <a:pt x="14587" y="5786"/>
                    <a:pt x="14587" y="5786"/>
                    <a:pt x="14587" y="5786"/>
                  </a:cubicBezTo>
                  <a:cubicBezTo>
                    <a:pt x="14587" y="5400"/>
                    <a:pt x="14587" y="5400"/>
                    <a:pt x="14587" y="5400"/>
                  </a:cubicBezTo>
                  <a:cubicBezTo>
                    <a:pt x="14587" y="5400"/>
                    <a:pt x="14587" y="5400"/>
                    <a:pt x="14587" y="5400"/>
                  </a:cubicBezTo>
                  <a:cubicBezTo>
                    <a:pt x="14868" y="5400"/>
                    <a:pt x="14868" y="5400"/>
                    <a:pt x="14868" y="5400"/>
                  </a:cubicBezTo>
                  <a:cubicBezTo>
                    <a:pt x="14868" y="5400"/>
                    <a:pt x="14868" y="5400"/>
                    <a:pt x="14868" y="5400"/>
                  </a:cubicBezTo>
                  <a:cubicBezTo>
                    <a:pt x="14447" y="5400"/>
                    <a:pt x="14447" y="5400"/>
                    <a:pt x="14447" y="5400"/>
                  </a:cubicBezTo>
                  <a:cubicBezTo>
                    <a:pt x="14447" y="6557"/>
                    <a:pt x="14447" y="6557"/>
                    <a:pt x="14447" y="6557"/>
                  </a:cubicBezTo>
                  <a:lnTo>
                    <a:pt x="14587" y="6557"/>
                  </a:lnTo>
                  <a:close/>
                  <a:moveTo>
                    <a:pt x="14447" y="1157"/>
                  </a:moveTo>
                  <a:cubicBezTo>
                    <a:pt x="14447" y="1157"/>
                    <a:pt x="14447" y="1157"/>
                    <a:pt x="14447" y="1157"/>
                  </a:cubicBezTo>
                  <a:cubicBezTo>
                    <a:pt x="14166" y="1157"/>
                    <a:pt x="14166" y="1157"/>
                    <a:pt x="14166" y="1157"/>
                  </a:cubicBezTo>
                  <a:cubicBezTo>
                    <a:pt x="14166" y="1157"/>
                    <a:pt x="14166" y="1157"/>
                    <a:pt x="14166" y="1157"/>
                  </a:cubicBezTo>
                  <a:cubicBezTo>
                    <a:pt x="14026" y="1157"/>
                    <a:pt x="14026" y="1157"/>
                    <a:pt x="14026" y="1157"/>
                  </a:cubicBezTo>
                  <a:cubicBezTo>
                    <a:pt x="14026" y="3086"/>
                    <a:pt x="14026" y="3086"/>
                    <a:pt x="14026" y="3086"/>
                  </a:cubicBezTo>
                  <a:cubicBezTo>
                    <a:pt x="14026" y="3086"/>
                    <a:pt x="14026" y="3086"/>
                    <a:pt x="14026" y="3086"/>
                  </a:cubicBezTo>
                  <a:cubicBezTo>
                    <a:pt x="14166" y="2314"/>
                    <a:pt x="14166" y="2314"/>
                    <a:pt x="14166" y="2314"/>
                  </a:cubicBezTo>
                  <a:cubicBezTo>
                    <a:pt x="14166" y="2314"/>
                    <a:pt x="14166" y="2314"/>
                    <a:pt x="14166" y="2314"/>
                  </a:cubicBezTo>
                  <a:cubicBezTo>
                    <a:pt x="14166" y="2314"/>
                    <a:pt x="14166" y="2314"/>
                    <a:pt x="14166" y="2314"/>
                  </a:cubicBezTo>
                  <a:cubicBezTo>
                    <a:pt x="14447" y="1929"/>
                    <a:pt x="14447" y="1929"/>
                    <a:pt x="14447" y="1929"/>
                  </a:cubicBezTo>
                  <a:cubicBezTo>
                    <a:pt x="14447" y="1157"/>
                    <a:pt x="14447" y="1157"/>
                    <a:pt x="14447" y="1157"/>
                  </a:cubicBezTo>
                  <a:cubicBezTo>
                    <a:pt x="14447" y="1157"/>
                    <a:pt x="14447" y="1157"/>
                    <a:pt x="14447" y="1157"/>
                  </a:cubicBezTo>
                  <a:close/>
                  <a:moveTo>
                    <a:pt x="14447" y="1929"/>
                  </a:moveTo>
                  <a:cubicBezTo>
                    <a:pt x="14447" y="1929"/>
                    <a:pt x="14447" y="1929"/>
                    <a:pt x="14447" y="1929"/>
                  </a:cubicBezTo>
                  <a:cubicBezTo>
                    <a:pt x="14166" y="2314"/>
                    <a:pt x="14166" y="2314"/>
                    <a:pt x="14166" y="2314"/>
                  </a:cubicBezTo>
                  <a:cubicBezTo>
                    <a:pt x="14166" y="1543"/>
                    <a:pt x="14166" y="1543"/>
                    <a:pt x="14166" y="1543"/>
                  </a:cubicBezTo>
                  <a:cubicBezTo>
                    <a:pt x="14447" y="1157"/>
                    <a:pt x="14447" y="1157"/>
                    <a:pt x="14447" y="1157"/>
                  </a:cubicBezTo>
                  <a:lnTo>
                    <a:pt x="14447" y="1929"/>
                  </a:lnTo>
                  <a:close/>
                  <a:moveTo>
                    <a:pt x="9397" y="16200"/>
                  </a:moveTo>
                  <a:cubicBezTo>
                    <a:pt x="9397" y="16200"/>
                    <a:pt x="9397" y="16200"/>
                    <a:pt x="9397" y="16200"/>
                  </a:cubicBezTo>
                  <a:cubicBezTo>
                    <a:pt x="9958" y="15814"/>
                    <a:pt x="9958" y="15814"/>
                    <a:pt x="9958" y="15814"/>
                  </a:cubicBezTo>
                  <a:cubicBezTo>
                    <a:pt x="9958" y="15814"/>
                    <a:pt x="9958" y="15814"/>
                    <a:pt x="9958" y="15814"/>
                  </a:cubicBezTo>
                  <a:cubicBezTo>
                    <a:pt x="9397" y="15814"/>
                    <a:pt x="9397" y="15814"/>
                    <a:pt x="9397" y="15814"/>
                  </a:cubicBezTo>
                  <a:lnTo>
                    <a:pt x="9397" y="16200"/>
                  </a:lnTo>
                  <a:close/>
                  <a:moveTo>
                    <a:pt x="9397" y="16586"/>
                  </a:moveTo>
                  <a:cubicBezTo>
                    <a:pt x="9397" y="16586"/>
                    <a:pt x="9397" y="16586"/>
                    <a:pt x="9397" y="16586"/>
                  </a:cubicBezTo>
                  <a:cubicBezTo>
                    <a:pt x="9958" y="16200"/>
                    <a:pt x="9958" y="16200"/>
                    <a:pt x="9958" y="16200"/>
                  </a:cubicBezTo>
                  <a:cubicBezTo>
                    <a:pt x="9958" y="16200"/>
                    <a:pt x="9958" y="16200"/>
                    <a:pt x="9958" y="16200"/>
                  </a:cubicBezTo>
                  <a:cubicBezTo>
                    <a:pt x="9397" y="16200"/>
                    <a:pt x="9397" y="16200"/>
                    <a:pt x="9397" y="16200"/>
                  </a:cubicBezTo>
                  <a:lnTo>
                    <a:pt x="9397" y="16586"/>
                  </a:lnTo>
                  <a:close/>
                  <a:moveTo>
                    <a:pt x="9397" y="16586"/>
                  </a:moveTo>
                  <a:cubicBezTo>
                    <a:pt x="9397" y="16586"/>
                    <a:pt x="9397" y="16586"/>
                    <a:pt x="9397" y="16586"/>
                  </a:cubicBezTo>
                  <a:cubicBezTo>
                    <a:pt x="9958" y="16586"/>
                    <a:pt x="9958" y="16586"/>
                    <a:pt x="9958" y="16586"/>
                  </a:cubicBezTo>
                  <a:cubicBezTo>
                    <a:pt x="9958" y="16586"/>
                    <a:pt x="9958" y="16586"/>
                    <a:pt x="9958" y="16586"/>
                  </a:cubicBezTo>
                  <a:cubicBezTo>
                    <a:pt x="9397" y="16586"/>
                    <a:pt x="9397" y="16586"/>
                    <a:pt x="9397" y="16586"/>
                  </a:cubicBezTo>
                  <a:close/>
                  <a:moveTo>
                    <a:pt x="9397" y="15814"/>
                  </a:moveTo>
                  <a:cubicBezTo>
                    <a:pt x="9397" y="15814"/>
                    <a:pt x="9397" y="15814"/>
                    <a:pt x="9397" y="15814"/>
                  </a:cubicBezTo>
                  <a:cubicBezTo>
                    <a:pt x="9958" y="15814"/>
                    <a:pt x="9958" y="15814"/>
                    <a:pt x="9958" y="15814"/>
                  </a:cubicBezTo>
                  <a:cubicBezTo>
                    <a:pt x="9958" y="15429"/>
                    <a:pt x="9958" y="15429"/>
                    <a:pt x="9958" y="15429"/>
                  </a:cubicBezTo>
                  <a:cubicBezTo>
                    <a:pt x="9397" y="15814"/>
                    <a:pt x="9397" y="15814"/>
                    <a:pt x="9397" y="15814"/>
                  </a:cubicBezTo>
                  <a:close/>
                  <a:moveTo>
                    <a:pt x="9958" y="14271"/>
                  </a:moveTo>
                  <a:cubicBezTo>
                    <a:pt x="9958" y="14271"/>
                    <a:pt x="9958" y="14271"/>
                    <a:pt x="9958" y="14271"/>
                  </a:cubicBezTo>
                  <a:cubicBezTo>
                    <a:pt x="9397" y="14657"/>
                    <a:pt x="9397" y="14657"/>
                    <a:pt x="9397" y="14657"/>
                  </a:cubicBezTo>
                  <a:cubicBezTo>
                    <a:pt x="9397" y="14657"/>
                    <a:pt x="9397" y="14657"/>
                    <a:pt x="9397" y="14657"/>
                  </a:cubicBezTo>
                  <a:cubicBezTo>
                    <a:pt x="9958" y="14271"/>
                    <a:pt x="9958" y="14271"/>
                    <a:pt x="9958" y="14271"/>
                  </a:cubicBezTo>
                  <a:close/>
                  <a:moveTo>
                    <a:pt x="9397" y="15429"/>
                  </a:moveTo>
                  <a:cubicBezTo>
                    <a:pt x="9397" y="15429"/>
                    <a:pt x="9397" y="15429"/>
                    <a:pt x="9397" y="15429"/>
                  </a:cubicBezTo>
                  <a:cubicBezTo>
                    <a:pt x="9958" y="15429"/>
                    <a:pt x="9958" y="15429"/>
                    <a:pt x="9958" y="15429"/>
                  </a:cubicBezTo>
                  <a:cubicBezTo>
                    <a:pt x="9958" y="15429"/>
                    <a:pt x="9958" y="15429"/>
                    <a:pt x="9958" y="15429"/>
                  </a:cubicBezTo>
                  <a:cubicBezTo>
                    <a:pt x="9397" y="15429"/>
                    <a:pt x="9397" y="15429"/>
                    <a:pt x="9397" y="15429"/>
                  </a:cubicBezTo>
                  <a:close/>
                  <a:moveTo>
                    <a:pt x="8416" y="16200"/>
                  </a:moveTo>
                  <a:cubicBezTo>
                    <a:pt x="8416" y="16200"/>
                    <a:pt x="8416" y="16200"/>
                    <a:pt x="8416" y="16200"/>
                  </a:cubicBezTo>
                  <a:cubicBezTo>
                    <a:pt x="8836" y="15814"/>
                    <a:pt x="8836" y="15814"/>
                    <a:pt x="8836" y="15814"/>
                  </a:cubicBezTo>
                  <a:cubicBezTo>
                    <a:pt x="8836" y="15814"/>
                    <a:pt x="8836" y="15814"/>
                    <a:pt x="8836" y="15814"/>
                  </a:cubicBezTo>
                  <a:cubicBezTo>
                    <a:pt x="8416" y="15814"/>
                    <a:pt x="8416" y="15814"/>
                    <a:pt x="8416" y="15814"/>
                  </a:cubicBezTo>
                  <a:lnTo>
                    <a:pt x="8416" y="16200"/>
                  </a:lnTo>
                  <a:close/>
                  <a:moveTo>
                    <a:pt x="9397" y="15043"/>
                  </a:moveTo>
                  <a:cubicBezTo>
                    <a:pt x="9397" y="15043"/>
                    <a:pt x="9397" y="15043"/>
                    <a:pt x="9397" y="15043"/>
                  </a:cubicBezTo>
                  <a:cubicBezTo>
                    <a:pt x="9958" y="15043"/>
                    <a:pt x="9958" y="15043"/>
                    <a:pt x="9958" y="15043"/>
                  </a:cubicBezTo>
                  <a:cubicBezTo>
                    <a:pt x="9958" y="15043"/>
                    <a:pt x="9958" y="15043"/>
                    <a:pt x="9958" y="15043"/>
                  </a:cubicBezTo>
                  <a:cubicBezTo>
                    <a:pt x="9397" y="15043"/>
                    <a:pt x="9397" y="15043"/>
                    <a:pt x="9397" y="15043"/>
                  </a:cubicBezTo>
                  <a:close/>
                  <a:moveTo>
                    <a:pt x="9958" y="15043"/>
                  </a:moveTo>
                  <a:cubicBezTo>
                    <a:pt x="9958" y="15043"/>
                    <a:pt x="9958" y="15043"/>
                    <a:pt x="9958" y="15043"/>
                  </a:cubicBezTo>
                  <a:cubicBezTo>
                    <a:pt x="10379" y="15043"/>
                    <a:pt x="10379" y="15043"/>
                    <a:pt x="10379" y="15043"/>
                  </a:cubicBezTo>
                  <a:cubicBezTo>
                    <a:pt x="10379" y="15043"/>
                    <a:pt x="10379" y="15043"/>
                    <a:pt x="10379" y="15043"/>
                  </a:cubicBezTo>
                  <a:cubicBezTo>
                    <a:pt x="9958" y="15043"/>
                    <a:pt x="9958" y="15043"/>
                    <a:pt x="9958" y="15043"/>
                  </a:cubicBezTo>
                  <a:close/>
                  <a:moveTo>
                    <a:pt x="9958" y="15429"/>
                  </a:moveTo>
                  <a:cubicBezTo>
                    <a:pt x="9958" y="15429"/>
                    <a:pt x="9958" y="15429"/>
                    <a:pt x="9958" y="15429"/>
                  </a:cubicBezTo>
                  <a:cubicBezTo>
                    <a:pt x="10379" y="15429"/>
                    <a:pt x="10379" y="15429"/>
                    <a:pt x="10379" y="15429"/>
                  </a:cubicBezTo>
                  <a:cubicBezTo>
                    <a:pt x="10379" y="15429"/>
                    <a:pt x="10379" y="15429"/>
                    <a:pt x="10379" y="15429"/>
                  </a:cubicBezTo>
                  <a:cubicBezTo>
                    <a:pt x="9958" y="15429"/>
                    <a:pt x="9958" y="15429"/>
                    <a:pt x="9958" y="15429"/>
                  </a:cubicBezTo>
                  <a:close/>
                  <a:moveTo>
                    <a:pt x="9958" y="15814"/>
                  </a:moveTo>
                  <a:cubicBezTo>
                    <a:pt x="9958" y="15814"/>
                    <a:pt x="9958" y="15814"/>
                    <a:pt x="9958" y="15814"/>
                  </a:cubicBezTo>
                  <a:cubicBezTo>
                    <a:pt x="10379" y="15814"/>
                    <a:pt x="10379" y="15814"/>
                    <a:pt x="10379" y="15814"/>
                  </a:cubicBezTo>
                  <a:cubicBezTo>
                    <a:pt x="10379" y="15429"/>
                    <a:pt x="10379" y="15429"/>
                    <a:pt x="10379" y="15429"/>
                  </a:cubicBezTo>
                  <a:cubicBezTo>
                    <a:pt x="9958" y="15814"/>
                    <a:pt x="9958" y="15814"/>
                    <a:pt x="9958" y="15814"/>
                  </a:cubicBezTo>
                  <a:close/>
                  <a:moveTo>
                    <a:pt x="9958" y="15043"/>
                  </a:moveTo>
                  <a:cubicBezTo>
                    <a:pt x="9958" y="15043"/>
                    <a:pt x="9958" y="15043"/>
                    <a:pt x="9958" y="15043"/>
                  </a:cubicBezTo>
                  <a:cubicBezTo>
                    <a:pt x="10379" y="14657"/>
                    <a:pt x="10379" y="14657"/>
                    <a:pt x="10379" y="14657"/>
                  </a:cubicBezTo>
                  <a:cubicBezTo>
                    <a:pt x="10379" y="14657"/>
                    <a:pt x="10379" y="14657"/>
                    <a:pt x="10379" y="14657"/>
                  </a:cubicBezTo>
                  <a:cubicBezTo>
                    <a:pt x="9958" y="14657"/>
                    <a:pt x="9958" y="14657"/>
                    <a:pt x="9958" y="14657"/>
                  </a:cubicBezTo>
                  <a:lnTo>
                    <a:pt x="9958" y="15043"/>
                  </a:lnTo>
                  <a:close/>
                  <a:moveTo>
                    <a:pt x="9397" y="17357"/>
                  </a:moveTo>
                  <a:cubicBezTo>
                    <a:pt x="9397" y="17357"/>
                    <a:pt x="9397" y="17357"/>
                    <a:pt x="9397" y="17357"/>
                  </a:cubicBezTo>
                  <a:cubicBezTo>
                    <a:pt x="9958" y="17357"/>
                    <a:pt x="9958" y="17357"/>
                    <a:pt x="9958" y="17357"/>
                  </a:cubicBezTo>
                  <a:cubicBezTo>
                    <a:pt x="9958" y="17357"/>
                    <a:pt x="9958" y="17357"/>
                    <a:pt x="9958" y="17357"/>
                  </a:cubicBezTo>
                  <a:cubicBezTo>
                    <a:pt x="9397" y="17357"/>
                    <a:pt x="9397" y="17357"/>
                    <a:pt x="9397" y="17357"/>
                  </a:cubicBezTo>
                  <a:close/>
                  <a:moveTo>
                    <a:pt x="10379" y="14271"/>
                  </a:moveTo>
                  <a:cubicBezTo>
                    <a:pt x="10379" y="14271"/>
                    <a:pt x="10379" y="14271"/>
                    <a:pt x="10379" y="14271"/>
                  </a:cubicBezTo>
                  <a:cubicBezTo>
                    <a:pt x="9958" y="14271"/>
                    <a:pt x="9958" y="14271"/>
                    <a:pt x="9958" y="14271"/>
                  </a:cubicBezTo>
                  <a:cubicBezTo>
                    <a:pt x="9958" y="14657"/>
                    <a:pt x="9958" y="14657"/>
                    <a:pt x="9958" y="14657"/>
                  </a:cubicBezTo>
                  <a:cubicBezTo>
                    <a:pt x="10379" y="14271"/>
                    <a:pt x="10379" y="14271"/>
                    <a:pt x="10379" y="14271"/>
                  </a:cubicBezTo>
                  <a:close/>
                  <a:moveTo>
                    <a:pt x="9397" y="16971"/>
                  </a:moveTo>
                  <a:cubicBezTo>
                    <a:pt x="9397" y="16971"/>
                    <a:pt x="9397" y="16971"/>
                    <a:pt x="9397" y="16971"/>
                  </a:cubicBezTo>
                  <a:cubicBezTo>
                    <a:pt x="9958" y="16971"/>
                    <a:pt x="9958" y="16971"/>
                    <a:pt x="9958" y="16971"/>
                  </a:cubicBezTo>
                  <a:cubicBezTo>
                    <a:pt x="9958" y="16971"/>
                    <a:pt x="9958" y="16971"/>
                    <a:pt x="9958" y="16971"/>
                  </a:cubicBezTo>
                  <a:cubicBezTo>
                    <a:pt x="9397" y="16971"/>
                    <a:pt x="9397" y="16971"/>
                    <a:pt x="9397" y="16971"/>
                  </a:cubicBezTo>
                  <a:close/>
                  <a:moveTo>
                    <a:pt x="9397" y="15043"/>
                  </a:moveTo>
                  <a:cubicBezTo>
                    <a:pt x="9397" y="15043"/>
                    <a:pt x="9397" y="15043"/>
                    <a:pt x="9397" y="15043"/>
                  </a:cubicBezTo>
                  <a:cubicBezTo>
                    <a:pt x="9958" y="14657"/>
                    <a:pt x="9958" y="14657"/>
                    <a:pt x="9958" y="14657"/>
                  </a:cubicBezTo>
                  <a:cubicBezTo>
                    <a:pt x="9958" y="14657"/>
                    <a:pt x="9958" y="14657"/>
                    <a:pt x="9958" y="14657"/>
                  </a:cubicBezTo>
                  <a:cubicBezTo>
                    <a:pt x="9397" y="14657"/>
                    <a:pt x="9397" y="14657"/>
                    <a:pt x="9397" y="14657"/>
                  </a:cubicBezTo>
                  <a:lnTo>
                    <a:pt x="9397" y="15043"/>
                  </a:lnTo>
                  <a:close/>
                  <a:moveTo>
                    <a:pt x="8416" y="17743"/>
                  </a:moveTo>
                  <a:cubicBezTo>
                    <a:pt x="8416" y="17743"/>
                    <a:pt x="8416" y="17743"/>
                    <a:pt x="8416" y="17743"/>
                  </a:cubicBezTo>
                  <a:cubicBezTo>
                    <a:pt x="8836" y="17357"/>
                    <a:pt x="8836" y="17357"/>
                    <a:pt x="8836" y="17357"/>
                  </a:cubicBezTo>
                  <a:cubicBezTo>
                    <a:pt x="8836" y="17357"/>
                    <a:pt x="8836" y="17357"/>
                    <a:pt x="8836" y="17357"/>
                  </a:cubicBezTo>
                  <a:cubicBezTo>
                    <a:pt x="8416" y="17357"/>
                    <a:pt x="8416" y="17357"/>
                    <a:pt x="8416" y="17357"/>
                  </a:cubicBezTo>
                  <a:lnTo>
                    <a:pt x="8416" y="17743"/>
                  </a:lnTo>
                  <a:close/>
                  <a:moveTo>
                    <a:pt x="8416" y="17357"/>
                  </a:moveTo>
                  <a:cubicBezTo>
                    <a:pt x="8416" y="17357"/>
                    <a:pt x="8416" y="17357"/>
                    <a:pt x="8416" y="17357"/>
                  </a:cubicBezTo>
                  <a:cubicBezTo>
                    <a:pt x="8836" y="16971"/>
                    <a:pt x="8836" y="16971"/>
                    <a:pt x="8836" y="16971"/>
                  </a:cubicBezTo>
                  <a:cubicBezTo>
                    <a:pt x="8836" y="16971"/>
                    <a:pt x="8836" y="16971"/>
                    <a:pt x="8836" y="16971"/>
                  </a:cubicBezTo>
                  <a:cubicBezTo>
                    <a:pt x="8416" y="16971"/>
                    <a:pt x="8416" y="16971"/>
                    <a:pt x="8416" y="16971"/>
                  </a:cubicBezTo>
                  <a:lnTo>
                    <a:pt x="8416" y="17357"/>
                  </a:lnTo>
                  <a:close/>
                  <a:moveTo>
                    <a:pt x="9397" y="14657"/>
                  </a:moveTo>
                  <a:cubicBezTo>
                    <a:pt x="9397" y="14657"/>
                    <a:pt x="9397" y="14657"/>
                    <a:pt x="9397" y="14657"/>
                  </a:cubicBezTo>
                  <a:cubicBezTo>
                    <a:pt x="8977" y="14657"/>
                    <a:pt x="8977" y="14657"/>
                    <a:pt x="8977" y="14657"/>
                  </a:cubicBezTo>
                  <a:cubicBezTo>
                    <a:pt x="8977" y="14657"/>
                    <a:pt x="8977" y="14657"/>
                    <a:pt x="8977" y="14657"/>
                  </a:cubicBezTo>
                  <a:cubicBezTo>
                    <a:pt x="9397" y="14657"/>
                    <a:pt x="9397" y="14657"/>
                    <a:pt x="9397" y="14657"/>
                  </a:cubicBezTo>
                  <a:close/>
                  <a:moveTo>
                    <a:pt x="8977" y="15043"/>
                  </a:moveTo>
                  <a:cubicBezTo>
                    <a:pt x="8977" y="15043"/>
                    <a:pt x="8977" y="15043"/>
                    <a:pt x="8977" y="15043"/>
                  </a:cubicBezTo>
                  <a:cubicBezTo>
                    <a:pt x="9397" y="15043"/>
                    <a:pt x="9397" y="15043"/>
                    <a:pt x="9397" y="15043"/>
                  </a:cubicBezTo>
                  <a:cubicBezTo>
                    <a:pt x="9397" y="15043"/>
                    <a:pt x="9397" y="15043"/>
                    <a:pt x="9397" y="15043"/>
                  </a:cubicBezTo>
                  <a:cubicBezTo>
                    <a:pt x="8977" y="15043"/>
                    <a:pt x="8977" y="15043"/>
                    <a:pt x="8977" y="15043"/>
                  </a:cubicBezTo>
                  <a:close/>
                  <a:moveTo>
                    <a:pt x="8416" y="16200"/>
                  </a:moveTo>
                  <a:cubicBezTo>
                    <a:pt x="8416" y="16200"/>
                    <a:pt x="8416" y="16200"/>
                    <a:pt x="8416" y="16200"/>
                  </a:cubicBezTo>
                  <a:cubicBezTo>
                    <a:pt x="8836" y="16200"/>
                    <a:pt x="8836" y="16200"/>
                    <a:pt x="8836" y="16200"/>
                  </a:cubicBezTo>
                  <a:cubicBezTo>
                    <a:pt x="8836" y="16200"/>
                    <a:pt x="8836" y="16200"/>
                    <a:pt x="8836" y="16200"/>
                  </a:cubicBezTo>
                  <a:cubicBezTo>
                    <a:pt x="8416" y="16200"/>
                    <a:pt x="8416" y="16200"/>
                    <a:pt x="8416" y="16200"/>
                  </a:cubicBezTo>
                  <a:close/>
                  <a:moveTo>
                    <a:pt x="8416" y="16971"/>
                  </a:moveTo>
                  <a:cubicBezTo>
                    <a:pt x="8416" y="16971"/>
                    <a:pt x="8416" y="16971"/>
                    <a:pt x="8416" y="16971"/>
                  </a:cubicBezTo>
                  <a:cubicBezTo>
                    <a:pt x="8836" y="16971"/>
                    <a:pt x="8836" y="16971"/>
                    <a:pt x="8836" y="16971"/>
                  </a:cubicBezTo>
                  <a:cubicBezTo>
                    <a:pt x="8836" y="16586"/>
                    <a:pt x="8836" y="16586"/>
                    <a:pt x="8836" y="16586"/>
                  </a:cubicBezTo>
                  <a:cubicBezTo>
                    <a:pt x="8416" y="16971"/>
                    <a:pt x="8416" y="16971"/>
                    <a:pt x="8416" y="16971"/>
                  </a:cubicBezTo>
                  <a:close/>
                  <a:moveTo>
                    <a:pt x="8416" y="16586"/>
                  </a:moveTo>
                  <a:cubicBezTo>
                    <a:pt x="8416" y="16586"/>
                    <a:pt x="8416" y="16586"/>
                    <a:pt x="8416" y="16586"/>
                  </a:cubicBezTo>
                  <a:cubicBezTo>
                    <a:pt x="8836" y="16586"/>
                    <a:pt x="8836" y="16586"/>
                    <a:pt x="8836" y="16586"/>
                  </a:cubicBezTo>
                  <a:cubicBezTo>
                    <a:pt x="8836" y="16586"/>
                    <a:pt x="8836" y="16586"/>
                    <a:pt x="8836" y="16586"/>
                  </a:cubicBezTo>
                  <a:cubicBezTo>
                    <a:pt x="8416" y="16586"/>
                    <a:pt x="8416" y="16586"/>
                    <a:pt x="8416" y="16586"/>
                  </a:cubicBezTo>
                  <a:close/>
                  <a:moveTo>
                    <a:pt x="8977" y="16586"/>
                  </a:moveTo>
                  <a:cubicBezTo>
                    <a:pt x="8977" y="16586"/>
                    <a:pt x="8977" y="16586"/>
                    <a:pt x="8977" y="16586"/>
                  </a:cubicBezTo>
                  <a:cubicBezTo>
                    <a:pt x="9397" y="16586"/>
                    <a:pt x="9397" y="16586"/>
                    <a:pt x="9397" y="16586"/>
                  </a:cubicBezTo>
                  <a:cubicBezTo>
                    <a:pt x="9397" y="16200"/>
                    <a:pt x="9397" y="16200"/>
                    <a:pt x="9397" y="16200"/>
                  </a:cubicBezTo>
                  <a:cubicBezTo>
                    <a:pt x="8977" y="16586"/>
                    <a:pt x="8977" y="16586"/>
                    <a:pt x="8977" y="16586"/>
                  </a:cubicBezTo>
                  <a:close/>
                  <a:moveTo>
                    <a:pt x="8977" y="17357"/>
                  </a:moveTo>
                  <a:cubicBezTo>
                    <a:pt x="8977" y="17357"/>
                    <a:pt x="8977" y="17357"/>
                    <a:pt x="8977" y="17357"/>
                  </a:cubicBezTo>
                  <a:cubicBezTo>
                    <a:pt x="9397" y="17357"/>
                    <a:pt x="9397" y="17357"/>
                    <a:pt x="9397" y="17357"/>
                  </a:cubicBezTo>
                  <a:cubicBezTo>
                    <a:pt x="9397" y="17357"/>
                    <a:pt x="9397" y="17357"/>
                    <a:pt x="9397" y="17357"/>
                  </a:cubicBezTo>
                  <a:cubicBezTo>
                    <a:pt x="8977" y="17357"/>
                    <a:pt x="8977" y="17357"/>
                    <a:pt x="8977" y="17357"/>
                  </a:cubicBezTo>
                  <a:close/>
                  <a:moveTo>
                    <a:pt x="8977" y="15429"/>
                  </a:moveTo>
                  <a:cubicBezTo>
                    <a:pt x="8977" y="15429"/>
                    <a:pt x="8977" y="15429"/>
                    <a:pt x="8977" y="15429"/>
                  </a:cubicBezTo>
                  <a:cubicBezTo>
                    <a:pt x="9397" y="15429"/>
                    <a:pt x="9397" y="15429"/>
                    <a:pt x="9397" y="15429"/>
                  </a:cubicBezTo>
                  <a:cubicBezTo>
                    <a:pt x="9397" y="15043"/>
                    <a:pt x="9397" y="15043"/>
                    <a:pt x="9397" y="15043"/>
                  </a:cubicBezTo>
                  <a:cubicBezTo>
                    <a:pt x="8977" y="15429"/>
                    <a:pt x="8977" y="15429"/>
                    <a:pt x="8977" y="15429"/>
                  </a:cubicBezTo>
                  <a:close/>
                  <a:moveTo>
                    <a:pt x="8977" y="17357"/>
                  </a:moveTo>
                  <a:cubicBezTo>
                    <a:pt x="8977" y="17357"/>
                    <a:pt x="8977" y="17357"/>
                    <a:pt x="8977" y="17357"/>
                  </a:cubicBezTo>
                  <a:cubicBezTo>
                    <a:pt x="9397" y="16971"/>
                    <a:pt x="9397" y="16971"/>
                    <a:pt x="9397" y="16971"/>
                  </a:cubicBezTo>
                  <a:cubicBezTo>
                    <a:pt x="9397" y="16971"/>
                    <a:pt x="9397" y="16971"/>
                    <a:pt x="9397" y="16971"/>
                  </a:cubicBezTo>
                  <a:cubicBezTo>
                    <a:pt x="8977" y="16971"/>
                    <a:pt x="8977" y="16971"/>
                    <a:pt x="8977" y="16971"/>
                  </a:cubicBezTo>
                  <a:lnTo>
                    <a:pt x="8977" y="17357"/>
                  </a:lnTo>
                  <a:close/>
                  <a:moveTo>
                    <a:pt x="8977" y="16971"/>
                  </a:moveTo>
                  <a:cubicBezTo>
                    <a:pt x="8977" y="16971"/>
                    <a:pt x="8977" y="16971"/>
                    <a:pt x="8977" y="16971"/>
                  </a:cubicBezTo>
                  <a:cubicBezTo>
                    <a:pt x="9397" y="16971"/>
                    <a:pt x="9397" y="16971"/>
                    <a:pt x="9397" y="16971"/>
                  </a:cubicBezTo>
                  <a:cubicBezTo>
                    <a:pt x="9397" y="16586"/>
                    <a:pt x="9397" y="16586"/>
                    <a:pt x="9397" y="16586"/>
                  </a:cubicBezTo>
                  <a:cubicBezTo>
                    <a:pt x="8977" y="16586"/>
                    <a:pt x="8977" y="16586"/>
                    <a:pt x="8977" y="16586"/>
                  </a:cubicBezTo>
                  <a:lnTo>
                    <a:pt x="8977" y="16971"/>
                  </a:lnTo>
                  <a:close/>
                  <a:moveTo>
                    <a:pt x="8977" y="15814"/>
                  </a:moveTo>
                  <a:cubicBezTo>
                    <a:pt x="8977" y="15814"/>
                    <a:pt x="8977" y="15814"/>
                    <a:pt x="8977" y="15814"/>
                  </a:cubicBezTo>
                  <a:cubicBezTo>
                    <a:pt x="9397" y="15429"/>
                    <a:pt x="9397" y="15429"/>
                    <a:pt x="9397" y="15429"/>
                  </a:cubicBezTo>
                  <a:cubicBezTo>
                    <a:pt x="9397" y="15429"/>
                    <a:pt x="9397" y="15429"/>
                    <a:pt x="9397" y="15429"/>
                  </a:cubicBezTo>
                  <a:cubicBezTo>
                    <a:pt x="8977" y="15429"/>
                    <a:pt x="8977" y="15429"/>
                    <a:pt x="8977" y="15429"/>
                  </a:cubicBezTo>
                  <a:lnTo>
                    <a:pt x="8977" y="15814"/>
                  </a:lnTo>
                  <a:close/>
                  <a:moveTo>
                    <a:pt x="8977" y="16200"/>
                  </a:moveTo>
                  <a:cubicBezTo>
                    <a:pt x="8977" y="16200"/>
                    <a:pt x="8977" y="16200"/>
                    <a:pt x="8977" y="16200"/>
                  </a:cubicBezTo>
                  <a:cubicBezTo>
                    <a:pt x="9397" y="15814"/>
                    <a:pt x="9397" y="15814"/>
                    <a:pt x="9397" y="15814"/>
                  </a:cubicBezTo>
                  <a:cubicBezTo>
                    <a:pt x="9397" y="15814"/>
                    <a:pt x="9397" y="15814"/>
                    <a:pt x="9397" y="15814"/>
                  </a:cubicBezTo>
                  <a:cubicBezTo>
                    <a:pt x="8977" y="15814"/>
                    <a:pt x="8977" y="15814"/>
                    <a:pt x="8977" y="15814"/>
                  </a:cubicBezTo>
                  <a:lnTo>
                    <a:pt x="8977" y="16200"/>
                  </a:lnTo>
                  <a:close/>
                  <a:moveTo>
                    <a:pt x="8977" y="16200"/>
                  </a:moveTo>
                  <a:cubicBezTo>
                    <a:pt x="8977" y="16200"/>
                    <a:pt x="8977" y="16200"/>
                    <a:pt x="8977" y="16200"/>
                  </a:cubicBezTo>
                  <a:cubicBezTo>
                    <a:pt x="9397" y="16200"/>
                    <a:pt x="9397" y="16200"/>
                    <a:pt x="9397" y="16200"/>
                  </a:cubicBezTo>
                  <a:cubicBezTo>
                    <a:pt x="9397" y="16200"/>
                    <a:pt x="9397" y="16200"/>
                    <a:pt x="9397" y="16200"/>
                  </a:cubicBezTo>
                  <a:cubicBezTo>
                    <a:pt x="8977" y="16200"/>
                    <a:pt x="8977" y="16200"/>
                    <a:pt x="8977" y="16200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0" name="Freeform 8"/>
            <p:cNvSpPr/>
            <p:nvPr/>
          </p:nvSpPr>
          <p:spPr>
            <a:xfrm>
              <a:off x="5061692" y="2893609"/>
              <a:ext cx="2045044" cy="598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8" y="21600"/>
                  </a:moveTo>
                  <a:cubicBezTo>
                    <a:pt x="10916" y="20785"/>
                    <a:pt x="10916" y="20785"/>
                    <a:pt x="10916" y="20785"/>
                  </a:cubicBezTo>
                  <a:cubicBezTo>
                    <a:pt x="10916" y="20785"/>
                    <a:pt x="10916" y="20785"/>
                    <a:pt x="10916" y="20785"/>
                  </a:cubicBezTo>
                  <a:cubicBezTo>
                    <a:pt x="348" y="21192"/>
                    <a:pt x="348" y="21192"/>
                    <a:pt x="348" y="21192"/>
                  </a:cubicBezTo>
                  <a:lnTo>
                    <a:pt x="348" y="21600"/>
                  </a:lnTo>
                  <a:close/>
                  <a:moveTo>
                    <a:pt x="465" y="20377"/>
                  </a:moveTo>
                  <a:cubicBezTo>
                    <a:pt x="465" y="20377"/>
                    <a:pt x="465" y="20377"/>
                    <a:pt x="465" y="20377"/>
                  </a:cubicBezTo>
                  <a:cubicBezTo>
                    <a:pt x="581" y="20377"/>
                    <a:pt x="581" y="20377"/>
                    <a:pt x="581" y="20377"/>
                  </a:cubicBezTo>
                  <a:cubicBezTo>
                    <a:pt x="465" y="20377"/>
                    <a:pt x="465" y="20377"/>
                    <a:pt x="465" y="20377"/>
                  </a:cubicBezTo>
                  <a:cubicBezTo>
                    <a:pt x="348" y="20785"/>
                    <a:pt x="348" y="20785"/>
                    <a:pt x="348" y="20785"/>
                  </a:cubicBezTo>
                  <a:lnTo>
                    <a:pt x="465" y="20377"/>
                  </a:lnTo>
                  <a:close/>
                  <a:moveTo>
                    <a:pt x="348" y="20377"/>
                  </a:moveTo>
                  <a:cubicBezTo>
                    <a:pt x="348" y="20377"/>
                    <a:pt x="348" y="20377"/>
                    <a:pt x="348" y="20377"/>
                  </a:cubicBezTo>
                  <a:cubicBezTo>
                    <a:pt x="232" y="20377"/>
                    <a:pt x="232" y="20377"/>
                    <a:pt x="232" y="20377"/>
                  </a:cubicBezTo>
                  <a:cubicBezTo>
                    <a:pt x="116" y="21192"/>
                    <a:pt x="116" y="21192"/>
                    <a:pt x="116" y="21192"/>
                  </a:cubicBezTo>
                  <a:cubicBezTo>
                    <a:pt x="232" y="20377"/>
                    <a:pt x="232" y="20377"/>
                    <a:pt x="232" y="20377"/>
                  </a:cubicBezTo>
                  <a:lnTo>
                    <a:pt x="348" y="20377"/>
                  </a:lnTo>
                  <a:close/>
                  <a:moveTo>
                    <a:pt x="581" y="19970"/>
                  </a:moveTo>
                  <a:cubicBezTo>
                    <a:pt x="581" y="19970"/>
                    <a:pt x="581" y="19970"/>
                    <a:pt x="581" y="19970"/>
                  </a:cubicBezTo>
                  <a:cubicBezTo>
                    <a:pt x="813" y="19970"/>
                    <a:pt x="813" y="19970"/>
                    <a:pt x="813" y="19970"/>
                  </a:cubicBezTo>
                  <a:cubicBezTo>
                    <a:pt x="697" y="19970"/>
                    <a:pt x="581" y="19970"/>
                    <a:pt x="581" y="19970"/>
                  </a:cubicBezTo>
                  <a:cubicBezTo>
                    <a:pt x="581" y="20785"/>
                    <a:pt x="581" y="20785"/>
                    <a:pt x="581" y="20785"/>
                  </a:cubicBezTo>
                  <a:lnTo>
                    <a:pt x="581" y="19970"/>
                  </a:lnTo>
                  <a:close/>
                  <a:moveTo>
                    <a:pt x="1161" y="19155"/>
                  </a:moveTo>
                  <a:cubicBezTo>
                    <a:pt x="1161" y="19155"/>
                    <a:pt x="1161" y="19155"/>
                    <a:pt x="1161" y="19155"/>
                  </a:cubicBezTo>
                  <a:cubicBezTo>
                    <a:pt x="1045" y="19155"/>
                    <a:pt x="1045" y="19155"/>
                    <a:pt x="1045" y="19155"/>
                  </a:cubicBezTo>
                  <a:cubicBezTo>
                    <a:pt x="1045" y="19562"/>
                    <a:pt x="1045" y="19562"/>
                    <a:pt x="1045" y="19562"/>
                  </a:cubicBezTo>
                  <a:cubicBezTo>
                    <a:pt x="1045" y="19155"/>
                    <a:pt x="1045" y="19155"/>
                    <a:pt x="1045" y="19155"/>
                  </a:cubicBezTo>
                  <a:lnTo>
                    <a:pt x="1161" y="19155"/>
                  </a:lnTo>
                  <a:close/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1032" y="21192"/>
                    <a:pt x="11032" y="21192"/>
                    <a:pt x="11032" y="21192"/>
                  </a:cubicBezTo>
                  <a:cubicBezTo>
                    <a:pt x="11032" y="20785"/>
                    <a:pt x="11032" y="20785"/>
                    <a:pt x="11032" y="20785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  <a:moveTo>
                    <a:pt x="581" y="21192"/>
                  </a:moveTo>
                  <a:cubicBezTo>
                    <a:pt x="581" y="21192"/>
                    <a:pt x="581" y="21192"/>
                    <a:pt x="581" y="21192"/>
                  </a:cubicBezTo>
                  <a:cubicBezTo>
                    <a:pt x="10916" y="20785"/>
                    <a:pt x="10916" y="20785"/>
                    <a:pt x="10916" y="20785"/>
                  </a:cubicBezTo>
                  <a:cubicBezTo>
                    <a:pt x="10916" y="20377"/>
                    <a:pt x="10916" y="20377"/>
                    <a:pt x="10916" y="20377"/>
                  </a:cubicBezTo>
                  <a:cubicBezTo>
                    <a:pt x="581" y="20785"/>
                    <a:pt x="581" y="20785"/>
                    <a:pt x="581" y="20785"/>
                  </a:cubicBezTo>
                  <a:lnTo>
                    <a:pt x="581" y="21192"/>
                  </a:lnTo>
                  <a:close/>
                  <a:moveTo>
                    <a:pt x="8826" y="2853"/>
                  </a:moveTo>
                  <a:cubicBezTo>
                    <a:pt x="8826" y="2853"/>
                    <a:pt x="8826" y="2853"/>
                    <a:pt x="8826" y="2853"/>
                  </a:cubicBezTo>
                  <a:cubicBezTo>
                    <a:pt x="8826" y="3668"/>
                    <a:pt x="8826" y="3668"/>
                    <a:pt x="8826" y="3668"/>
                  </a:cubicBezTo>
                  <a:cubicBezTo>
                    <a:pt x="9174" y="4483"/>
                    <a:pt x="9174" y="4483"/>
                    <a:pt x="9174" y="4483"/>
                  </a:cubicBezTo>
                  <a:cubicBezTo>
                    <a:pt x="9174" y="3668"/>
                    <a:pt x="9174" y="3668"/>
                    <a:pt x="9174" y="3668"/>
                  </a:cubicBezTo>
                  <a:cubicBezTo>
                    <a:pt x="9174" y="3668"/>
                    <a:pt x="9058" y="3260"/>
                    <a:pt x="8942" y="3260"/>
                  </a:cubicBezTo>
                  <a:cubicBezTo>
                    <a:pt x="8826" y="2853"/>
                    <a:pt x="8826" y="2853"/>
                    <a:pt x="8826" y="2853"/>
                  </a:cubicBezTo>
                  <a:close/>
                  <a:moveTo>
                    <a:pt x="11497" y="5298"/>
                  </a:moveTo>
                  <a:cubicBezTo>
                    <a:pt x="11497" y="5298"/>
                    <a:pt x="11497" y="5298"/>
                    <a:pt x="11497" y="5298"/>
                  </a:cubicBezTo>
                  <a:cubicBezTo>
                    <a:pt x="11497" y="5298"/>
                    <a:pt x="11497" y="5298"/>
                    <a:pt x="11497" y="5298"/>
                  </a:cubicBezTo>
                  <a:cubicBezTo>
                    <a:pt x="11845" y="5298"/>
                    <a:pt x="11845" y="5298"/>
                    <a:pt x="11845" y="5298"/>
                  </a:cubicBezTo>
                  <a:lnTo>
                    <a:pt x="11497" y="5298"/>
                  </a:lnTo>
                  <a:close/>
                  <a:moveTo>
                    <a:pt x="1161" y="19562"/>
                  </a:moveTo>
                  <a:cubicBezTo>
                    <a:pt x="1161" y="19562"/>
                    <a:pt x="1161" y="19562"/>
                    <a:pt x="1161" y="19562"/>
                  </a:cubicBezTo>
                  <a:cubicBezTo>
                    <a:pt x="1161" y="19562"/>
                    <a:pt x="1161" y="19562"/>
                    <a:pt x="1161" y="19562"/>
                  </a:cubicBezTo>
                  <a:cubicBezTo>
                    <a:pt x="929" y="19562"/>
                    <a:pt x="929" y="19562"/>
                    <a:pt x="929" y="19562"/>
                  </a:cubicBezTo>
                  <a:lnTo>
                    <a:pt x="1161" y="19562"/>
                  </a:lnTo>
                  <a:close/>
                  <a:moveTo>
                    <a:pt x="10103" y="4891"/>
                  </a:moveTo>
                  <a:cubicBezTo>
                    <a:pt x="10103" y="4891"/>
                    <a:pt x="10103" y="4891"/>
                    <a:pt x="10103" y="4891"/>
                  </a:cubicBezTo>
                  <a:cubicBezTo>
                    <a:pt x="10103" y="4891"/>
                    <a:pt x="9871" y="4483"/>
                    <a:pt x="9755" y="4483"/>
                  </a:cubicBezTo>
                  <a:cubicBezTo>
                    <a:pt x="9639" y="4483"/>
                    <a:pt x="9406" y="4075"/>
                    <a:pt x="9406" y="4075"/>
                  </a:cubicBezTo>
                  <a:cubicBezTo>
                    <a:pt x="9406" y="4483"/>
                    <a:pt x="9406" y="4483"/>
                    <a:pt x="9406" y="4483"/>
                  </a:cubicBezTo>
                  <a:cubicBezTo>
                    <a:pt x="9406" y="4483"/>
                    <a:pt x="9523" y="4891"/>
                    <a:pt x="9639" y="4891"/>
                  </a:cubicBezTo>
                  <a:cubicBezTo>
                    <a:pt x="9871" y="5298"/>
                    <a:pt x="10103" y="5298"/>
                    <a:pt x="10103" y="5298"/>
                  </a:cubicBezTo>
                  <a:lnTo>
                    <a:pt x="10103" y="4891"/>
                  </a:lnTo>
                  <a:close/>
                  <a:moveTo>
                    <a:pt x="10684" y="5298"/>
                  </a:moveTo>
                  <a:cubicBezTo>
                    <a:pt x="10684" y="5298"/>
                    <a:pt x="10684" y="5298"/>
                    <a:pt x="10684" y="5298"/>
                  </a:cubicBezTo>
                  <a:cubicBezTo>
                    <a:pt x="10568" y="4891"/>
                    <a:pt x="10219" y="4891"/>
                    <a:pt x="10219" y="4891"/>
                  </a:cubicBezTo>
                  <a:cubicBezTo>
                    <a:pt x="10219" y="5298"/>
                    <a:pt x="10219" y="5298"/>
                    <a:pt x="10219" y="5298"/>
                  </a:cubicBezTo>
                  <a:cubicBezTo>
                    <a:pt x="11381" y="5298"/>
                    <a:pt x="11381" y="5298"/>
                    <a:pt x="11381" y="5298"/>
                  </a:cubicBezTo>
                  <a:cubicBezTo>
                    <a:pt x="11381" y="5298"/>
                    <a:pt x="11381" y="5298"/>
                    <a:pt x="11381" y="5298"/>
                  </a:cubicBezTo>
                  <a:cubicBezTo>
                    <a:pt x="11381" y="5298"/>
                    <a:pt x="10800" y="5298"/>
                    <a:pt x="10684" y="5298"/>
                  </a:cubicBezTo>
                  <a:close/>
                  <a:moveTo>
                    <a:pt x="1277" y="20377"/>
                  </a:moveTo>
                  <a:cubicBezTo>
                    <a:pt x="1277" y="20377"/>
                    <a:pt x="1277" y="20377"/>
                    <a:pt x="1277" y="20377"/>
                  </a:cubicBezTo>
                  <a:cubicBezTo>
                    <a:pt x="1161" y="19562"/>
                    <a:pt x="1161" y="19562"/>
                    <a:pt x="1161" y="19562"/>
                  </a:cubicBezTo>
                  <a:cubicBezTo>
                    <a:pt x="1277" y="20377"/>
                    <a:pt x="1277" y="20377"/>
                    <a:pt x="1277" y="20377"/>
                  </a:cubicBezTo>
                  <a:cubicBezTo>
                    <a:pt x="10800" y="19970"/>
                    <a:pt x="10800" y="19970"/>
                    <a:pt x="10800" y="19970"/>
                  </a:cubicBezTo>
                  <a:cubicBezTo>
                    <a:pt x="10800" y="19970"/>
                    <a:pt x="1277" y="20377"/>
                    <a:pt x="1277" y="20377"/>
                  </a:cubicBezTo>
                  <a:close/>
                  <a:moveTo>
                    <a:pt x="21019" y="19970"/>
                  </a:moveTo>
                  <a:cubicBezTo>
                    <a:pt x="21019" y="19970"/>
                    <a:pt x="21019" y="19970"/>
                    <a:pt x="21019" y="19970"/>
                  </a:cubicBezTo>
                  <a:cubicBezTo>
                    <a:pt x="21019" y="16302"/>
                    <a:pt x="21019" y="16302"/>
                    <a:pt x="21019" y="16302"/>
                  </a:cubicBezTo>
                  <a:cubicBezTo>
                    <a:pt x="21252" y="16302"/>
                    <a:pt x="21252" y="16302"/>
                    <a:pt x="21252" y="16302"/>
                  </a:cubicBezTo>
                  <a:cubicBezTo>
                    <a:pt x="21252" y="19970"/>
                    <a:pt x="21252" y="19970"/>
                    <a:pt x="21252" y="19970"/>
                  </a:cubicBezTo>
                  <a:cubicBezTo>
                    <a:pt x="21252" y="19970"/>
                    <a:pt x="21252" y="19970"/>
                    <a:pt x="21252" y="19970"/>
                  </a:cubicBezTo>
                  <a:cubicBezTo>
                    <a:pt x="21252" y="13042"/>
                    <a:pt x="21252" y="13042"/>
                    <a:pt x="21252" y="13042"/>
                  </a:cubicBezTo>
                  <a:cubicBezTo>
                    <a:pt x="21600" y="13042"/>
                    <a:pt x="21600" y="13042"/>
                    <a:pt x="21600" y="13042"/>
                  </a:cubicBezTo>
                  <a:cubicBezTo>
                    <a:pt x="18000" y="12634"/>
                    <a:pt x="18000" y="12634"/>
                    <a:pt x="18000" y="12634"/>
                  </a:cubicBezTo>
                  <a:cubicBezTo>
                    <a:pt x="18000" y="12634"/>
                    <a:pt x="18000" y="12634"/>
                    <a:pt x="18000" y="12634"/>
                  </a:cubicBezTo>
                  <a:cubicBezTo>
                    <a:pt x="18232" y="13042"/>
                    <a:pt x="18232" y="13042"/>
                    <a:pt x="18232" y="13042"/>
                  </a:cubicBezTo>
                  <a:cubicBezTo>
                    <a:pt x="18232" y="13042"/>
                    <a:pt x="18232" y="13042"/>
                    <a:pt x="18232" y="13042"/>
                  </a:cubicBezTo>
                  <a:cubicBezTo>
                    <a:pt x="18116" y="13042"/>
                    <a:pt x="18000" y="13042"/>
                    <a:pt x="18000" y="13042"/>
                  </a:cubicBezTo>
                  <a:cubicBezTo>
                    <a:pt x="18000" y="12634"/>
                    <a:pt x="18000" y="12634"/>
                    <a:pt x="18000" y="12634"/>
                  </a:cubicBezTo>
                  <a:cubicBezTo>
                    <a:pt x="18000" y="12634"/>
                    <a:pt x="18000" y="12634"/>
                    <a:pt x="18000" y="12634"/>
                  </a:cubicBezTo>
                  <a:cubicBezTo>
                    <a:pt x="18000" y="16302"/>
                    <a:pt x="18000" y="16302"/>
                    <a:pt x="18000" y="16302"/>
                  </a:cubicBezTo>
                  <a:cubicBezTo>
                    <a:pt x="17884" y="16302"/>
                    <a:pt x="17884" y="16302"/>
                    <a:pt x="17884" y="16302"/>
                  </a:cubicBezTo>
                  <a:cubicBezTo>
                    <a:pt x="17884" y="16302"/>
                    <a:pt x="17884" y="16302"/>
                    <a:pt x="17884" y="15894"/>
                  </a:cubicBezTo>
                  <a:cubicBezTo>
                    <a:pt x="17884" y="15079"/>
                    <a:pt x="17884" y="13042"/>
                    <a:pt x="17884" y="13042"/>
                  </a:cubicBezTo>
                  <a:cubicBezTo>
                    <a:pt x="17884" y="13042"/>
                    <a:pt x="17535" y="13042"/>
                    <a:pt x="17187" y="12634"/>
                  </a:cubicBezTo>
                  <a:cubicBezTo>
                    <a:pt x="16839" y="12634"/>
                    <a:pt x="16606" y="12634"/>
                    <a:pt x="16606" y="12634"/>
                  </a:cubicBezTo>
                  <a:cubicBezTo>
                    <a:pt x="16606" y="12634"/>
                    <a:pt x="16606" y="15487"/>
                    <a:pt x="16606" y="16302"/>
                  </a:cubicBezTo>
                  <a:cubicBezTo>
                    <a:pt x="16490" y="16302"/>
                    <a:pt x="16490" y="16302"/>
                    <a:pt x="16490" y="16302"/>
                  </a:cubicBezTo>
                  <a:cubicBezTo>
                    <a:pt x="16490" y="12634"/>
                    <a:pt x="16490" y="12634"/>
                    <a:pt x="16490" y="12634"/>
                  </a:cubicBezTo>
                  <a:cubicBezTo>
                    <a:pt x="16490" y="12634"/>
                    <a:pt x="16490" y="12634"/>
                    <a:pt x="16490" y="12634"/>
                  </a:cubicBezTo>
                  <a:cubicBezTo>
                    <a:pt x="21600" y="13042"/>
                    <a:pt x="21600" y="13042"/>
                    <a:pt x="21600" y="13042"/>
                  </a:cubicBezTo>
                  <a:cubicBezTo>
                    <a:pt x="21600" y="12226"/>
                    <a:pt x="21600" y="12226"/>
                    <a:pt x="21600" y="12226"/>
                  </a:cubicBezTo>
                  <a:cubicBezTo>
                    <a:pt x="20090" y="12226"/>
                    <a:pt x="20090" y="12226"/>
                    <a:pt x="20090" y="12226"/>
                  </a:cubicBezTo>
                  <a:cubicBezTo>
                    <a:pt x="19742" y="4075"/>
                    <a:pt x="19742" y="4075"/>
                    <a:pt x="19742" y="4075"/>
                  </a:cubicBezTo>
                  <a:cubicBezTo>
                    <a:pt x="19742" y="4075"/>
                    <a:pt x="19394" y="4075"/>
                    <a:pt x="19161" y="4075"/>
                  </a:cubicBezTo>
                  <a:cubicBezTo>
                    <a:pt x="18929" y="4075"/>
                    <a:pt x="18465" y="4075"/>
                    <a:pt x="18465" y="4075"/>
                  </a:cubicBezTo>
                  <a:cubicBezTo>
                    <a:pt x="18465" y="4075"/>
                    <a:pt x="18465" y="4075"/>
                    <a:pt x="18465" y="4075"/>
                  </a:cubicBezTo>
                  <a:cubicBezTo>
                    <a:pt x="18465" y="5298"/>
                    <a:pt x="18465" y="5298"/>
                    <a:pt x="18465" y="5298"/>
                  </a:cubicBezTo>
                  <a:cubicBezTo>
                    <a:pt x="18348" y="5298"/>
                    <a:pt x="18348" y="5298"/>
                    <a:pt x="18116" y="5706"/>
                  </a:cubicBezTo>
                  <a:cubicBezTo>
                    <a:pt x="17884" y="5706"/>
                    <a:pt x="17884" y="6113"/>
                    <a:pt x="17884" y="6113"/>
                  </a:cubicBezTo>
                  <a:cubicBezTo>
                    <a:pt x="17884" y="8558"/>
                    <a:pt x="17884" y="8558"/>
                    <a:pt x="17884" y="8558"/>
                  </a:cubicBezTo>
                  <a:cubicBezTo>
                    <a:pt x="17768" y="8966"/>
                    <a:pt x="17768" y="8966"/>
                    <a:pt x="17768" y="8966"/>
                  </a:cubicBezTo>
                  <a:cubicBezTo>
                    <a:pt x="17768" y="8966"/>
                    <a:pt x="17768" y="8558"/>
                    <a:pt x="17768" y="8558"/>
                  </a:cubicBezTo>
                  <a:cubicBezTo>
                    <a:pt x="17768" y="8151"/>
                    <a:pt x="17652" y="8151"/>
                    <a:pt x="17419" y="8151"/>
                  </a:cubicBezTo>
                  <a:cubicBezTo>
                    <a:pt x="17419" y="7743"/>
                    <a:pt x="17303" y="7743"/>
                    <a:pt x="17303" y="7743"/>
                  </a:cubicBezTo>
                  <a:cubicBezTo>
                    <a:pt x="17187" y="5298"/>
                    <a:pt x="17187" y="5298"/>
                    <a:pt x="17187" y="5298"/>
                  </a:cubicBezTo>
                  <a:cubicBezTo>
                    <a:pt x="17187" y="5298"/>
                    <a:pt x="14981" y="5298"/>
                    <a:pt x="13587" y="5298"/>
                  </a:cubicBezTo>
                  <a:cubicBezTo>
                    <a:pt x="13587" y="5298"/>
                    <a:pt x="13587" y="5298"/>
                    <a:pt x="13587" y="5298"/>
                  </a:cubicBezTo>
                  <a:cubicBezTo>
                    <a:pt x="13587" y="5298"/>
                    <a:pt x="10335" y="4483"/>
                    <a:pt x="9871" y="4075"/>
                  </a:cubicBezTo>
                  <a:cubicBezTo>
                    <a:pt x="9523" y="3668"/>
                    <a:pt x="9058" y="2853"/>
                    <a:pt x="8942" y="2445"/>
                  </a:cubicBezTo>
                  <a:cubicBezTo>
                    <a:pt x="8826" y="1630"/>
                    <a:pt x="8826" y="1630"/>
                    <a:pt x="8826" y="1630"/>
                  </a:cubicBezTo>
                  <a:cubicBezTo>
                    <a:pt x="3019" y="0"/>
                    <a:pt x="3019" y="0"/>
                    <a:pt x="3019" y="0"/>
                  </a:cubicBezTo>
                  <a:cubicBezTo>
                    <a:pt x="1626" y="4075"/>
                    <a:pt x="1626" y="4075"/>
                    <a:pt x="1626" y="4075"/>
                  </a:cubicBezTo>
                  <a:cubicBezTo>
                    <a:pt x="1626" y="4483"/>
                    <a:pt x="1626" y="4483"/>
                    <a:pt x="1626" y="4483"/>
                  </a:cubicBezTo>
                  <a:cubicBezTo>
                    <a:pt x="1510" y="4483"/>
                    <a:pt x="1510" y="4483"/>
                    <a:pt x="1510" y="4483"/>
                  </a:cubicBezTo>
                  <a:cubicBezTo>
                    <a:pt x="1510" y="13857"/>
                    <a:pt x="1510" y="13857"/>
                    <a:pt x="1510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3832" y="13042"/>
                    <a:pt x="3832" y="13042"/>
                    <a:pt x="3832" y="13042"/>
                  </a:cubicBezTo>
                  <a:cubicBezTo>
                    <a:pt x="3832" y="13042"/>
                    <a:pt x="3832" y="13042"/>
                    <a:pt x="3832" y="13042"/>
                  </a:cubicBezTo>
                  <a:cubicBezTo>
                    <a:pt x="3832" y="13042"/>
                    <a:pt x="3832" y="13042"/>
                    <a:pt x="3832" y="13042"/>
                  </a:cubicBezTo>
                  <a:cubicBezTo>
                    <a:pt x="13703" y="13449"/>
                    <a:pt x="13703" y="13449"/>
                    <a:pt x="13703" y="13449"/>
                  </a:cubicBezTo>
                  <a:cubicBezTo>
                    <a:pt x="13935" y="13449"/>
                    <a:pt x="13935" y="13449"/>
                    <a:pt x="13935" y="13449"/>
                  </a:cubicBezTo>
                  <a:cubicBezTo>
                    <a:pt x="13935" y="16709"/>
                    <a:pt x="13935" y="16709"/>
                    <a:pt x="13935" y="16709"/>
                  </a:cubicBezTo>
                  <a:cubicBezTo>
                    <a:pt x="13819" y="16709"/>
                    <a:pt x="13819" y="16709"/>
                    <a:pt x="13819" y="16709"/>
                  </a:cubicBezTo>
                  <a:cubicBezTo>
                    <a:pt x="13819" y="13449"/>
                    <a:pt x="13819" y="13449"/>
                    <a:pt x="13819" y="13449"/>
                  </a:cubicBezTo>
                  <a:cubicBezTo>
                    <a:pt x="13819" y="13449"/>
                    <a:pt x="13819" y="13449"/>
                    <a:pt x="13819" y="13449"/>
                  </a:cubicBezTo>
                  <a:cubicBezTo>
                    <a:pt x="13819" y="13449"/>
                    <a:pt x="13819" y="13449"/>
                    <a:pt x="13819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3948" y="13042"/>
                    <a:pt x="3948" y="13042"/>
                    <a:pt x="3948" y="13042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9155"/>
                    <a:pt x="1626" y="19155"/>
                    <a:pt x="1626" y="19155"/>
                  </a:cubicBezTo>
                  <a:cubicBezTo>
                    <a:pt x="1045" y="19155"/>
                    <a:pt x="1045" y="19155"/>
                    <a:pt x="1045" y="19155"/>
                  </a:cubicBezTo>
                  <a:cubicBezTo>
                    <a:pt x="1394" y="19970"/>
                    <a:pt x="1394" y="19970"/>
                    <a:pt x="1394" y="19970"/>
                  </a:cubicBezTo>
                  <a:cubicBezTo>
                    <a:pt x="11148" y="19562"/>
                    <a:pt x="11148" y="19562"/>
                    <a:pt x="11148" y="19562"/>
                  </a:cubicBezTo>
                  <a:cubicBezTo>
                    <a:pt x="11148" y="19970"/>
                    <a:pt x="11148" y="19970"/>
                    <a:pt x="11148" y="19970"/>
                  </a:cubicBezTo>
                  <a:cubicBezTo>
                    <a:pt x="11148" y="19970"/>
                    <a:pt x="11148" y="19970"/>
                    <a:pt x="11148" y="19970"/>
                  </a:cubicBezTo>
                  <a:cubicBezTo>
                    <a:pt x="11148" y="19562"/>
                    <a:pt x="11148" y="19562"/>
                    <a:pt x="11148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658" y="19562"/>
                    <a:pt x="12658" y="19562"/>
                    <a:pt x="12658" y="19562"/>
                  </a:cubicBezTo>
                  <a:cubicBezTo>
                    <a:pt x="12658" y="19562"/>
                    <a:pt x="12658" y="19562"/>
                    <a:pt x="12658" y="19562"/>
                  </a:cubicBezTo>
                  <a:cubicBezTo>
                    <a:pt x="10800" y="19970"/>
                    <a:pt x="10800" y="19970"/>
                    <a:pt x="10800" y="19970"/>
                  </a:cubicBezTo>
                  <a:cubicBezTo>
                    <a:pt x="10800" y="19970"/>
                    <a:pt x="10800" y="19970"/>
                    <a:pt x="10800" y="19970"/>
                  </a:cubicBezTo>
                  <a:cubicBezTo>
                    <a:pt x="10800" y="19970"/>
                    <a:pt x="10800" y="19970"/>
                    <a:pt x="10800" y="19970"/>
                  </a:cubicBezTo>
                  <a:cubicBezTo>
                    <a:pt x="1045" y="20377"/>
                    <a:pt x="1045" y="20377"/>
                    <a:pt x="1045" y="20377"/>
                  </a:cubicBezTo>
                  <a:cubicBezTo>
                    <a:pt x="929" y="19562"/>
                    <a:pt x="929" y="19562"/>
                    <a:pt x="929" y="19562"/>
                  </a:cubicBezTo>
                  <a:cubicBezTo>
                    <a:pt x="929" y="19970"/>
                    <a:pt x="929" y="19970"/>
                    <a:pt x="929" y="19970"/>
                  </a:cubicBezTo>
                  <a:cubicBezTo>
                    <a:pt x="929" y="19970"/>
                    <a:pt x="929" y="19970"/>
                    <a:pt x="929" y="19970"/>
                  </a:cubicBezTo>
                  <a:cubicBezTo>
                    <a:pt x="813" y="19970"/>
                    <a:pt x="813" y="19970"/>
                    <a:pt x="813" y="19970"/>
                  </a:cubicBezTo>
                  <a:cubicBezTo>
                    <a:pt x="929" y="19970"/>
                    <a:pt x="929" y="19970"/>
                    <a:pt x="929" y="19970"/>
                  </a:cubicBezTo>
                  <a:cubicBezTo>
                    <a:pt x="929" y="19970"/>
                    <a:pt x="929" y="19970"/>
                    <a:pt x="929" y="19970"/>
                  </a:cubicBezTo>
                  <a:cubicBezTo>
                    <a:pt x="1045" y="20377"/>
                    <a:pt x="1045" y="20377"/>
                    <a:pt x="1045" y="20377"/>
                  </a:cubicBezTo>
                  <a:cubicBezTo>
                    <a:pt x="10800" y="20377"/>
                    <a:pt x="10800" y="20377"/>
                    <a:pt x="10800" y="20377"/>
                  </a:cubicBezTo>
                  <a:cubicBezTo>
                    <a:pt x="10916" y="20377"/>
                    <a:pt x="10916" y="20377"/>
                    <a:pt x="10916" y="20377"/>
                  </a:cubicBezTo>
                  <a:cubicBezTo>
                    <a:pt x="813" y="20377"/>
                    <a:pt x="813" y="20377"/>
                    <a:pt x="813" y="20377"/>
                  </a:cubicBezTo>
                  <a:cubicBezTo>
                    <a:pt x="813" y="19970"/>
                    <a:pt x="813" y="19970"/>
                    <a:pt x="813" y="19970"/>
                  </a:cubicBezTo>
                  <a:cubicBezTo>
                    <a:pt x="813" y="20785"/>
                    <a:pt x="813" y="20785"/>
                    <a:pt x="813" y="20785"/>
                  </a:cubicBezTo>
                  <a:cubicBezTo>
                    <a:pt x="10916" y="20377"/>
                    <a:pt x="10916" y="20377"/>
                    <a:pt x="10916" y="20377"/>
                  </a:cubicBezTo>
                  <a:cubicBezTo>
                    <a:pt x="10916" y="20377"/>
                    <a:pt x="10916" y="20377"/>
                    <a:pt x="10916" y="20377"/>
                  </a:cubicBezTo>
                  <a:cubicBezTo>
                    <a:pt x="10916" y="20785"/>
                    <a:pt x="10916" y="20785"/>
                    <a:pt x="10916" y="20785"/>
                  </a:cubicBezTo>
                  <a:cubicBezTo>
                    <a:pt x="10916" y="20785"/>
                    <a:pt x="10916" y="20785"/>
                    <a:pt x="10916" y="20785"/>
                  </a:cubicBezTo>
                  <a:cubicBezTo>
                    <a:pt x="11032" y="20785"/>
                    <a:pt x="11032" y="20785"/>
                    <a:pt x="11032" y="20785"/>
                  </a:cubicBezTo>
                  <a:cubicBezTo>
                    <a:pt x="11032" y="20785"/>
                    <a:pt x="11032" y="20785"/>
                    <a:pt x="11032" y="20785"/>
                  </a:cubicBezTo>
                  <a:cubicBezTo>
                    <a:pt x="11032" y="21192"/>
                    <a:pt x="11032" y="21192"/>
                    <a:pt x="11032" y="21192"/>
                  </a:cubicBezTo>
                  <a:cubicBezTo>
                    <a:pt x="14284" y="20785"/>
                    <a:pt x="14284" y="20785"/>
                    <a:pt x="14284" y="20785"/>
                  </a:cubicBezTo>
                  <a:cubicBezTo>
                    <a:pt x="17187" y="21600"/>
                    <a:pt x="17187" y="21600"/>
                    <a:pt x="1718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970"/>
                    <a:pt x="21600" y="19970"/>
                    <a:pt x="21600" y="19970"/>
                  </a:cubicBezTo>
                  <a:lnTo>
                    <a:pt x="21019" y="19970"/>
                  </a:lnTo>
                  <a:close/>
                  <a:moveTo>
                    <a:pt x="21019" y="13042"/>
                  </a:moveTo>
                  <a:cubicBezTo>
                    <a:pt x="21019" y="13042"/>
                    <a:pt x="21019" y="13042"/>
                    <a:pt x="21019" y="13042"/>
                  </a:cubicBezTo>
                  <a:cubicBezTo>
                    <a:pt x="21252" y="13042"/>
                    <a:pt x="21252" y="13042"/>
                    <a:pt x="21252" y="13042"/>
                  </a:cubicBezTo>
                  <a:cubicBezTo>
                    <a:pt x="21252" y="16302"/>
                    <a:pt x="21252" y="16302"/>
                    <a:pt x="21252" y="16302"/>
                  </a:cubicBezTo>
                  <a:cubicBezTo>
                    <a:pt x="21019" y="16302"/>
                    <a:pt x="21019" y="16302"/>
                    <a:pt x="21019" y="16302"/>
                  </a:cubicBezTo>
                  <a:lnTo>
                    <a:pt x="21019" y="13042"/>
                  </a:lnTo>
                  <a:close/>
                  <a:moveTo>
                    <a:pt x="18581" y="4075"/>
                  </a:moveTo>
                  <a:cubicBezTo>
                    <a:pt x="18581" y="4075"/>
                    <a:pt x="18581" y="4075"/>
                    <a:pt x="18581" y="4075"/>
                  </a:cubicBezTo>
                  <a:cubicBezTo>
                    <a:pt x="18581" y="4075"/>
                    <a:pt x="18697" y="4075"/>
                    <a:pt x="18929" y="4075"/>
                  </a:cubicBezTo>
                  <a:cubicBezTo>
                    <a:pt x="19161" y="4075"/>
                    <a:pt x="19742" y="4483"/>
                    <a:pt x="19742" y="4483"/>
                  </a:cubicBezTo>
                  <a:cubicBezTo>
                    <a:pt x="19742" y="4483"/>
                    <a:pt x="19277" y="4483"/>
                    <a:pt x="19045" y="4483"/>
                  </a:cubicBezTo>
                  <a:cubicBezTo>
                    <a:pt x="18813" y="4483"/>
                    <a:pt x="18581" y="4075"/>
                    <a:pt x="18581" y="4075"/>
                  </a:cubicBezTo>
                  <a:cubicBezTo>
                    <a:pt x="18581" y="5298"/>
                    <a:pt x="18581" y="5298"/>
                    <a:pt x="18581" y="5298"/>
                  </a:cubicBezTo>
                  <a:cubicBezTo>
                    <a:pt x="18465" y="5298"/>
                    <a:pt x="18465" y="5298"/>
                    <a:pt x="18465" y="5298"/>
                  </a:cubicBezTo>
                  <a:cubicBezTo>
                    <a:pt x="18465" y="4075"/>
                    <a:pt x="18465" y="4075"/>
                    <a:pt x="18465" y="4075"/>
                  </a:cubicBezTo>
                  <a:lnTo>
                    <a:pt x="18581" y="4075"/>
                  </a:lnTo>
                  <a:close/>
                  <a:moveTo>
                    <a:pt x="18465" y="5298"/>
                  </a:moveTo>
                  <a:cubicBezTo>
                    <a:pt x="18465" y="5298"/>
                    <a:pt x="18465" y="5298"/>
                    <a:pt x="18465" y="5298"/>
                  </a:cubicBezTo>
                  <a:cubicBezTo>
                    <a:pt x="19045" y="4891"/>
                    <a:pt x="19742" y="4483"/>
                    <a:pt x="19742" y="4483"/>
                  </a:cubicBezTo>
                  <a:cubicBezTo>
                    <a:pt x="19974" y="12226"/>
                    <a:pt x="19974" y="12226"/>
                    <a:pt x="19974" y="12226"/>
                  </a:cubicBezTo>
                  <a:cubicBezTo>
                    <a:pt x="19974" y="12226"/>
                    <a:pt x="19974" y="12226"/>
                    <a:pt x="19974" y="12226"/>
                  </a:cubicBezTo>
                  <a:cubicBezTo>
                    <a:pt x="19626" y="4483"/>
                    <a:pt x="19626" y="4483"/>
                    <a:pt x="19626" y="4483"/>
                  </a:cubicBezTo>
                  <a:cubicBezTo>
                    <a:pt x="19626" y="4483"/>
                    <a:pt x="18813" y="5298"/>
                    <a:pt x="18465" y="5706"/>
                  </a:cubicBezTo>
                  <a:cubicBezTo>
                    <a:pt x="18116" y="6113"/>
                    <a:pt x="18000" y="6521"/>
                    <a:pt x="18000" y="6521"/>
                  </a:cubicBezTo>
                  <a:cubicBezTo>
                    <a:pt x="18000" y="11819"/>
                    <a:pt x="18000" y="11819"/>
                    <a:pt x="18000" y="11819"/>
                  </a:cubicBezTo>
                  <a:cubicBezTo>
                    <a:pt x="17884" y="6113"/>
                    <a:pt x="17884" y="6113"/>
                    <a:pt x="17884" y="6113"/>
                  </a:cubicBezTo>
                  <a:cubicBezTo>
                    <a:pt x="17884" y="6113"/>
                    <a:pt x="17884" y="5706"/>
                    <a:pt x="18465" y="5298"/>
                  </a:cubicBezTo>
                  <a:close/>
                  <a:moveTo>
                    <a:pt x="13239" y="8151"/>
                  </a:moveTo>
                  <a:cubicBezTo>
                    <a:pt x="13239" y="8151"/>
                    <a:pt x="13239" y="8151"/>
                    <a:pt x="13239" y="8151"/>
                  </a:cubicBezTo>
                  <a:cubicBezTo>
                    <a:pt x="13355" y="8151"/>
                    <a:pt x="13355" y="8151"/>
                    <a:pt x="13355" y="8151"/>
                  </a:cubicBezTo>
                  <a:cubicBezTo>
                    <a:pt x="13355" y="8558"/>
                    <a:pt x="13355" y="8558"/>
                    <a:pt x="13355" y="8558"/>
                  </a:cubicBezTo>
                  <a:cubicBezTo>
                    <a:pt x="13239" y="8558"/>
                    <a:pt x="13239" y="8558"/>
                    <a:pt x="13239" y="8558"/>
                  </a:cubicBezTo>
                  <a:lnTo>
                    <a:pt x="13239" y="8151"/>
                  </a:lnTo>
                  <a:close/>
                  <a:moveTo>
                    <a:pt x="13006" y="6928"/>
                  </a:moveTo>
                  <a:cubicBezTo>
                    <a:pt x="13006" y="6928"/>
                    <a:pt x="13006" y="6928"/>
                    <a:pt x="13006" y="6928"/>
                  </a:cubicBezTo>
                  <a:cubicBezTo>
                    <a:pt x="13239" y="6928"/>
                    <a:pt x="13239" y="6928"/>
                    <a:pt x="13239" y="6928"/>
                  </a:cubicBezTo>
                  <a:cubicBezTo>
                    <a:pt x="13239" y="7743"/>
                    <a:pt x="13239" y="7743"/>
                    <a:pt x="13239" y="7743"/>
                  </a:cubicBezTo>
                  <a:cubicBezTo>
                    <a:pt x="13006" y="7743"/>
                    <a:pt x="13006" y="7743"/>
                    <a:pt x="13006" y="7743"/>
                  </a:cubicBezTo>
                  <a:lnTo>
                    <a:pt x="13006" y="6928"/>
                  </a:lnTo>
                  <a:close/>
                  <a:moveTo>
                    <a:pt x="12890" y="8966"/>
                  </a:moveTo>
                  <a:cubicBezTo>
                    <a:pt x="12890" y="8966"/>
                    <a:pt x="12890" y="8966"/>
                    <a:pt x="12890" y="8966"/>
                  </a:cubicBezTo>
                  <a:cubicBezTo>
                    <a:pt x="13123" y="8966"/>
                    <a:pt x="13123" y="8966"/>
                    <a:pt x="13123" y="8966"/>
                  </a:cubicBezTo>
                  <a:cubicBezTo>
                    <a:pt x="13123" y="9374"/>
                    <a:pt x="13123" y="9374"/>
                    <a:pt x="13123" y="9374"/>
                  </a:cubicBezTo>
                  <a:cubicBezTo>
                    <a:pt x="12890" y="9374"/>
                    <a:pt x="12890" y="9374"/>
                    <a:pt x="12890" y="9374"/>
                  </a:cubicBezTo>
                  <a:lnTo>
                    <a:pt x="12890" y="8966"/>
                  </a:lnTo>
                  <a:close/>
                  <a:moveTo>
                    <a:pt x="12658" y="7743"/>
                  </a:moveTo>
                  <a:cubicBezTo>
                    <a:pt x="12658" y="7743"/>
                    <a:pt x="12658" y="7743"/>
                    <a:pt x="12658" y="7743"/>
                  </a:cubicBezTo>
                  <a:cubicBezTo>
                    <a:pt x="12890" y="7743"/>
                    <a:pt x="12890" y="7743"/>
                    <a:pt x="12890" y="7743"/>
                  </a:cubicBezTo>
                  <a:cubicBezTo>
                    <a:pt x="12890" y="8558"/>
                    <a:pt x="12890" y="8558"/>
                    <a:pt x="12890" y="8558"/>
                  </a:cubicBezTo>
                  <a:cubicBezTo>
                    <a:pt x="12658" y="8558"/>
                    <a:pt x="12658" y="8558"/>
                    <a:pt x="12658" y="8558"/>
                  </a:cubicBezTo>
                  <a:lnTo>
                    <a:pt x="12658" y="7743"/>
                  </a:lnTo>
                  <a:close/>
                  <a:moveTo>
                    <a:pt x="11381" y="5298"/>
                  </a:moveTo>
                  <a:cubicBezTo>
                    <a:pt x="11381" y="5298"/>
                    <a:pt x="11381" y="5298"/>
                    <a:pt x="11381" y="5298"/>
                  </a:cubicBezTo>
                  <a:cubicBezTo>
                    <a:pt x="11613" y="5298"/>
                    <a:pt x="11961" y="5298"/>
                    <a:pt x="12194" y="5298"/>
                  </a:cubicBezTo>
                  <a:cubicBezTo>
                    <a:pt x="11961" y="5298"/>
                    <a:pt x="11729" y="5298"/>
                    <a:pt x="11381" y="5298"/>
                  </a:cubicBezTo>
                  <a:close/>
                  <a:moveTo>
                    <a:pt x="11497" y="6928"/>
                  </a:moveTo>
                  <a:cubicBezTo>
                    <a:pt x="11497" y="6928"/>
                    <a:pt x="11497" y="6928"/>
                    <a:pt x="11497" y="6928"/>
                  </a:cubicBezTo>
                  <a:cubicBezTo>
                    <a:pt x="11497" y="8151"/>
                    <a:pt x="11497" y="8151"/>
                    <a:pt x="11497" y="8151"/>
                  </a:cubicBezTo>
                  <a:cubicBezTo>
                    <a:pt x="11265" y="8151"/>
                    <a:pt x="11265" y="8151"/>
                    <a:pt x="11265" y="8151"/>
                  </a:cubicBezTo>
                  <a:cubicBezTo>
                    <a:pt x="11265" y="6928"/>
                    <a:pt x="11265" y="6928"/>
                    <a:pt x="11265" y="6928"/>
                  </a:cubicBezTo>
                  <a:lnTo>
                    <a:pt x="11497" y="6928"/>
                  </a:lnTo>
                  <a:close/>
                  <a:moveTo>
                    <a:pt x="10219" y="4891"/>
                  </a:moveTo>
                  <a:cubicBezTo>
                    <a:pt x="10219" y="4891"/>
                    <a:pt x="10219" y="4891"/>
                    <a:pt x="10219" y="4891"/>
                  </a:cubicBezTo>
                  <a:cubicBezTo>
                    <a:pt x="10568" y="4891"/>
                    <a:pt x="10916" y="4891"/>
                    <a:pt x="11381" y="5298"/>
                  </a:cubicBezTo>
                  <a:cubicBezTo>
                    <a:pt x="11381" y="5298"/>
                    <a:pt x="11381" y="5298"/>
                    <a:pt x="11381" y="5298"/>
                  </a:cubicBezTo>
                  <a:cubicBezTo>
                    <a:pt x="10916" y="5298"/>
                    <a:pt x="10452" y="5298"/>
                    <a:pt x="10219" y="5298"/>
                  </a:cubicBezTo>
                  <a:lnTo>
                    <a:pt x="10219" y="4891"/>
                  </a:lnTo>
                  <a:close/>
                  <a:moveTo>
                    <a:pt x="9290" y="3668"/>
                  </a:moveTo>
                  <a:cubicBezTo>
                    <a:pt x="9290" y="3668"/>
                    <a:pt x="9290" y="3668"/>
                    <a:pt x="9290" y="3668"/>
                  </a:cubicBezTo>
                  <a:cubicBezTo>
                    <a:pt x="9523" y="4075"/>
                    <a:pt x="9639" y="4483"/>
                    <a:pt x="9871" y="4483"/>
                  </a:cubicBezTo>
                  <a:cubicBezTo>
                    <a:pt x="9871" y="4483"/>
                    <a:pt x="9987" y="4891"/>
                    <a:pt x="10103" y="4891"/>
                  </a:cubicBezTo>
                  <a:cubicBezTo>
                    <a:pt x="10103" y="5298"/>
                    <a:pt x="10103" y="5298"/>
                    <a:pt x="10103" y="5298"/>
                  </a:cubicBezTo>
                  <a:cubicBezTo>
                    <a:pt x="9987" y="5298"/>
                    <a:pt x="9987" y="5298"/>
                    <a:pt x="9987" y="5298"/>
                  </a:cubicBezTo>
                  <a:cubicBezTo>
                    <a:pt x="9290" y="5298"/>
                    <a:pt x="9290" y="5298"/>
                    <a:pt x="9290" y="5298"/>
                  </a:cubicBezTo>
                  <a:lnTo>
                    <a:pt x="9290" y="3668"/>
                  </a:lnTo>
                  <a:close/>
                  <a:moveTo>
                    <a:pt x="9987" y="10189"/>
                  </a:moveTo>
                  <a:cubicBezTo>
                    <a:pt x="9987" y="10189"/>
                    <a:pt x="9987" y="10189"/>
                    <a:pt x="9987" y="10189"/>
                  </a:cubicBezTo>
                  <a:cubicBezTo>
                    <a:pt x="9987" y="11004"/>
                    <a:pt x="9987" y="11004"/>
                    <a:pt x="9987" y="11004"/>
                  </a:cubicBezTo>
                  <a:cubicBezTo>
                    <a:pt x="9871" y="11004"/>
                    <a:pt x="9871" y="11004"/>
                    <a:pt x="9871" y="11004"/>
                  </a:cubicBezTo>
                  <a:cubicBezTo>
                    <a:pt x="9871" y="10189"/>
                    <a:pt x="9871" y="10189"/>
                    <a:pt x="9871" y="10189"/>
                  </a:cubicBezTo>
                  <a:lnTo>
                    <a:pt x="9987" y="10189"/>
                  </a:lnTo>
                  <a:close/>
                  <a:moveTo>
                    <a:pt x="2090" y="3260"/>
                  </a:moveTo>
                  <a:cubicBezTo>
                    <a:pt x="2090" y="3260"/>
                    <a:pt x="2090" y="3260"/>
                    <a:pt x="2090" y="3260"/>
                  </a:cubicBezTo>
                  <a:cubicBezTo>
                    <a:pt x="2090" y="7743"/>
                    <a:pt x="2090" y="7743"/>
                    <a:pt x="2090" y="7743"/>
                  </a:cubicBezTo>
                  <a:cubicBezTo>
                    <a:pt x="2090" y="7743"/>
                    <a:pt x="2090" y="7743"/>
                    <a:pt x="2090" y="7743"/>
                  </a:cubicBezTo>
                  <a:cubicBezTo>
                    <a:pt x="2090" y="3668"/>
                    <a:pt x="2090" y="3668"/>
                    <a:pt x="2090" y="3668"/>
                  </a:cubicBezTo>
                  <a:cubicBezTo>
                    <a:pt x="2090" y="3668"/>
                    <a:pt x="2090" y="3668"/>
                    <a:pt x="2090" y="3668"/>
                  </a:cubicBezTo>
                  <a:cubicBezTo>
                    <a:pt x="2090" y="7743"/>
                    <a:pt x="2090" y="7743"/>
                    <a:pt x="2090" y="7743"/>
                  </a:cubicBezTo>
                  <a:cubicBezTo>
                    <a:pt x="1858" y="8151"/>
                    <a:pt x="1858" y="8151"/>
                    <a:pt x="1858" y="8151"/>
                  </a:cubicBezTo>
                  <a:cubicBezTo>
                    <a:pt x="1858" y="4075"/>
                    <a:pt x="1858" y="4075"/>
                    <a:pt x="1858" y="4075"/>
                  </a:cubicBezTo>
                  <a:cubicBezTo>
                    <a:pt x="1858" y="4075"/>
                    <a:pt x="1858" y="4075"/>
                    <a:pt x="1858" y="4075"/>
                  </a:cubicBezTo>
                  <a:cubicBezTo>
                    <a:pt x="1858" y="8151"/>
                    <a:pt x="1858" y="8151"/>
                    <a:pt x="1858" y="8151"/>
                  </a:cubicBezTo>
                  <a:cubicBezTo>
                    <a:pt x="1742" y="8151"/>
                    <a:pt x="1742" y="8151"/>
                    <a:pt x="1742" y="8151"/>
                  </a:cubicBezTo>
                  <a:cubicBezTo>
                    <a:pt x="1742" y="4483"/>
                    <a:pt x="1742" y="4483"/>
                    <a:pt x="1742" y="4483"/>
                  </a:cubicBezTo>
                  <a:cubicBezTo>
                    <a:pt x="1742" y="4483"/>
                    <a:pt x="1742" y="4483"/>
                    <a:pt x="1742" y="4483"/>
                  </a:cubicBezTo>
                  <a:cubicBezTo>
                    <a:pt x="1742" y="8151"/>
                    <a:pt x="1742" y="8151"/>
                    <a:pt x="1742" y="8151"/>
                  </a:cubicBezTo>
                  <a:cubicBezTo>
                    <a:pt x="1742" y="8151"/>
                    <a:pt x="1742" y="8151"/>
                    <a:pt x="1742" y="8151"/>
                  </a:cubicBezTo>
                  <a:cubicBezTo>
                    <a:pt x="1742" y="4483"/>
                    <a:pt x="1742" y="4483"/>
                    <a:pt x="1742" y="4483"/>
                  </a:cubicBezTo>
                  <a:cubicBezTo>
                    <a:pt x="1626" y="4483"/>
                    <a:pt x="1626" y="4483"/>
                    <a:pt x="1626" y="4483"/>
                  </a:cubicBezTo>
                  <a:lnTo>
                    <a:pt x="2090" y="3260"/>
                  </a:lnTo>
                  <a:close/>
                  <a:moveTo>
                    <a:pt x="2090" y="8151"/>
                  </a:moveTo>
                  <a:cubicBezTo>
                    <a:pt x="2090" y="8151"/>
                    <a:pt x="2090" y="8151"/>
                    <a:pt x="2090" y="8151"/>
                  </a:cubicBezTo>
                  <a:cubicBezTo>
                    <a:pt x="2090" y="13449"/>
                    <a:pt x="2090" y="13449"/>
                    <a:pt x="2090" y="13449"/>
                  </a:cubicBezTo>
                  <a:cubicBezTo>
                    <a:pt x="2090" y="13449"/>
                    <a:pt x="2090" y="13449"/>
                    <a:pt x="2090" y="13449"/>
                  </a:cubicBezTo>
                  <a:cubicBezTo>
                    <a:pt x="2090" y="8151"/>
                    <a:pt x="2090" y="8151"/>
                    <a:pt x="2090" y="8151"/>
                  </a:cubicBezTo>
                  <a:close/>
                  <a:moveTo>
                    <a:pt x="2090" y="8558"/>
                  </a:moveTo>
                  <a:cubicBezTo>
                    <a:pt x="2090" y="8558"/>
                    <a:pt x="2090" y="8558"/>
                    <a:pt x="2090" y="8558"/>
                  </a:cubicBezTo>
                  <a:cubicBezTo>
                    <a:pt x="2090" y="13449"/>
                    <a:pt x="2090" y="13449"/>
                    <a:pt x="2090" y="13449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1858" y="8558"/>
                    <a:pt x="1858" y="8558"/>
                    <a:pt x="1858" y="8558"/>
                  </a:cubicBezTo>
                  <a:lnTo>
                    <a:pt x="2090" y="8558"/>
                  </a:lnTo>
                  <a:close/>
                  <a:moveTo>
                    <a:pt x="1858" y="8558"/>
                  </a:moveTo>
                  <a:cubicBezTo>
                    <a:pt x="1858" y="8558"/>
                    <a:pt x="1858" y="8558"/>
                    <a:pt x="1858" y="8558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8558"/>
                    <a:pt x="1742" y="8558"/>
                    <a:pt x="1742" y="8558"/>
                  </a:cubicBezTo>
                  <a:lnTo>
                    <a:pt x="1858" y="8558"/>
                  </a:lnTo>
                  <a:close/>
                  <a:moveTo>
                    <a:pt x="1742" y="8558"/>
                  </a:moveTo>
                  <a:cubicBezTo>
                    <a:pt x="1742" y="8558"/>
                    <a:pt x="1742" y="8558"/>
                    <a:pt x="1742" y="8558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8558"/>
                    <a:pt x="1742" y="8558"/>
                    <a:pt x="1742" y="8558"/>
                  </a:cubicBezTo>
                  <a:close/>
                  <a:moveTo>
                    <a:pt x="1626" y="4891"/>
                  </a:moveTo>
                  <a:cubicBezTo>
                    <a:pt x="1626" y="4891"/>
                    <a:pt x="1626" y="4891"/>
                    <a:pt x="1626" y="4891"/>
                  </a:cubicBezTo>
                  <a:cubicBezTo>
                    <a:pt x="1626" y="4483"/>
                    <a:pt x="1626" y="4483"/>
                    <a:pt x="1626" y="4483"/>
                  </a:cubicBezTo>
                  <a:cubicBezTo>
                    <a:pt x="1626" y="13449"/>
                    <a:pt x="1626" y="13449"/>
                    <a:pt x="1626" y="13449"/>
                  </a:cubicBezTo>
                  <a:cubicBezTo>
                    <a:pt x="1626" y="13449"/>
                    <a:pt x="1626" y="13449"/>
                    <a:pt x="1626" y="13449"/>
                  </a:cubicBezTo>
                  <a:lnTo>
                    <a:pt x="1626" y="4891"/>
                  </a:lnTo>
                  <a:close/>
                  <a:moveTo>
                    <a:pt x="2206" y="13449"/>
                  </a:moveTo>
                  <a:cubicBezTo>
                    <a:pt x="2206" y="13449"/>
                    <a:pt x="2206" y="13449"/>
                    <a:pt x="2206" y="13449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449"/>
                    <a:pt x="1626" y="13449"/>
                    <a:pt x="1626" y="13449"/>
                  </a:cubicBezTo>
                  <a:cubicBezTo>
                    <a:pt x="1626" y="13449"/>
                    <a:pt x="1626" y="13449"/>
                    <a:pt x="1626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2206" y="13449"/>
                    <a:pt x="2206" y="13449"/>
                    <a:pt x="2206" y="13449"/>
                  </a:cubicBezTo>
                  <a:close/>
                  <a:moveTo>
                    <a:pt x="2323" y="13449"/>
                  </a:moveTo>
                  <a:cubicBezTo>
                    <a:pt x="2323" y="13449"/>
                    <a:pt x="2323" y="13449"/>
                    <a:pt x="2323" y="13449"/>
                  </a:cubicBezTo>
                  <a:cubicBezTo>
                    <a:pt x="2206" y="13449"/>
                    <a:pt x="2206" y="13449"/>
                    <a:pt x="2206" y="13449"/>
                  </a:cubicBezTo>
                  <a:cubicBezTo>
                    <a:pt x="2206" y="13449"/>
                    <a:pt x="2206" y="13449"/>
                    <a:pt x="2206" y="13449"/>
                  </a:cubicBezTo>
                  <a:cubicBezTo>
                    <a:pt x="2323" y="13449"/>
                    <a:pt x="2323" y="13449"/>
                    <a:pt x="2323" y="13449"/>
                  </a:cubicBezTo>
                  <a:close/>
                  <a:moveTo>
                    <a:pt x="2206" y="13042"/>
                  </a:moveTo>
                  <a:cubicBezTo>
                    <a:pt x="2206" y="13042"/>
                    <a:pt x="2206" y="13042"/>
                    <a:pt x="2206" y="13042"/>
                  </a:cubicBezTo>
                  <a:cubicBezTo>
                    <a:pt x="2206" y="8151"/>
                    <a:pt x="2206" y="8151"/>
                    <a:pt x="2206" y="8151"/>
                  </a:cubicBezTo>
                  <a:cubicBezTo>
                    <a:pt x="2206" y="8151"/>
                    <a:pt x="2206" y="8151"/>
                    <a:pt x="2206" y="8151"/>
                  </a:cubicBezTo>
                  <a:cubicBezTo>
                    <a:pt x="2206" y="13042"/>
                    <a:pt x="2206" y="13042"/>
                    <a:pt x="2206" y="13042"/>
                  </a:cubicBezTo>
                  <a:close/>
                  <a:moveTo>
                    <a:pt x="2323" y="13449"/>
                  </a:moveTo>
                  <a:cubicBezTo>
                    <a:pt x="2323" y="13449"/>
                    <a:pt x="2323" y="13449"/>
                    <a:pt x="2323" y="13449"/>
                  </a:cubicBezTo>
                  <a:cubicBezTo>
                    <a:pt x="2323" y="13449"/>
                    <a:pt x="2323" y="13449"/>
                    <a:pt x="2323" y="13449"/>
                  </a:cubicBezTo>
                  <a:cubicBezTo>
                    <a:pt x="2323" y="13449"/>
                    <a:pt x="2323" y="13449"/>
                    <a:pt x="2323" y="13449"/>
                  </a:cubicBezTo>
                  <a:cubicBezTo>
                    <a:pt x="2323" y="13042"/>
                    <a:pt x="2323" y="13042"/>
                    <a:pt x="2323" y="13042"/>
                  </a:cubicBezTo>
                  <a:lnTo>
                    <a:pt x="2323" y="13449"/>
                  </a:lnTo>
                  <a:close/>
                  <a:moveTo>
                    <a:pt x="2555" y="13042"/>
                  </a:moveTo>
                  <a:cubicBezTo>
                    <a:pt x="2555" y="13042"/>
                    <a:pt x="2555" y="13042"/>
                    <a:pt x="2555" y="13042"/>
                  </a:cubicBezTo>
                  <a:cubicBezTo>
                    <a:pt x="2323" y="13042"/>
                    <a:pt x="2323" y="13042"/>
                    <a:pt x="2323" y="13042"/>
                  </a:cubicBezTo>
                  <a:cubicBezTo>
                    <a:pt x="2323" y="8151"/>
                    <a:pt x="2323" y="8151"/>
                    <a:pt x="2323" y="8151"/>
                  </a:cubicBezTo>
                  <a:cubicBezTo>
                    <a:pt x="2555" y="7743"/>
                    <a:pt x="2555" y="7743"/>
                    <a:pt x="2555" y="7743"/>
                  </a:cubicBezTo>
                  <a:cubicBezTo>
                    <a:pt x="2555" y="13042"/>
                    <a:pt x="2555" y="13042"/>
                    <a:pt x="2555" y="13042"/>
                  </a:cubicBezTo>
                  <a:close/>
                  <a:moveTo>
                    <a:pt x="2439" y="13449"/>
                  </a:moveTo>
                  <a:cubicBezTo>
                    <a:pt x="2439" y="13449"/>
                    <a:pt x="2439" y="13449"/>
                    <a:pt x="2439" y="13449"/>
                  </a:cubicBezTo>
                  <a:cubicBezTo>
                    <a:pt x="2323" y="13449"/>
                    <a:pt x="2323" y="13449"/>
                    <a:pt x="2323" y="13449"/>
                  </a:cubicBezTo>
                  <a:cubicBezTo>
                    <a:pt x="2323" y="13042"/>
                    <a:pt x="2323" y="13042"/>
                    <a:pt x="2323" y="13042"/>
                  </a:cubicBezTo>
                  <a:cubicBezTo>
                    <a:pt x="2439" y="13042"/>
                    <a:pt x="2439" y="13042"/>
                    <a:pt x="2439" y="13042"/>
                  </a:cubicBezTo>
                  <a:lnTo>
                    <a:pt x="2439" y="13449"/>
                  </a:lnTo>
                  <a:close/>
                  <a:moveTo>
                    <a:pt x="2555" y="13449"/>
                  </a:moveTo>
                  <a:cubicBezTo>
                    <a:pt x="2555" y="13449"/>
                    <a:pt x="2555" y="13449"/>
                    <a:pt x="2555" y="13449"/>
                  </a:cubicBezTo>
                  <a:cubicBezTo>
                    <a:pt x="2439" y="13449"/>
                    <a:pt x="2439" y="13449"/>
                    <a:pt x="2439" y="13449"/>
                  </a:cubicBezTo>
                  <a:cubicBezTo>
                    <a:pt x="2439" y="13042"/>
                    <a:pt x="2439" y="13042"/>
                    <a:pt x="2439" y="13042"/>
                  </a:cubicBezTo>
                  <a:cubicBezTo>
                    <a:pt x="2555" y="13042"/>
                    <a:pt x="2555" y="13042"/>
                    <a:pt x="2555" y="13042"/>
                  </a:cubicBezTo>
                  <a:lnTo>
                    <a:pt x="2555" y="13449"/>
                  </a:lnTo>
                  <a:close/>
                  <a:moveTo>
                    <a:pt x="2671" y="13449"/>
                  </a:moveTo>
                  <a:cubicBezTo>
                    <a:pt x="2671" y="13449"/>
                    <a:pt x="2671" y="13449"/>
                    <a:pt x="2671" y="13449"/>
                  </a:cubicBezTo>
                  <a:cubicBezTo>
                    <a:pt x="2555" y="13449"/>
                    <a:pt x="2555" y="13449"/>
                    <a:pt x="2555" y="13449"/>
                  </a:cubicBezTo>
                  <a:cubicBezTo>
                    <a:pt x="2555" y="13042"/>
                    <a:pt x="2555" y="13042"/>
                    <a:pt x="2555" y="13042"/>
                  </a:cubicBezTo>
                  <a:cubicBezTo>
                    <a:pt x="2671" y="13042"/>
                    <a:pt x="2671" y="13042"/>
                    <a:pt x="2671" y="13042"/>
                  </a:cubicBezTo>
                  <a:lnTo>
                    <a:pt x="2671" y="13449"/>
                  </a:lnTo>
                  <a:close/>
                  <a:moveTo>
                    <a:pt x="2555" y="13042"/>
                  </a:moveTo>
                  <a:cubicBezTo>
                    <a:pt x="2555" y="13042"/>
                    <a:pt x="2555" y="13042"/>
                    <a:pt x="2555" y="13042"/>
                  </a:cubicBezTo>
                  <a:cubicBezTo>
                    <a:pt x="2555" y="7743"/>
                    <a:pt x="2555" y="7743"/>
                    <a:pt x="2555" y="7743"/>
                  </a:cubicBezTo>
                  <a:cubicBezTo>
                    <a:pt x="2555" y="7743"/>
                    <a:pt x="2555" y="7743"/>
                    <a:pt x="2555" y="7743"/>
                  </a:cubicBezTo>
                  <a:cubicBezTo>
                    <a:pt x="2555" y="13042"/>
                    <a:pt x="2555" y="13042"/>
                    <a:pt x="2555" y="13042"/>
                  </a:cubicBezTo>
                  <a:close/>
                  <a:moveTo>
                    <a:pt x="2671" y="13449"/>
                  </a:moveTo>
                  <a:cubicBezTo>
                    <a:pt x="2671" y="13449"/>
                    <a:pt x="2671" y="13449"/>
                    <a:pt x="2671" y="13449"/>
                  </a:cubicBezTo>
                  <a:cubicBezTo>
                    <a:pt x="2671" y="13449"/>
                    <a:pt x="2671" y="13449"/>
                    <a:pt x="2671" y="13449"/>
                  </a:cubicBezTo>
                  <a:cubicBezTo>
                    <a:pt x="2671" y="13042"/>
                    <a:pt x="2671" y="13042"/>
                    <a:pt x="2671" y="13042"/>
                  </a:cubicBezTo>
                  <a:cubicBezTo>
                    <a:pt x="2671" y="13042"/>
                    <a:pt x="2671" y="13042"/>
                    <a:pt x="2671" y="13042"/>
                  </a:cubicBezTo>
                  <a:lnTo>
                    <a:pt x="2671" y="13449"/>
                  </a:lnTo>
                  <a:close/>
                  <a:moveTo>
                    <a:pt x="2671" y="13042"/>
                  </a:moveTo>
                  <a:cubicBezTo>
                    <a:pt x="2671" y="13042"/>
                    <a:pt x="2671" y="13042"/>
                    <a:pt x="2671" y="13042"/>
                  </a:cubicBezTo>
                  <a:cubicBezTo>
                    <a:pt x="2671" y="7743"/>
                    <a:pt x="2671" y="7743"/>
                    <a:pt x="2671" y="7743"/>
                  </a:cubicBezTo>
                  <a:cubicBezTo>
                    <a:pt x="2671" y="7743"/>
                    <a:pt x="2671" y="7743"/>
                    <a:pt x="2671" y="7743"/>
                  </a:cubicBezTo>
                  <a:cubicBezTo>
                    <a:pt x="2671" y="13042"/>
                    <a:pt x="2671" y="13042"/>
                    <a:pt x="2671" y="13042"/>
                  </a:cubicBezTo>
                  <a:close/>
                  <a:moveTo>
                    <a:pt x="2903" y="13449"/>
                  </a:moveTo>
                  <a:cubicBezTo>
                    <a:pt x="2903" y="13449"/>
                    <a:pt x="2903" y="13449"/>
                    <a:pt x="2903" y="13449"/>
                  </a:cubicBezTo>
                  <a:cubicBezTo>
                    <a:pt x="2903" y="13042"/>
                    <a:pt x="2903" y="13042"/>
                    <a:pt x="2903" y="13042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13449"/>
                    <a:pt x="2787" y="13449"/>
                    <a:pt x="2787" y="13449"/>
                  </a:cubicBezTo>
                  <a:cubicBezTo>
                    <a:pt x="2787" y="13449"/>
                    <a:pt x="2787" y="13449"/>
                    <a:pt x="2787" y="13449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903" y="13042"/>
                    <a:pt x="2903" y="13042"/>
                    <a:pt x="2903" y="13042"/>
                  </a:cubicBezTo>
                  <a:cubicBezTo>
                    <a:pt x="2903" y="13449"/>
                    <a:pt x="2903" y="13449"/>
                    <a:pt x="2903" y="13449"/>
                  </a:cubicBezTo>
                  <a:cubicBezTo>
                    <a:pt x="2903" y="13449"/>
                    <a:pt x="2903" y="13449"/>
                    <a:pt x="2903" y="13449"/>
                  </a:cubicBezTo>
                  <a:cubicBezTo>
                    <a:pt x="2903" y="13042"/>
                    <a:pt x="2903" y="13042"/>
                    <a:pt x="2903" y="13042"/>
                  </a:cubicBezTo>
                  <a:cubicBezTo>
                    <a:pt x="3019" y="13042"/>
                    <a:pt x="3019" y="13042"/>
                    <a:pt x="3019" y="13042"/>
                  </a:cubicBezTo>
                  <a:cubicBezTo>
                    <a:pt x="3019" y="13042"/>
                    <a:pt x="3019" y="13042"/>
                    <a:pt x="3019" y="13042"/>
                  </a:cubicBezTo>
                  <a:lnTo>
                    <a:pt x="2903" y="13449"/>
                  </a:lnTo>
                  <a:close/>
                  <a:moveTo>
                    <a:pt x="2787" y="13042"/>
                  </a:move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7743"/>
                    <a:pt x="2787" y="7743"/>
                    <a:pt x="2787" y="7743"/>
                  </a:cubicBezTo>
                  <a:cubicBezTo>
                    <a:pt x="2787" y="7336"/>
                    <a:pt x="2787" y="7336"/>
                    <a:pt x="2787" y="7336"/>
                  </a:cubicBezTo>
                  <a:cubicBezTo>
                    <a:pt x="2787" y="13042"/>
                    <a:pt x="2787" y="13042"/>
                    <a:pt x="2787" y="13042"/>
                  </a:cubicBezTo>
                  <a:close/>
                  <a:moveTo>
                    <a:pt x="2903" y="13042"/>
                  </a:moveTo>
                  <a:cubicBezTo>
                    <a:pt x="2903" y="13042"/>
                    <a:pt x="2903" y="13042"/>
                    <a:pt x="2903" y="13042"/>
                  </a:cubicBezTo>
                  <a:cubicBezTo>
                    <a:pt x="2903" y="7336"/>
                    <a:pt x="2903" y="7336"/>
                    <a:pt x="2903" y="7336"/>
                  </a:cubicBezTo>
                  <a:cubicBezTo>
                    <a:pt x="2903" y="7336"/>
                    <a:pt x="2903" y="7336"/>
                    <a:pt x="2903" y="7336"/>
                  </a:cubicBezTo>
                  <a:cubicBezTo>
                    <a:pt x="2903" y="13042"/>
                    <a:pt x="2903" y="13042"/>
                    <a:pt x="2903" y="13042"/>
                  </a:cubicBezTo>
                  <a:close/>
                  <a:moveTo>
                    <a:pt x="3019" y="12634"/>
                  </a:moveTo>
                  <a:cubicBezTo>
                    <a:pt x="3019" y="12634"/>
                    <a:pt x="3019" y="12634"/>
                    <a:pt x="3019" y="12634"/>
                  </a:cubicBezTo>
                  <a:cubicBezTo>
                    <a:pt x="3019" y="7336"/>
                    <a:pt x="3019" y="7336"/>
                    <a:pt x="3019" y="7336"/>
                  </a:cubicBezTo>
                  <a:cubicBezTo>
                    <a:pt x="3019" y="7336"/>
                    <a:pt x="3019" y="7336"/>
                    <a:pt x="3019" y="7336"/>
                  </a:cubicBezTo>
                  <a:cubicBezTo>
                    <a:pt x="3019" y="12634"/>
                    <a:pt x="3019" y="12634"/>
                    <a:pt x="3019" y="12634"/>
                  </a:cubicBezTo>
                  <a:close/>
                  <a:moveTo>
                    <a:pt x="3252" y="12634"/>
                  </a:moveTo>
                  <a:cubicBezTo>
                    <a:pt x="3252" y="12634"/>
                    <a:pt x="3252" y="12634"/>
                    <a:pt x="3252" y="12634"/>
                  </a:cubicBezTo>
                  <a:cubicBezTo>
                    <a:pt x="3135" y="12634"/>
                    <a:pt x="3135" y="12634"/>
                    <a:pt x="3135" y="12634"/>
                  </a:cubicBezTo>
                  <a:cubicBezTo>
                    <a:pt x="3135" y="12634"/>
                    <a:pt x="3135" y="12634"/>
                    <a:pt x="3135" y="12634"/>
                  </a:cubicBezTo>
                  <a:cubicBezTo>
                    <a:pt x="3135" y="12634"/>
                    <a:pt x="3135" y="12634"/>
                    <a:pt x="3135" y="12634"/>
                  </a:cubicBezTo>
                  <a:cubicBezTo>
                    <a:pt x="3135" y="6928"/>
                    <a:pt x="3135" y="6928"/>
                    <a:pt x="3135" y="6928"/>
                  </a:cubicBezTo>
                  <a:cubicBezTo>
                    <a:pt x="3135" y="6928"/>
                    <a:pt x="3135" y="6928"/>
                    <a:pt x="3135" y="6928"/>
                  </a:cubicBezTo>
                  <a:cubicBezTo>
                    <a:pt x="3252" y="6928"/>
                    <a:pt x="3252" y="6928"/>
                    <a:pt x="3252" y="6928"/>
                  </a:cubicBezTo>
                  <a:lnTo>
                    <a:pt x="3252" y="12634"/>
                  </a:lnTo>
                  <a:close/>
                  <a:moveTo>
                    <a:pt x="3484" y="12634"/>
                  </a:moveTo>
                  <a:cubicBezTo>
                    <a:pt x="3484" y="12634"/>
                    <a:pt x="3484" y="12634"/>
                    <a:pt x="3484" y="12634"/>
                  </a:cubicBezTo>
                  <a:cubicBezTo>
                    <a:pt x="3368" y="12634"/>
                    <a:pt x="3368" y="12634"/>
                    <a:pt x="3368" y="12634"/>
                  </a:cubicBezTo>
                  <a:cubicBezTo>
                    <a:pt x="3368" y="6928"/>
                    <a:pt x="3368" y="6928"/>
                    <a:pt x="3368" y="6928"/>
                  </a:cubicBezTo>
                  <a:cubicBezTo>
                    <a:pt x="3484" y="7336"/>
                    <a:pt x="3484" y="7336"/>
                    <a:pt x="3484" y="7336"/>
                  </a:cubicBezTo>
                  <a:lnTo>
                    <a:pt x="3484" y="12634"/>
                  </a:lnTo>
                  <a:close/>
                  <a:moveTo>
                    <a:pt x="4297" y="12226"/>
                  </a:moveTo>
                  <a:cubicBezTo>
                    <a:pt x="4297" y="12226"/>
                    <a:pt x="4297" y="12226"/>
                    <a:pt x="4297" y="12226"/>
                  </a:cubicBezTo>
                  <a:cubicBezTo>
                    <a:pt x="3948" y="12226"/>
                    <a:pt x="3948" y="12226"/>
                    <a:pt x="3948" y="12226"/>
                  </a:cubicBezTo>
                  <a:cubicBezTo>
                    <a:pt x="3600" y="12634"/>
                    <a:pt x="3600" y="12634"/>
                    <a:pt x="3600" y="12634"/>
                  </a:cubicBezTo>
                  <a:cubicBezTo>
                    <a:pt x="3600" y="7336"/>
                    <a:pt x="3600" y="7336"/>
                    <a:pt x="3600" y="7336"/>
                  </a:cubicBezTo>
                  <a:cubicBezTo>
                    <a:pt x="4297" y="7336"/>
                    <a:pt x="4297" y="7336"/>
                    <a:pt x="4297" y="7336"/>
                  </a:cubicBezTo>
                  <a:lnTo>
                    <a:pt x="4297" y="12226"/>
                  </a:lnTo>
                  <a:close/>
                  <a:moveTo>
                    <a:pt x="4529" y="12634"/>
                  </a:moveTo>
                  <a:cubicBezTo>
                    <a:pt x="4529" y="12634"/>
                    <a:pt x="4529" y="12634"/>
                    <a:pt x="4529" y="12634"/>
                  </a:cubicBezTo>
                  <a:cubicBezTo>
                    <a:pt x="4413" y="12634"/>
                    <a:pt x="4413" y="12634"/>
                    <a:pt x="4413" y="12634"/>
                  </a:cubicBezTo>
                  <a:cubicBezTo>
                    <a:pt x="4413" y="7336"/>
                    <a:pt x="4413" y="7336"/>
                    <a:pt x="4413" y="7336"/>
                  </a:cubicBezTo>
                  <a:cubicBezTo>
                    <a:pt x="4529" y="7336"/>
                    <a:pt x="4529" y="7336"/>
                    <a:pt x="4529" y="7336"/>
                  </a:cubicBezTo>
                  <a:lnTo>
                    <a:pt x="4529" y="12634"/>
                  </a:lnTo>
                  <a:close/>
                  <a:moveTo>
                    <a:pt x="4877" y="12634"/>
                  </a:moveTo>
                  <a:cubicBezTo>
                    <a:pt x="4877" y="12634"/>
                    <a:pt x="4877" y="12634"/>
                    <a:pt x="4877" y="12634"/>
                  </a:cubicBezTo>
                  <a:cubicBezTo>
                    <a:pt x="4645" y="12634"/>
                    <a:pt x="4645" y="12634"/>
                    <a:pt x="4645" y="12634"/>
                  </a:cubicBezTo>
                  <a:cubicBezTo>
                    <a:pt x="4645" y="7336"/>
                    <a:pt x="4645" y="7336"/>
                    <a:pt x="4645" y="7336"/>
                  </a:cubicBezTo>
                  <a:cubicBezTo>
                    <a:pt x="4877" y="7336"/>
                    <a:pt x="4877" y="7336"/>
                    <a:pt x="4877" y="7336"/>
                  </a:cubicBezTo>
                  <a:lnTo>
                    <a:pt x="4877" y="12634"/>
                  </a:lnTo>
                  <a:close/>
                  <a:moveTo>
                    <a:pt x="5574" y="12634"/>
                  </a:moveTo>
                  <a:cubicBezTo>
                    <a:pt x="5574" y="12634"/>
                    <a:pt x="5574" y="12634"/>
                    <a:pt x="5574" y="12634"/>
                  </a:cubicBezTo>
                  <a:cubicBezTo>
                    <a:pt x="4877" y="12634"/>
                    <a:pt x="4877" y="12634"/>
                    <a:pt x="4877" y="12634"/>
                  </a:cubicBezTo>
                  <a:cubicBezTo>
                    <a:pt x="4877" y="7336"/>
                    <a:pt x="4877" y="7336"/>
                    <a:pt x="4877" y="7336"/>
                  </a:cubicBezTo>
                  <a:cubicBezTo>
                    <a:pt x="5574" y="7336"/>
                    <a:pt x="5574" y="7336"/>
                    <a:pt x="5574" y="7336"/>
                  </a:cubicBezTo>
                  <a:lnTo>
                    <a:pt x="5574" y="12634"/>
                  </a:lnTo>
                  <a:close/>
                  <a:moveTo>
                    <a:pt x="5806" y="12634"/>
                  </a:moveTo>
                  <a:cubicBezTo>
                    <a:pt x="5806" y="12634"/>
                    <a:pt x="5806" y="12634"/>
                    <a:pt x="5806" y="12634"/>
                  </a:cubicBezTo>
                  <a:cubicBezTo>
                    <a:pt x="5690" y="12634"/>
                    <a:pt x="5690" y="12634"/>
                    <a:pt x="5690" y="12634"/>
                  </a:cubicBezTo>
                  <a:cubicBezTo>
                    <a:pt x="5690" y="7336"/>
                    <a:pt x="5690" y="7336"/>
                    <a:pt x="5690" y="7336"/>
                  </a:cubicBezTo>
                  <a:cubicBezTo>
                    <a:pt x="5806" y="7743"/>
                    <a:pt x="5806" y="7743"/>
                    <a:pt x="5806" y="7743"/>
                  </a:cubicBezTo>
                  <a:lnTo>
                    <a:pt x="5806" y="12634"/>
                  </a:lnTo>
                  <a:close/>
                  <a:moveTo>
                    <a:pt x="6039" y="12634"/>
                  </a:moveTo>
                  <a:cubicBezTo>
                    <a:pt x="6039" y="12634"/>
                    <a:pt x="6039" y="12634"/>
                    <a:pt x="6039" y="12634"/>
                  </a:cubicBezTo>
                  <a:cubicBezTo>
                    <a:pt x="5923" y="12634"/>
                    <a:pt x="5923" y="12634"/>
                    <a:pt x="5923" y="12634"/>
                  </a:cubicBezTo>
                  <a:cubicBezTo>
                    <a:pt x="5923" y="7743"/>
                    <a:pt x="5923" y="7743"/>
                    <a:pt x="5923" y="7743"/>
                  </a:cubicBezTo>
                  <a:cubicBezTo>
                    <a:pt x="6039" y="7743"/>
                    <a:pt x="6039" y="7743"/>
                    <a:pt x="6039" y="7743"/>
                  </a:cubicBezTo>
                  <a:lnTo>
                    <a:pt x="6039" y="12634"/>
                  </a:lnTo>
                  <a:close/>
                  <a:moveTo>
                    <a:pt x="6619" y="12634"/>
                  </a:moveTo>
                  <a:cubicBezTo>
                    <a:pt x="6619" y="12634"/>
                    <a:pt x="6619" y="12634"/>
                    <a:pt x="6619" y="12634"/>
                  </a:cubicBezTo>
                  <a:cubicBezTo>
                    <a:pt x="6155" y="12634"/>
                    <a:pt x="6155" y="12634"/>
                    <a:pt x="6155" y="12634"/>
                  </a:cubicBezTo>
                  <a:cubicBezTo>
                    <a:pt x="6155" y="7743"/>
                    <a:pt x="6155" y="7743"/>
                    <a:pt x="6155" y="7743"/>
                  </a:cubicBezTo>
                  <a:cubicBezTo>
                    <a:pt x="6619" y="7743"/>
                    <a:pt x="6619" y="7743"/>
                    <a:pt x="6619" y="7743"/>
                  </a:cubicBezTo>
                  <a:lnTo>
                    <a:pt x="6619" y="12634"/>
                  </a:lnTo>
                  <a:close/>
                  <a:moveTo>
                    <a:pt x="6852" y="12634"/>
                  </a:moveTo>
                  <a:cubicBezTo>
                    <a:pt x="6852" y="12634"/>
                    <a:pt x="6852" y="12634"/>
                    <a:pt x="6852" y="12634"/>
                  </a:cubicBezTo>
                  <a:cubicBezTo>
                    <a:pt x="6735" y="12634"/>
                    <a:pt x="6735" y="12634"/>
                    <a:pt x="6735" y="12634"/>
                  </a:cubicBezTo>
                  <a:cubicBezTo>
                    <a:pt x="6735" y="7743"/>
                    <a:pt x="6735" y="7743"/>
                    <a:pt x="6735" y="7743"/>
                  </a:cubicBezTo>
                  <a:cubicBezTo>
                    <a:pt x="6852" y="7743"/>
                    <a:pt x="6852" y="7743"/>
                    <a:pt x="6852" y="7743"/>
                  </a:cubicBezTo>
                  <a:lnTo>
                    <a:pt x="6852" y="12634"/>
                  </a:lnTo>
                  <a:close/>
                  <a:moveTo>
                    <a:pt x="7316" y="12634"/>
                  </a:moveTo>
                  <a:cubicBezTo>
                    <a:pt x="7316" y="12634"/>
                    <a:pt x="7316" y="12634"/>
                    <a:pt x="7316" y="12634"/>
                  </a:cubicBezTo>
                  <a:cubicBezTo>
                    <a:pt x="6968" y="12634"/>
                    <a:pt x="6968" y="12634"/>
                    <a:pt x="6968" y="12634"/>
                  </a:cubicBezTo>
                  <a:cubicBezTo>
                    <a:pt x="6968" y="7743"/>
                    <a:pt x="6968" y="7743"/>
                    <a:pt x="6968" y="7743"/>
                  </a:cubicBezTo>
                  <a:cubicBezTo>
                    <a:pt x="7316" y="7743"/>
                    <a:pt x="7316" y="7743"/>
                    <a:pt x="7316" y="7743"/>
                  </a:cubicBezTo>
                  <a:lnTo>
                    <a:pt x="7316" y="12634"/>
                  </a:lnTo>
                  <a:close/>
                  <a:moveTo>
                    <a:pt x="7316" y="7336"/>
                  </a:moveTo>
                  <a:cubicBezTo>
                    <a:pt x="7316" y="7336"/>
                    <a:pt x="7316" y="7336"/>
                    <a:pt x="7316" y="7336"/>
                  </a:cubicBezTo>
                  <a:cubicBezTo>
                    <a:pt x="6968" y="6928"/>
                    <a:pt x="6968" y="6928"/>
                    <a:pt x="6968" y="6928"/>
                  </a:cubicBezTo>
                  <a:cubicBezTo>
                    <a:pt x="6968" y="1630"/>
                    <a:pt x="6968" y="1630"/>
                    <a:pt x="6968" y="1630"/>
                  </a:cubicBezTo>
                  <a:cubicBezTo>
                    <a:pt x="6852" y="1630"/>
                    <a:pt x="6852" y="1630"/>
                    <a:pt x="6852" y="1630"/>
                  </a:cubicBezTo>
                  <a:cubicBezTo>
                    <a:pt x="6852" y="6928"/>
                    <a:pt x="6852" y="6928"/>
                    <a:pt x="6852" y="6928"/>
                  </a:cubicBezTo>
                  <a:cubicBezTo>
                    <a:pt x="6735" y="6928"/>
                    <a:pt x="6735" y="6928"/>
                    <a:pt x="6735" y="6928"/>
                  </a:cubicBezTo>
                  <a:cubicBezTo>
                    <a:pt x="6735" y="1630"/>
                    <a:pt x="6735" y="1630"/>
                    <a:pt x="6735" y="1630"/>
                  </a:cubicBezTo>
                  <a:cubicBezTo>
                    <a:pt x="6619" y="1630"/>
                    <a:pt x="6619" y="1630"/>
                    <a:pt x="6619" y="1630"/>
                  </a:cubicBezTo>
                  <a:cubicBezTo>
                    <a:pt x="6619" y="6928"/>
                    <a:pt x="6619" y="6928"/>
                    <a:pt x="6619" y="6928"/>
                  </a:cubicBezTo>
                  <a:cubicBezTo>
                    <a:pt x="6155" y="6928"/>
                    <a:pt x="6155" y="6928"/>
                    <a:pt x="6155" y="6928"/>
                  </a:cubicBezTo>
                  <a:cubicBezTo>
                    <a:pt x="6155" y="1223"/>
                    <a:pt x="6155" y="1223"/>
                    <a:pt x="6155" y="1223"/>
                  </a:cubicBezTo>
                  <a:cubicBezTo>
                    <a:pt x="6039" y="1630"/>
                    <a:pt x="6039" y="1630"/>
                    <a:pt x="6039" y="1630"/>
                  </a:cubicBezTo>
                  <a:cubicBezTo>
                    <a:pt x="6039" y="6928"/>
                    <a:pt x="6039" y="6928"/>
                    <a:pt x="6039" y="6928"/>
                  </a:cubicBezTo>
                  <a:cubicBezTo>
                    <a:pt x="5923" y="6928"/>
                    <a:pt x="5923" y="6928"/>
                    <a:pt x="5923" y="6928"/>
                  </a:cubicBezTo>
                  <a:cubicBezTo>
                    <a:pt x="5923" y="1223"/>
                    <a:pt x="5923" y="1223"/>
                    <a:pt x="5923" y="1223"/>
                  </a:cubicBezTo>
                  <a:cubicBezTo>
                    <a:pt x="5806" y="1630"/>
                    <a:pt x="5806" y="1630"/>
                    <a:pt x="5806" y="1630"/>
                  </a:cubicBezTo>
                  <a:cubicBezTo>
                    <a:pt x="5806" y="6928"/>
                    <a:pt x="5806" y="6928"/>
                    <a:pt x="5806" y="6928"/>
                  </a:cubicBezTo>
                  <a:cubicBezTo>
                    <a:pt x="5690" y="6928"/>
                    <a:pt x="5690" y="6928"/>
                    <a:pt x="5690" y="6928"/>
                  </a:cubicBezTo>
                  <a:cubicBezTo>
                    <a:pt x="5690" y="1223"/>
                    <a:pt x="5690" y="1223"/>
                    <a:pt x="5690" y="1223"/>
                  </a:cubicBezTo>
                  <a:cubicBezTo>
                    <a:pt x="5574" y="1223"/>
                    <a:pt x="5574" y="1223"/>
                    <a:pt x="5574" y="1223"/>
                  </a:cubicBezTo>
                  <a:cubicBezTo>
                    <a:pt x="5574" y="6928"/>
                    <a:pt x="5574" y="6928"/>
                    <a:pt x="5574" y="6928"/>
                  </a:cubicBezTo>
                  <a:cubicBezTo>
                    <a:pt x="4877" y="6928"/>
                    <a:pt x="4877" y="6928"/>
                    <a:pt x="4877" y="6928"/>
                  </a:cubicBezTo>
                  <a:cubicBezTo>
                    <a:pt x="4877" y="1223"/>
                    <a:pt x="4877" y="1223"/>
                    <a:pt x="4877" y="1223"/>
                  </a:cubicBezTo>
                  <a:cubicBezTo>
                    <a:pt x="4877" y="1223"/>
                    <a:pt x="4877" y="1223"/>
                    <a:pt x="4877" y="1223"/>
                  </a:cubicBezTo>
                  <a:cubicBezTo>
                    <a:pt x="4877" y="6928"/>
                    <a:pt x="4877" y="6928"/>
                    <a:pt x="4877" y="6928"/>
                  </a:cubicBezTo>
                  <a:cubicBezTo>
                    <a:pt x="4645" y="6928"/>
                    <a:pt x="4645" y="6928"/>
                    <a:pt x="4645" y="6928"/>
                  </a:cubicBezTo>
                  <a:cubicBezTo>
                    <a:pt x="4645" y="815"/>
                    <a:pt x="4645" y="815"/>
                    <a:pt x="4645" y="815"/>
                  </a:cubicBezTo>
                  <a:cubicBezTo>
                    <a:pt x="4529" y="1223"/>
                    <a:pt x="4529" y="1223"/>
                    <a:pt x="4529" y="1223"/>
                  </a:cubicBezTo>
                  <a:cubicBezTo>
                    <a:pt x="4529" y="6928"/>
                    <a:pt x="4529" y="6928"/>
                    <a:pt x="4529" y="6928"/>
                  </a:cubicBezTo>
                  <a:cubicBezTo>
                    <a:pt x="4413" y="6521"/>
                    <a:pt x="4413" y="6521"/>
                    <a:pt x="4413" y="6521"/>
                  </a:cubicBezTo>
                  <a:cubicBezTo>
                    <a:pt x="4413" y="815"/>
                    <a:pt x="4413" y="815"/>
                    <a:pt x="4413" y="815"/>
                  </a:cubicBezTo>
                  <a:cubicBezTo>
                    <a:pt x="4297" y="1223"/>
                    <a:pt x="4297" y="1223"/>
                    <a:pt x="4297" y="1223"/>
                  </a:cubicBezTo>
                  <a:cubicBezTo>
                    <a:pt x="4297" y="6521"/>
                    <a:pt x="4297" y="6521"/>
                    <a:pt x="4297" y="6521"/>
                  </a:cubicBezTo>
                  <a:cubicBezTo>
                    <a:pt x="3600" y="6521"/>
                    <a:pt x="3600" y="6521"/>
                    <a:pt x="3600" y="6521"/>
                  </a:cubicBezTo>
                  <a:cubicBezTo>
                    <a:pt x="3600" y="815"/>
                    <a:pt x="3600" y="815"/>
                    <a:pt x="3600" y="815"/>
                  </a:cubicBezTo>
                  <a:cubicBezTo>
                    <a:pt x="3484" y="815"/>
                    <a:pt x="3484" y="815"/>
                    <a:pt x="3484" y="815"/>
                  </a:cubicBezTo>
                  <a:cubicBezTo>
                    <a:pt x="3484" y="6521"/>
                    <a:pt x="3484" y="6521"/>
                    <a:pt x="3484" y="6521"/>
                  </a:cubicBezTo>
                  <a:cubicBezTo>
                    <a:pt x="3368" y="6521"/>
                    <a:pt x="3368" y="6521"/>
                    <a:pt x="3368" y="6521"/>
                  </a:cubicBezTo>
                  <a:cubicBezTo>
                    <a:pt x="3368" y="815"/>
                    <a:pt x="3368" y="815"/>
                    <a:pt x="3368" y="815"/>
                  </a:cubicBezTo>
                  <a:cubicBezTo>
                    <a:pt x="3252" y="815"/>
                    <a:pt x="3252" y="815"/>
                    <a:pt x="3252" y="815"/>
                  </a:cubicBezTo>
                  <a:cubicBezTo>
                    <a:pt x="3252" y="6521"/>
                    <a:pt x="3252" y="6521"/>
                    <a:pt x="3252" y="6521"/>
                  </a:cubicBezTo>
                  <a:cubicBezTo>
                    <a:pt x="3135" y="6521"/>
                    <a:pt x="3135" y="6521"/>
                    <a:pt x="3135" y="6521"/>
                  </a:cubicBezTo>
                  <a:cubicBezTo>
                    <a:pt x="3135" y="6521"/>
                    <a:pt x="3135" y="6521"/>
                    <a:pt x="3135" y="6521"/>
                  </a:cubicBezTo>
                  <a:cubicBezTo>
                    <a:pt x="3135" y="6521"/>
                    <a:pt x="3135" y="6521"/>
                    <a:pt x="3135" y="6521"/>
                  </a:cubicBezTo>
                  <a:cubicBezTo>
                    <a:pt x="3135" y="1223"/>
                    <a:pt x="3135" y="1223"/>
                    <a:pt x="3135" y="1223"/>
                  </a:cubicBezTo>
                  <a:cubicBezTo>
                    <a:pt x="3019" y="815"/>
                    <a:pt x="3019" y="815"/>
                    <a:pt x="3019" y="815"/>
                  </a:cubicBezTo>
                  <a:cubicBezTo>
                    <a:pt x="3019" y="6521"/>
                    <a:pt x="3019" y="6521"/>
                    <a:pt x="3019" y="6521"/>
                  </a:cubicBezTo>
                  <a:cubicBezTo>
                    <a:pt x="3019" y="6521"/>
                    <a:pt x="3019" y="6521"/>
                    <a:pt x="3019" y="6521"/>
                  </a:cubicBezTo>
                  <a:cubicBezTo>
                    <a:pt x="3019" y="1223"/>
                    <a:pt x="3019" y="1223"/>
                    <a:pt x="3019" y="1223"/>
                  </a:cubicBezTo>
                  <a:cubicBezTo>
                    <a:pt x="2903" y="1223"/>
                    <a:pt x="2903" y="1223"/>
                    <a:pt x="2903" y="1223"/>
                  </a:cubicBezTo>
                  <a:cubicBezTo>
                    <a:pt x="2903" y="6928"/>
                    <a:pt x="2903" y="6928"/>
                    <a:pt x="2903" y="6928"/>
                  </a:cubicBezTo>
                  <a:cubicBezTo>
                    <a:pt x="2903" y="6928"/>
                    <a:pt x="2903" y="6928"/>
                    <a:pt x="2903" y="6928"/>
                  </a:cubicBezTo>
                  <a:cubicBezTo>
                    <a:pt x="2903" y="1630"/>
                    <a:pt x="2903" y="1630"/>
                    <a:pt x="2903" y="1630"/>
                  </a:cubicBezTo>
                  <a:cubicBezTo>
                    <a:pt x="2787" y="1223"/>
                    <a:pt x="2787" y="1223"/>
                    <a:pt x="2787" y="1223"/>
                  </a:cubicBezTo>
                  <a:cubicBezTo>
                    <a:pt x="2787" y="6928"/>
                    <a:pt x="2787" y="6928"/>
                    <a:pt x="2787" y="6928"/>
                  </a:cubicBezTo>
                  <a:cubicBezTo>
                    <a:pt x="2787" y="6928"/>
                    <a:pt x="2787" y="6928"/>
                    <a:pt x="2787" y="6928"/>
                  </a:cubicBezTo>
                  <a:cubicBezTo>
                    <a:pt x="2787" y="1630"/>
                    <a:pt x="2787" y="1630"/>
                    <a:pt x="2787" y="1630"/>
                  </a:cubicBezTo>
                  <a:cubicBezTo>
                    <a:pt x="2671" y="1630"/>
                    <a:pt x="2671" y="1630"/>
                    <a:pt x="2671" y="1630"/>
                  </a:cubicBezTo>
                  <a:cubicBezTo>
                    <a:pt x="2671" y="6928"/>
                    <a:pt x="2671" y="6928"/>
                    <a:pt x="2671" y="6928"/>
                  </a:cubicBezTo>
                  <a:cubicBezTo>
                    <a:pt x="2671" y="6928"/>
                    <a:pt x="2671" y="6928"/>
                    <a:pt x="2671" y="6928"/>
                  </a:cubicBezTo>
                  <a:cubicBezTo>
                    <a:pt x="2671" y="2038"/>
                    <a:pt x="2671" y="2038"/>
                    <a:pt x="2671" y="2038"/>
                  </a:cubicBezTo>
                  <a:cubicBezTo>
                    <a:pt x="2555" y="2038"/>
                    <a:pt x="2555" y="2038"/>
                    <a:pt x="2555" y="2038"/>
                  </a:cubicBezTo>
                  <a:cubicBezTo>
                    <a:pt x="2555" y="6928"/>
                    <a:pt x="2555" y="6928"/>
                    <a:pt x="2555" y="6928"/>
                  </a:cubicBezTo>
                  <a:cubicBezTo>
                    <a:pt x="2555" y="6928"/>
                    <a:pt x="2555" y="6928"/>
                    <a:pt x="2555" y="6928"/>
                  </a:cubicBezTo>
                  <a:cubicBezTo>
                    <a:pt x="2555" y="2038"/>
                    <a:pt x="2555" y="2038"/>
                    <a:pt x="2555" y="2038"/>
                  </a:cubicBezTo>
                  <a:cubicBezTo>
                    <a:pt x="2555" y="2038"/>
                    <a:pt x="2555" y="2038"/>
                    <a:pt x="2555" y="2038"/>
                  </a:cubicBezTo>
                  <a:cubicBezTo>
                    <a:pt x="2555" y="7336"/>
                    <a:pt x="2555" y="7336"/>
                    <a:pt x="2555" y="7336"/>
                  </a:cubicBezTo>
                  <a:cubicBezTo>
                    <a:pt x="2323" y="7336"/>
                    <a:pt x="2323" y="7336"/>
                    <a:pt x="2323" y="7336"/>
                  </a:cubicBezTo>
                  <a:cubicBezTo>
                    <a:pt x="2323" y="3260"/>
                    <a:pt x="2323" y="3260"/>
                    <a:pt x="2323" y="3260"/>
                  </a:cubicBezTo>
                  <a:cubicBezTo>
                    <a:pt x="2206" y="3260"/>
                    <a:pt x="2206" y="3260"/>
                    <a:pt x="2206" y="3260"/>
                  </a:cubicBezTo>
                  <a:cubicBezTo>
                    <a:pt x="2206" y="7743"/>
                    <a:pt x="2206" y="7743"/>
                    <a:pt x="2206" y="7743"/>
                  </a:cubicBezTo>
                  <a:cubicBezTo>
                    <a:pt x="2206" y="7743"/>
                    <a:pt x="2206" y="7743"/>
                    <a:pt x="2206" y="7743"/>
                  </a:cubicBezTo>
                  <a:cubicBezTo>
                    <a:pt x="2206" y="3260"/>
                    <a:pt x="2206" y="3260"/>
                    <a:pt x="2206" y="3260"/>
                  </a:cubicBezTo>
                  <a:cubicBezTo>
                    <a:pt x="2090" y="3260"/>
                    <a:pt x="2090" y="3260"/>
                    <a:pt x="2090" y="3260"/>
                  </a:cubicBezTo>
                  <a:cubicBezTo>
                    <a:pt x="3019" y="408"/>
                    <a:pt x="3019" y="408"/>
                    <a:pt x="3019" y="408"/>
                  </a:cubicBezTo>
                  <a:cubicBezTo>
                    <a:pt x="7316" y="1630"/>
                    <a:pt x="7316" y="1630"/>
                    <a:pt x="7316" y="1630"/>
                  </a:cubicBezTo>
                  <a:lnTo>
                    <a:pt x="7316" y="7336"/>
                  </a:lnTo>
                  <a:close/>
                  <a:moveTo>
                    <a:pt x="7548" y="12634"/>
                  </a:moveTo>
                  <a:cubicBezTo>
                    <a:pt x="7548" y="12634"/>
                    <a:pt x="7548" y="12634"/>
                    <a:pt x="7548" y="12634"/>
                  </a:cubicBezTo>
                  <a:cubicBezTo>
                    <a:pt x="7432" y="12634"/>
                    <a:pt x="7432" y="12634"/>
                    <a:pt x="7432" y="12634"/>
                  </a:cubicBezTo>
                  <a:cubicBezTo>
                    <a:pt x="7432" y="7743"/>
                    <a:pt x="7432" y="7743"/>
                    <a:pt x="7432" y="7743"/>
                  </a:cubicBezTo>
                  <a:cubicBezTo>
                    <a:pt x="7548" y="7743"/>
                    <a:pt x="7548" y="7743"/>
                    <a:pt x="7548" y="7743"/>
                  </a:cubicBezTo>
                  <a:lnTo>
                    <a:pt x="7548" y="12634"/>
                  </a:lnTo>
                  <a:close/>
                  <a:moveTo>
                    <a:pt x="7548" y="2038"/>
                  </a:moveTo>
                  <a:cubicBezTo>
                    <a:pt x="7548" y="2038"/>
                    <a:pt x="7548" y="2038"/>
                    <a:pt x="7548" y="2038"/>
                  </a:cubicBezTo>
                  <a:cubicBezTo>
                    <a:pt x="7548" y="7336"/>
                    <a:pt x="7548" y="7336"/>
                    <a:pt x="7548" y="7336"/>
                  </a:cubicBezTo>
                  <a:cubicBezTo>
                    <a:pt x="7432" y="7336"/>
                    <a:pt x="7432" y="7336"/>
                    <a:pt x="7432" y="7336"/>
                  </a:cubicBezTo>
                  <a:cubicBezTo>
                    <a:pt x="7432" y="2038"/>
                    <a:pt x="7432" y="2038"/>
                    <a:pt x="7432" y="2038"/>
                  </a:cubicBezTo>
                  <a:cubicBezTo>
                    <a:pt x="7316" y="1630"/>
                    <a:pt x="7316" y="1630"/>
                    <a:pt x="7316" y="1630"/>
                  </a:cubicBezTo>
                  <a:cubicBezTo>
                    <a:pt x="7665" y="1630"/>
                    <a:pt x="7665" y="1630"/>
                    <a:pt x="7665" y="1630"/>
                  </a:cubicBezTo>
                  <a:lnTo>
                    <a:pt x="7548" y="2038"/>
                  </a:lnTo>
                  <a:close/>
                  <a:moveTo>
                    <a:pt x="7781" y="12634"/>
                  </a:moveTo>
                  <a:cubicBezTo>
                    <a:pt x="7781" y="12634"/>
                    <a:pt x="7781" y="12634"/>
                    <a:pt x="7781" y="12634"/>
                  </a:cubicBezTo>
                  <a:cubicBezTo>
                    <a:pt x="7665" y="12634"/>
                    <a:pt x="7665" y="12634"/>
                    <a:pt x="7665" y="12634"/>
                  </a:cubicBezTo>
                  <a:cubicBezTo>
                    <a:pt x="7665" y="7743"/>
                    <a:pt x="7665" y="7743"/>
                    <a:pt x="7665" y="7743"/>
                  </a:cubicBezTo>
                  <a:cubicBezTo>
                    <a:pt x="7781" y="7743"/>
                    <a:pt x="7781" y="7743"/>
                    <a:pt x="7781" y="7743"/>
                  </a:cubicBezTo>
                  <a:lnTo>
                    <a:pt x="7781" y="12634"/>
                  </a:lnTo>
                  <a:close/>
                  <a:moveTo>
                    <a:pt x="8245" y="12634"/>
                  </a:moveTo>
                  <a:cubicBezTo>
                    <a:pt x="8245" y="12634"/>
                    <a:pt x="8245" y="12634"/>
                    <a:pt x="8245" y="12634"/>
                  </a:cubicBezTo>
                  <a:cubicBezTo>
                    <a:pt x="7897" y="12634"/>
                    <a:pt x="7897" y="12634"/>
                    <a:pt x="7897" y="12634"/>
                  </a:cubicBezTo>
                  <a:cubicBezTo>
                    <a:pt x="7897" y="7743"/>
                    <a:pt x="7897" y="7743"/>
                    <a:pt x="7897" y="7743"/>
                  </a:cubicBezTo>
                  <a:cubicBezTo>
                    <a:pt x="8245" y="7743"/>
                    <a:pt x="8245" y="7743"/>
                    <a:pt x="8245" y="7743"/>
                  </a:cubicBezTo>
                  <a:lnTo>
                    <a:pt x="8245" y="12634"/>
                  </a:lnTo>
                  <a:close/>
                  <a:moveTo>
                    <a:pt x="8245" y="2038"/>
                  </a:moveTo>
                  <a:cubicBezTo>
                    <a:pt x="8245" y="2038"/>
                    <a:pt x="8245" y="2038"/>
                    <a:pt x="8245" y="2038"/>
                  </a:cubicBezTo>
                  <a:cubicBezTo>
                    <a:pt x="8245" y="7336"/>
                    <a:pt x="8245" y="7336"/>
                    <a:pt x="8245" y="7336"/>
                  </a:cubicBezTo>
                  <a:cubicBezTo>
                    <a:pt x="7897" y="7336"/>
                    <a:pt x="7897" y="7336"/>
                    <a:pt x="7897" y="7336"/>
                  </a:cubicBezTo>
                  <a:cubicBezTo>
                    <a:pt x="7897" y="2038"/>
                    <a:pt x="7897" y="2038"/>
                    <a:pt x="7897" y="2038"/>
                  </a:cubicBezTo>
                  <a:cubicBezTo>
                    <a:pt x="7781" y="2038"/>
                    <a:pt x="7781" y="2038"/>
                    <a:pt x="7781" y="2038"/>
                  </a:cubicBezTo>
                  <a:cubicBezTo>
                    <a:pt x="7781" y="7336"/>
                    <a:pt x="7781" y="7336"/>
                    <a:pt x="7781" y="7336"/>
                  </a:cubicBezTo>
                  <a:cubicBezTo>
                    <a:pt x="7665" y="7336"/>
                    <a:pt x="7665" y="7336"/>
                    <a:pt x="7665" y="7336"/>
                  </a:cubicBezTo>
                  <a:cubicBezTo>
                    <a:pt x="7665" y="1630"/>
                    <a:pt x="7665" y="1630"/>
                    <a:pt x="7665" y="1630"/>
                  </a:cubicBezTo>
                  <a:cubicBezTo>
                    <a:pt x="8361" y="2038"/>
                    <a:pt x="8361" y="2038"/>
                    <a:pt x="8361" y="2038"/>
                  </a:cubicBezTo>
                  <a:lnTo>
                    <a:pt x="8245" y="2038"/>
                  </a:lnTo>
                  <a:close/>
                  <a:moveTo>
                    <a:pt x="8477" y="12634"/>
                  </a:moveTo>
                  <a:cubicBezTo>
                    <a:pt x="8477" y="12634"/>
                    <a:pt x="8477" y="12634"/>
                    <a:pt x="8477" y="12634"/>
                  </a:cubicBezTo>
                  <a:cubicBezTo>
                    <a:pt x="8361" y="12634"/>
                    <a:pt x="8361" y="12634"/>
                    <a:pt x="8361" y="12634"/>
                  </a:cubicBezTo>
                  <a:cubicBezTo>
                    <a:pt x="8361" y="7743"/>
                    <a:pt x="8361" y="7743"/>
                    <a:pt x="8361" y="7743"/>
                  </a:cubicBezTo>
                  <a:cubicBezTo>
                    <a:pt x="8477" y="7743"/>
                    <a:pt x="8477" y="7743"/>
                    <a:pt x="8477" y="7743"/>
                  </a:cubicBezTo>
                  <a:lnTo>
                    <a:pt x="8477" y="12634"/>
                  </a:lnTo>
                  <a:close/>
                  <a:moveTo>
                    <a:pt x="8477" y="2038"/>
                  </a:moveTo>
                  <a:cubicBezTo>
                    <a:pt x="8477" y="2038"/>
                    <a:pt x="8477" y="2038"/>
                    <a:pt x="8477" y="2038"/>
                  </a:cubicBezTo>
                  <a:cubicBezTo>
                    <a:pt x="8477" y="7336"/>
                    <a:pt x="8477" y="7336"/>
                    <a:pt x="8477" y="7336"/>
                  </a:cubicBezTo>
                  <a:cubicBezTo>
                    <a:pt x="8361" y="7336"/>
                    <a:pt x="8361" y="7336"/>
                    <a:pt x="8361" y="7336"/>
                  </a:cubicBezTo>
                  <a:cubicBezTo>
                    <a:pt x="8361" y="2038"/>
                    <a:pt x="8361" y="2038"/>
                    <a:pt x="8361" y="2038"/>
                  </a:cubicBezTo>
                  <a:cubicBezTo>
                    <a:pt x="8594" y="2038"/>
                    <a:pt x="8594" y="2038"/>
                    <a:pt x="8594" y="2038"/>
                  </a:cubicBezTo>
                  <a:lnTo>
                    <a:pt x="8477" y="2038"/>
                  </a:lnTo>
                  <a:close/>
                  <a:moveTo>
                    <a:pt x="8710" y="12634"/>
                  </a:moveTo>
                  <a:cubicBezTo>
                    <a:pt x="8710" y="12634"/>
                    <a:pt x="8710" y="12634"/>
                    <a:pt x="8710" y="12634"/>
                  </a:cubicBezTo>
                  <a:cubicBezTo>
                    <a:pt x="8594" y="12634"/>
                    <a:pt x="8594" y="12634"/>
                    <a:pt x="8594" y="12634"/>
                  </a:cubicBezTo>
                  <a:cubicBezTo>
                    <a:pt x="8594" y="8151"/>
                    <a:pt x="8594" y="8151"/>
                    <a:pt x="8594" y="8151"/>
                  </a:cubicBezTo>
                  <a:cubicBezTo>
                    <a:pt x="8594" y="8151"/>
                    <a:pt x="8594" y="8151"/>
                    <a:pt x="8594" y="8151"/>
                  </a:cubicBezTo>
                  <a:cubicBezTo>
                    <a:pt x="8594" y="7336"/>
                    <a:pt x="8594" y="7336"/>
                    <a:pt x="8594" y="7336"/>
                  </a:cubicBezTo>
                  <a:cubicBezTo>
                    <a:pt x="8594" y="7336"/>
                    <a:pt x="8594" y="7336"/>
                    <a:pt x="8594" y="7336"/>
                  </a:cubicBezTo>
                  <a:cubicBezTo>
                    <a:pt x="8594" y="2038"/>
                    <a:pt x="8594" y="2038"/>
                    <a:pt x="8594" y="2038"/>
                  </a:cubicBezTo>
                  <a:cubicBezTo>
                    <a:pt x="8710" y="2038"/>
                    <a:pt x="8710" y="2038"/>
                    <a:pt x="8710" y="2038"/>
                  </a:cubicBezTo>
                  <a:cubicBezTo>
                    <a:pt x="8826" y="2853"/>
                    <a:pt x="8826" y="2853"/>
                    <a:pt x="8826" y="2853"/>
                  </a:cubicBezTo>
                  <a:cubicBezTo>
                    <a:pt x="8826" y="2853"/>
                    <a:pt x="8826" y="2853"/>
                    <a:pt x="8826" y="2853"/>
                  </a:cubicBezTo>
                  <a:cubicBezTo>
                    <a:pt x="8826" y="2853"/>
                    <a:pt x="9058" y="3260"/>
                    <a:pt x="9290" y="3668"/>
                  </a:cubicBezTo>
                  <a:cubicBezTo>
                    <a:pt x="9290" y="5298"/>
                    <a:pt x="9290" y="5298"/>
                    <a:pt x="9290" y="5298"/>
                  </a:cubicBezTo>
                  <a:cubicBezTo>
                    <a:pt x="8826" y="5298"/>
                    <a:pt x="8826" y="5298"/>
                    <a:pt x="8826" y="5298"/>
                  </a:cubicBezTo>
                  <a:lnTo>
                    <a:pt x="8710" y="12634"/>
                  </a:lnTo>
                  <a:close/>
                  <a:moveTo>
                    <a:pt x="8942" y="6521"/>
                  </a:moveTo>
                  <a:cubicBezTo>
                    <a:pt x="8942" y="6521"/>
                    <a:pt x="8942" y="6521"/>
                    <a:pt x="8942" y="6521"/>
                  </a:cubicBezTo>
                  <a:cubicBezTo>
                    <a:pt x="8942" y="6928"/>
                    <a:pt x="8942" y="6928"/>
                    <a:pt x="8942" y="6928"/>
                  </a:cubicBezTo>
                  <a:cubicBezTo>
                    <a:pt x="8826" y="6928"/>
                    <a:pt x="8826" y="6928"/>
                    <a:pt x="8826" y="6928"/>
                  </a:cubicBezTo>
                  <a:cubicBezTo>
                    <a:pt x="8826" y="6521"/>
                    <a:pt x="8826" y="6521"/>
                    <a:pt x="8826" y="6521"/>
                  </a:cubicBezTo>
                  <a:lnTo>
                    <a:pt x="8942" y="6521"/>
                  </a:lnTo>
                  <a:close/>
                  <a:moveTo>
                    <a:pt x="8826" y="10189"/>
                  </a:moveTo>
                  <a:cubicBezTo>
                    <a:pt x="8826" y="10189"/>
                    <a:pt x="8826" y="10189"/>
                    <a:pt x="8826" y="10189"/>
                  </a:cubicBezTo>
                  <a:cubicBezTo>
                    <a:pt x="8942" y="10189"/>
                    <a:pt x="8942" y="10189"/>
                    <a:pt x="8942" y="10189"/>
                  </a:cubicBezTo>
                  <a:cubicBezTo>
                    <a:pt x="8942" y="10596"/>
                    <a:pt x="8942" y="10596"/>
                    <a:pt x="8942" y="10596"/>
                  </a:cubicBezTo>
                  <a:cubicBezTo>
                    <a:pt x="8826" y="10596"/>
                    <a:pt x="8826" y="10596"/>
                    <a:pt x="8826" y="10596"/>
                  </a:cubicBezTo>
                  <a:lnTo>
                    <a:pt x="8826" y="10189"/>
                  </a:lnTo>
                  <a:close/>
                  <a:moveTo>
                    <a:pt x="9058" y="12226"/>
                  </a:moveTo>
                  <a:cubicBezTo>
                    <a:pt x="9058" y="12226"/>
                    <a:pt x="9058" y="12226"/>
                    <a:pt x="9058" y="12226"/>
                  </a:cubicBezTo>
                  <a:cubicBezTo>
                    <a:pt x="8942" y="12226"/>
                    <a:pt x="8942" y="12226"/>
                    <a:pt x="8942" y="12226"/>
                  </a:cubicBezTo>
                  <a:cubicBezTo>
                    <a:pt x="8942" y="11819"/>
                    <a:pt x="8942" y="11819"/>
                    <a:pt x="8942" y="11819"/>
                  </a:cubicBezTo>
                  <a:cubicBezTo>
                    <a:pt x="9058" y="11819"/>
                    <a:pt x="9058" y="11819"/>
                    <a:pt x="9058" y="11819"/>
                  </a:cubicBezTo>
                  <a:lnTo>
                    <a:pt x="9058" y="12226"/>
                  </a:lnTo>
                  <a:close/>
                  <a:moveTo>
                    <a:pt x="9174" y="8558"/>
                  </a:moveTo>
                  <a:cubicBezTo>
                    <a:pt x="9174" y="8558"/>
                    <a:pt x="9174" y="8558"/>
                    <a:pt x="9174" y="8558"/>
                  </a:cubicBezTo>
                  <a:cubicBezTo>
                    <a:pt x="9290" y="8558"/>
                    <a:pt x="9290" y="8558"/>
                    <a:pt x="9290" y="8558"/>
                  </a:cubicBezTo>
                  <a:cubicBezTo>
                    <a:pt x="9290" y="9374"/>
                    <a:pt x="9290" y="9374"/>
                    <a:pt x="9290" y="9374"/>
                  </a:cubicBezTo>
                  <a:cubicBezTo>
                    <a:pt x="9174" y="9374"/>
                    <a:pt x="9174" y="9374"/>
                    <a:pt x="9174" y="9374"/>
                  </a:cubicBezTo>
                  <a:lnTo>
                    <a:pt x="9174" y="8558"/>
                  </a:lnTo>
                  <a:close/>
                  <a:moveTo>
                    <a:pt x="9406" y="12634"/>
                  </a:moveTo>
                  <a:cubicBezTo>
                    <a:pt x="9406" y="12634"/>
                    <a:pt x="9406" y="12634"/>
                    <a:pt x="9406" y="12634"/>
                  </a:cubicBezTo>
                  <a:cubicBezTo>
                    <a:pt x="9290" y="12634"/>
                    <a:pt x="9290" y="12634"/>
                    <a:pt x="9290" y="12634"/>
                  </a:cubicBezTo>
                  <a:cubicBezTo>
                    <a:pt x="9290" y="11819"/>
                    <a:pt x="9290" y="11819"/>
                    <a:pt x="9290" y="11819"/>
                  </a:cubicBezTo>
                  <a:cubicBezTo>
                    <a:pt x="9406" y="11819"/>
                    <a:pt x="9406" y="11819"/>
                    <a:pt x="9406" y="11819"/>
                  </a:cubicBezTo>
                  <a:lnTo>
                    <a:pt x="9406" y="12634"/>
                  </a:lnTo>
                  <a:close/>
                  <a:moveTo>
                    <a:pt x="9406" y="7336"/>
                  </a:moveTo>
                  <a:cubicBezTo>
                    <a:pt x="9406" y="7336"/>
                    <a:pt x="9406" y="7336"/>
                    <a:pt x="9406" y="7336"/>
                  </a:cubicBezTo>
                  <a:cubicBezTo>
                    <a:pt x="9174" y="7336"/>
                    <a:pt x="9174" y="7336"/>
                    <a:pt x="9174" y="7336"/>
                  </a:cubicBezTo>
                  <a:cubicBezTo>
                    <a:pt x="9174" y="6521"/>
                    <a:pt x="9174" y="6521"/>
                    <a:pt x="9174" y="6521"/>
                  </a:cubicBezTo>
                  <a:cubicBezTo>
                    <a:pt x="9406" y="6521"/>
                    <a:pt x="9406" y="6521"/>
                    <a:pt x="9406" y="6521"/>
                  </a:cubicBezTo>
                  <a:lnTo>
                    <a:pt x="9406" y="7336"/>
                  </a:lnTo>
                  <a:close/>
                  <a:moveTo>
                    <a:pt x="9639" y="12226"/>
                  </a:moveTo>
                  <a:cubicBezTo>
                    <a:pt x="9639" y="12226"/>
                    <a:pt x="9639" y="12226"/>
                    <a:pt x="9639" y="12226"/>
                  </a:cubicBezTo>
                  <a:cubicBezTo>
                    <a:pt x="9523" y="12226"/>
                    <a:pt x="9523" y="12226"/>
                    <a:pt x="9523" y="12226"/>
                  </a:cubicBezTo>
                  <a:cubicBezTo>
                    <a:pt x="9523" y="11411"/>
                    <a:pt x="9523" y="11411"/>
                    <a:pt x="9523" y="11411"/>
                  </a:cubicBezTo>
                  <a:cubicBezTo>
                    <a:pt x="9639" y="11411"/>
                    <a:pt x="9639" y="11411"/>
                    <a:pt x="9639" y="11411"/>
                  </a:cubicBezTo>
                  <a:lnTo>
                    <a:pt x="9639" y="12226"/>
                  </a:lnTo>
                  <a:close/>
                  <a:moveTo>
                    <a:pt x="9639" y="10596"/>
                  </a:moveTo>
                  <a:cubicBezTo>
                    <a:pt x="9639" y="10596"/>
                    <a:pt x="9639" y="10596"/>
                    <a:pt x="9639" y="10596"/>
                  </a:cubicBezTo>
                  <a:cubicBezTo>
                    <a:pt x="9406" y="10596"/>
                    <a:pt x="9406" y="10596"/>
                    <a:pt x="9406" y="10596"/>
                  </a:cubicBezTo>
                  <a:cubicBezTo>
                    <a:pt x="9406" y="9781"/>
                    <a:pt x="9406" y="9781"/>
                    <a:pt x="9406" y="9781"/>
                  </a:cubicBezTo>
                  <a:cubicBezTo>
                    <a:pt x="9639" y="9781"/>
                    <a:pt x="9639" y="9781"/>
                    <a:pt x="9639" y="9781"/>
                  </a:cubicBezTo>
                  <a:lnTo>
                    <a:pt x="9639" y="10596"/>
                  </a:lnTo>
                  <a:close/>
                  <a:moveTo>
                    <a:pt x="9987" y="12634"/>
                  </a:moveTo>
                  <a:cubicBezTo>
                    <a:pt x="9987" y="12634"/>
                    <a:pt x="9987" y="12634"/>
                    <a:pt x="9987" y="12634"/>
                  </a:cubicBezTo>
                  <a:cubicBezTo>
                    <a:pt x="9755" y="12634"/>
                    <a:pt x="9755" y="12634"/>
                    <a:pt x="9755" y="12634"/>
                  </a:cubicBezTo>
                  <a:cubicBezTo>
                    <a:pt x="9755" y="11411"/>
                    <a:pt x="9755" y="11411"/>
                    <a:pt x="9755" y="11411"/>
                  </a:cubicBezTo>
                  <a:cubicBezTo>
                    <a:pt x="9987" y="11411"/>
                    <a:pt x="9987" y="11411"/>
                    <a:pt x="9987" y="11411"/>
                  </a:cubicBezTo>
                  <a:lnTo>
                    <a:pt x="9987" y="12634"/>
                  </a:lnTo>
                  <a:close/>
                  <a:moveTo>
                    <a:pt x="10103" y="7743"/>
                  </a:moveTo>
                  <a:cubicBezTo>
                    <a:pt x="10103" y="7743"/>
                    <a:pt x="10103" y="7743"/>
                    <a:pt x="10103" y="7743"/>
                  </a:cubicBezTo>
                  <a:cubicBezTo>
                    <a:pt x="10219" y="7743"/>
                    <a:pt x="10219" y="7743"/>
                    <a:pt x="10219" y="7743"/>
                  </a:cubicBezTo>
                  <a:cubicBezTo>
                    <a:pt x="10219" y="8151"/>
                    <a:pt x="10219" y="8151"/>
                    <a:pt x="10219" y="8151"/>
                  </a:cubicBezTo>
                  <a:cubicBezTo>
                    <a:pt x="10103" y="8151"/>
                    <a:pt x="10103" y="8151"/>
                    <a:pt x="10103" y="8151"/>
                  </a:cubicBezTo>
                  <a:lnTo>
                    <a:pt x="10103" y="7743"/>
                  </a:lnTo>
                  <a:close/>
                  <a:moveTo>
                    <a:pt x="10103" y="9374"/>
                  </a:moveTo>
                  <a:cubicBezTo>
                    <a:pt x="10103" y="9374"/>
                    <a:pt x="10103" y="9374"/>
                    <a:pt x="10103" y="9374"/>
                  </a:cubicBezTo>
                  <a:cubicBezTo>
                    <a:pt x="10335" y="9374"/>
                    <a:pt x="10335" y="9374"/>
                    <a:pt x="10335" y="9374"/>
                  </a:cubicBezTo>
                  <a:cubicBezTo>
                    <a:pt x="10335" y="10189"/>
                    <a:pt x="10335" y="10189"/>
                    <a:pt x="10335" y="10189"/>
                  </a:cubicBezTo>
                  <a:cubicBezTo>
                    <a:pt x="10103" y="10189"/>
                    <a:pt x="10103" y="10189"/>
                    <a:pt x="10103" y="10189"/>
                  </a:cubicBezTo>
                  <a:lnTo>
                    <a:pt x="10103" y="9374"/>
                  </a:lnTo>
                  <a:close/>
                  <a:moveTo>
                    <a:pt x="10452" y="12226"/>
                  </a:moveTo>
                  <a:cubicBezTo>
                    <a:pt x="10452" y="12226"/>
                    <a:pt x="10452" y="12226"/>
                    <a:pt x="10452" y="12226"/>
                  </a:cubicBezTo>
                  <a:cubicBezTo>
                    <a:pt x="10219" y="12226"/>
                    <a:pt x="10219" y="12226"/>
                    <a:pt x="10219" y="12226"/>
                  </a:cubicBezTo>
                  <a:cubicBezTo>
                    <a:pt x="10219" y="11411"/>
                    <a:pt x="10219" y="11411"/>
                    <a:pt x="10219" y="11411"/>
                  </a:cubicBezTo>
                  <a:cubicBezTo>
                    <a:pt x="10452" y="11411"/>
                    <a:pt x="10452" y="11411"/>
                    <a:pt x="10452" y="11411"/>
                  </a:cubicBezTo>
                  <a:lnTo>
                    <a:pt x="10452" y="12226"/>
                  </a:lnTo>
                  <a:close/>
                  <a:moveTo>
                    <a:pt x="10568" y="10189"/>
                  </a:moveTo>
                  <a:cubicBezTo>
                    <a:pt x="10568" y="10189"/>
                    <a:pt x="10568" y="10189"/>
                    <a:pt x="10568" y="10189"/>
                  </a:cubicBezTo>
                  <a:cubicBezTo>
                    <a:pt x="10452" y="10189"/>
                    <a:pt x="10452" y="10189"/>
                    <a:pt x="10452" y="10189"/>
                  </a:cubicBezTo>
                  <a:cubicBezTo>
                    <a:pt x="10452" y="9781"/>
                    <a:pt x="10452" y="9781"/>
                    <a:pt x="10452" y="9781"/>
                  </a:cubicBezTo>
                  <a:cubicBezTo>
                    <a:pt x="10568" y="9781"/>
                    <a:pt x="10568" y="9781"/>
                    <a:pt x="10568" y="9781"/>
                  </a:cubicBezTo>
                  <a:lnTo>
                    <a:pt x="10568" y="10189"/>
                  </a:lnTo>
                  <a:close/>
                  <a:moveTo>
                    <a:pt x="10800" y="7743"/>
                  </a:moveTo>
                  <a:cubicBezTo>
                    <a:pt x="10800" y="7743"/>
                    <a:pt x="10800" y="7743"/>
                    <a:pt x="10800" y="7743"/>
                  </a:cubicBezTo>
                  <a:cubicBezTo>
                    <a:pt x="10684" y="7743"/>
                    <a:pt x="10684" y="7743"/>
                    <a:pt x="10684" y="7743"/>
                  </a:cubicBezTo>
                  <a:cubicBezTo>
                    <a:pt x="10684" y="7336"/>
                    <a:pt x="10684" y="7336"/>
                    <a:pt x="10684" y="7336"/>
                  </a:cubicBezTo>
                  <a:cubicBezTo>
                    <a:pt x="10800" y="7336"/>
                    <a:pt x="10800" y="7336"/>
                    <a:pt x="10800" y="7336"/>
                  </a:cubicBezTo>
                  <a:lnTo>
                    <a:pt x="10800" y="7743"/>
                  </a:lnTo>
                  <a:close/>
                  <a:moveTo>
                    <a:pt x="11265" y="12634"/>
                  </a:moveTo>
                  <a:cubicBezTo>
                    <a:pt x="11265" y="12634"/>
                    <a:pt x="11265" y="12634"/>
                    <a:pt x="11265" y="12634"/>
                  </a:cubicBezTo>
                  <a:cubicBezTo>
                    <a:pt x="11032" y="12634"/>
                    <a:pt x="11032" y="12634"/>
                    <a:pt x="11032" y="12634"/>
                  </a:cubicBezTo>
                  <a:cubicBezTo>
                    <a:pt x="11032" y="11819"/>
                    <a:pt x="11032" y="11819"/>
                    <a:pt x="11032" y="11819"/>
                  </a:cubicBezTo>
                  <a:cubicBezTo>
                    <a:pt x="11265" y="11819"/>
                    <a:pt x="11265" y="11819"/>
                    <a:pt x="11265" y="11819"/>
                  </a:cubicBezTo>
                  <a:lnTo>
                    <a:pt x="11265" y="12634"/>
                  </a:lnTo>
                  <a:close/>
                  <a:moveTo>
                    <a:pt x="11497" y="10189"/>
                  </a:moveTo>
                  <a:cubicBezTo>
                    <a:pt x="11497" y="10189"/>
                    <a:pt x="11497" y="10189"/>
                    <a:pt x="11497" y="10189"/>
                  </a:cubicBezTo>
                  <a:cubicBezTo>
                    <a:pt x="11381" y="10189"/>
                    <a:pt x="11381" y="10189"/>
                    <a:pt x="11381" y="10189"/>
                  </a:cubicBezTo>
                  <a:cubicBezTo>
                    <a:pt x="11381" y="9781"/>
                    <a:pt x="11381" y="9781"/>
                    <a:pt x="11381" y="9781"/>
                  </a:cubicBezTo>
                  <a:cubicBezTo>
                    <a:pt x="11497" y="9781"/>
                    <a:pt x="11497" y="9781"/>
                    <a:pt x="11497" y="9781"/>
                  </a:cubicBezTo>
                  <a:lnTo>
                    <a:pt x="11497" y="10189"/>
                  </a:lnTo>
                  <a:close/>
                  <a:moveTo>
                    <a:pt x="11613" y="7743"/>
                  </a:moveTo>
                  <a:cubicBezTo>
                    <a:pt x="11613" y="7743"/>
                    <a:pt x="11613" y="7743"/>
                    <a:pt x="11613" y="7743"/>
                  </a:cubicBezTo>
                  <a:cubicBezTo>
                    <a:pt x="11845" y="7743"/>
                    <a:pt x="11845" y="7743"/>
                    <a:pt x="11845" y="7743"/>
                  </a:cubicBezTo>
                  <a:cubicBezTo>
                    <a:pt x="11845" y="8558"/>
                    <a:pt x="11845" y="8558"/>
                    <a:pt x="11845" y="8558"/>
                  </a:cubicBezTo>
                  <a:cubicBezTo>
                    <a:pt x="11613" y="8558"/>
                    <a:pt x="11613" y="8558"/>
                    <a:pt x="11613" y="8558"/>
                  </a:cubicBezTo>
                  <a:lnTo>
                    <a:pt x="11613" y="7743"/>
                  </a:lnTo>
                  <a:close/>
                  <a:moveTo>
                    <a:pt x="11845" y="12634"/>
                  </a:moveTo>
                  <a:cubicBezTo>
                    <a:pt x="11845" y="12634"/>
                    <a:pt x="11845" y="12634"/>
                    <a:pt x="11845" y="12634"/>
                  </a:cubicBezTo>
                  <a:cubicBezTo>
                    <a:pt x="11613" y="12634"/>
                    <a:pt x="11613" y="12634"/>
                    <a:pt x="11613" y="12634"/>
                  </a:cubicBezTo>
                  <a:cubicBezTo>
                    <a:pt x="11613" y="11819"/>
                    <a:pt x="11613" y="11819"/>
                    <a:pt x="11613" y="11819"/>
                  </a:cubicBezTo>
                  <a:cubicBezTo>
                    <a:pt x="11845" y="11819"/>
                    <a:pt x="11845" y="11819"/>
                    <a:pt x="11845" y="11819"/>
                  </a:cubicBezTo>
                  <a:lnTo>
                    <a:pt x="11845" y="12634"/>
                  </a:lnTo>
                  <a:close/>
                  <a:moveTo>
                    <a:pt x="11961" y="6928"/>
                  </a:moveTo>
                  <a:cubicBezTo>
                    <a:pt x="11961" y="6928"/>
                    <a:pt x="11961" y="6928"/>
                    <a:pt x="11961" y="6928"/>
                  </a:cubicBezTo>
                  <a:cubicBezTo>
                    <a:pt x="12077" y="6928"/>
                    <a:pt x="12077" y="6928"/>
                    <a:pt x="12077" y="6928"/>
                  </a:cubicBezTo>
                  <a:cubicBezTo>
                    <a:pt x="12077" y="7336"/>
                    <a:pt x="12077" y="7336"/>
                    <a:pt x="12077" y="7336"/>
                  </a:cubicBezTo>
                  <a:cubicBezTo>
                    <a:pt x="11961" y="7336"/>
                    <a:pt x="11961" y="7336"/>
                    <a:pt x="11961" y="7336"/>
                  </a:cubicBezTo>
                  <a:lnTo>
                    <a:pt x="11961" y="6928"/>
                  </a:lnTo>
                  <a:close/>
                  <a:moveTo>
                    <a:pt x="12077" y="12634"/>
                  </a:moveTo>
                  <a:cubicBezTo>
                    <a:pt x="12077" y="12634"/>
                    <a:pt x="12077" y="12634"/>
                    <a:pt x="12077" y="12634"/>
                  </a:cubicBezTo>
                  <a:cubicBezTo>
                    <a:pt x="11961" y="12634"/>
                    <a:pt x="11961" y="12634"/>
                    <a:pt x="11961" y="12634"/>
                  </a:cubicBezTo>
                  <a:cubicBezTo>
                    <a:pt x="11961" y="12226"/>
                    <a:pt x="11961" y="12226"/>
                    <a:pt x="11961" y="12226"/>
                  </a:cubicBezTo>
                  <a:cubicBezTo>
                    <a:pt x="12077" y="12226"/>
                    <a:pt x="12077" y="12226"/>
                    <a:pt x="12077" y="12226"/>
                  </a:cubicBezTo>
                  <a:lnTo>
                    <a:pt x="12077" y="12634"/>
                  </a:lnTo>
                  <a:close/>
                  <a:moveTo>
                    <a:pt x="12077" y="10596"/>
                  </a:moveTo>
                  <a:cubicBezTo>
                    <a:pt x="12077" y="10596"/>
                    <a:pt x="12077" y="10596"/>
                    <a:pt x="12077" y="10596"/>
                  </a:cubicBezTo>
                  <a:cubicBezTo>
                    <a:pt x="11961" y="10596"/>
                    <a:pt x="11961" y="10596"/>
                    <a:pt x="11961" y="10596"/>
                  </a:cubicBezTo>
                  <a:cubicBezTo>
                    <a:pt x="11961" y="9781"/>
                    <a:pt x="11961" y="9781"/>
                    <a:pt x="11961" y="9781"/>
                  </a:cubicBezTo>
                  <a:cubicBezTo>
                    <a:pt x="12077" y="9781"/>
                    <a:pt x="12077" y="9781"/>
                    <a:pt x="12077" y="9781"/>
                  </a:cubicBezTo>
                  <a:lnTo>
                    <a:pt x="12077" y="10596"/>
                  </a:lnTo>
                  <a:close/>
                  <a:moveTo>
                    <a:pt x="12077" y="7336"/>
                  </a:moveTo>
                  <a:cubicBezTo>
                    <a:pt x="12077" y="7336"/>
                    <a:pt x="12077" y="7336"/>
                    <a:pt x="12077" y="7336"/>
                  </a:cubicBezTo>
                  <a:cubicBezTo>
                    <a:pt x="12310" y="7336"/>
                    <a:pt x="12310" y="7336"/>
                    <a:pt x="12310" y="7336"/>
                  </a:cubicBezTo>
                  <a:cubicBezTo>
                    <a:pt x="12310" y="8151"/>
                    <a:pt x="12310" y="8151"/>
                    <a:pt x="12310" y="8151"/>
                  </a:cubicBezTo>
                  <a:cubicBezTo>
                    <a:pt x="12077" y="8151"/>
                    <a:pt x="12077" y="8151"/>
                    <a:pt x="12077" y="8151"/>
                  </a:cubicBezTo>
                  <a:lnTo>
                    <a:pt x="12077" y="7336"/>
                  </a:lnTo>
                  <a:close/>
                  <a:moveTo>
                    <a:pt x="12426" y="9374"/>
                  </a:moveTo>
                  <a:cubicBezTo>
                    <a:pt x="12426" y="9374"/>
                    <a:pt x="12426" y="9374"/>
                    <a:pt x="12426" y="9374"/>
                  </a:cubicBezTo>
                  <a:cubicBezTo>
                    <a:pt x="12310" y="9374"/>
                    <a:pt x="12310" y="9374"/>
                    <a:pt x="12310" y="9374"/>
                  </a:cubicBezTo>
                  <a:cubicBezTo>
                    <a:pt x="12310" y="8966"/>
                    <a:pt x="12310" y="8966"/>
                    <a:pt x="12310" y="8966"/>
                  </a:cubicBezTo>
                  <a:cubicBezTo>
                    <a:pt x="12426" y="8966"/>
                    <a:pt x="12426" y="8966"/>
                    <a:pt x="12426" y="8966"/>
                  </a:cubicBezTo>
                  <a:lnTo>
                    <a:pt x="12426" y="9374"/>
                  </a:lnTo>
                  <a:close/>
                  <a:moveTo>
                    <a:pt x="12542" y="8558"/>
                  </a:moveTo>
                  <a:cubicBezTo>
                    <a:pt x="12542" y="8558"/>
                    <a:pt x="12542" y="8558"/>
                    <a:pt x="12542" y="8558"/>
                  </a:cubicBezTo>
                  <a:cubicBezTo>
                    <a:pt x="12426" y="8558"/>
                    <a:pt x="12426" y="8558"/>
                    <a:pt x="12426" y="8558"/>
                  </a:cubicBezTo>
                  <a:cubicBezTo>
                    <a:pt x="12426" y="8151"/>
                    <a:pt x="12426" y="8151"/>
                    <a:pt x="12426" y="8151"/>
                  </a:cubicBezTo>
                  <a:cubicBezTo>
                    <a:pt x="12542" y="8151"/>
                    <a:pt x="12542" y="8151"/>
                    <a:pt x="12542" y="8151"/>
                  </a:cubicBezTo>
                  <a:lnTo>
                    <a:pt x="12542" y="8558"/>
                  </a:lnTo>
                  <a:close/>
                  <a:moveTo>
                    <a:pt x="12890" y="10189"/>
                  </a:moveTo>
                  <a:cubicBezTo>
                    <a:pt x="12890" y="10189"/>
                    <a:pt x="12890" y="10189"/>
                    <a:pt x="12890" y="10189"/>
                  </a:cubicBezTo>
                  <a:cubicBezTo>
                    <a:pt x="12658" y="10189"/>
                    <a:pt x="12658" y="10189"/>
                    <a:pt x="12658" y="10189"/>
                  </a:cubicBezTo>
                  <a:cubicBezTo>
                    <a:pt x="12658" y="9374"/>
                    <a:pt x="12658" y="9374"/>
                    <a:pt x="12658" y="9374"/>
                  </a:cubicBezTo>
                  <a:cubicBezTo>
                    <a:pt x="12890" y="9374"/>
                    <a:pt x="12890" y="9374"/>
                    <a:pt x="12890" y="9374"/>
                  </a:cubicBezTo>
                  <a:lnTo>
                    <a:pt x="12890" y="10189"/>
                  </a:lnTo>
                  <a:close/>
                  <a:moveTo>
                    <a:pt x="13006" y="11004"/>
                  </a:moveTo>
                  <a:cubicBezTo>
                    <a:pt x="13006" y="11004"/>
                    <a:pt x="13006" y="11004"/>
                    <a:pt x="13006" y="11004"/>
                  </a:cubicBezTo>
                  <a:cubicBezTo>
                    <a:pt x="12890" y="11004"/>
                    <a:pt x="12890" y="11004"/>
                    <a:pt x="12890" y="11004"/>
                  </a:cubicBezTo>
                  <a:cubicBezTo>
                    <a:pt x="12890" y="10596"/>
                    <a:pt x="12890" y="10596"/>
                    <a:pt x="12890" y="10596"/>
                  </a:cubicBezTo>
                  <a:cubicBezTo>
                    <a:pt x="13006" y="10596"/>
                    <a:pt x="13006" y="10596"/>
                    <a:pt x="13006" y="10596"/>
                  </a:cubicBezTo>
                  <a:lnTo>
                    <a:pt x="13006" y="11004"/>
                  </a:lnTo>
                  <a:close/>
                  <a:moveTo>
                    <a:pt x="13239" y="13042"/>
                  </a:moveTo>
                  <a:cubicBezTo>
                    <a:pt x="13239" y="13042"/>
                    <a:pt x="13239" y="13042"/>
                    <a:pt x="13239" y="13042"/>
                  </a:cubicBezTo>
                  <a:cubicBezTo>
                    <a:pt x="13006" y="12634"/>
                    <a:pt x="13006" y="12634"/>
                    <a:pt x="13006" y="12634"/>
                  </a:cubicBezTo>
                  <a:cubicBezTo>
                    <a:pt x="13006" y="12226"/>
                    <a:pt x="13006" y="12226"/>
                    <a:pt x="13006" y="12226"/>
                  </a:cubicBezTo>
                  <a:cubicBezTo>
                    <a:pt x="13239" y="12226"/>
                    <a:pt x="13239" y="12226"/>
                    <a:pt x="13239" y="12226"/>
                  </a:cubicBezTo>
                  <a:lnTo>
                    <a:pt x="13239" y="13042"/>
                  </a:lnTo>
                  <a:close/>
                  <a:moveTo>
                    <a:pt x="13471" y="10189"/>
                  </a:moveTo>
                  <a:cubicBezTo>
                    <a:pt x="13471" y="10189"/>
                    <a:pt x="13471" y="10189"/>
                    <a:pt x="13471" y="10189"/>
                  </a:cubicBezTo>
                  <a:cubicBezTo>
                    <a:pt x="13123" y="10189"/>
                    <a:pt x="13123" y="10189"/>
                    <a:pt x="13123" y="10189"/>
                  </a:cubicBezTo>
                  <a:cubicBezTo>
                    <a:pt x="13123" y="8966"/>
                    <a:pt x="13123" y="8966"/>
                    <a:pt x="13123" y="8966"/>
                  </a:cubicBezTo>
                  <a:cubicBezTo>
                    <a:pt x="13471" y="8966"/>
                    <a:pt x="13471" y="8966"/>
                    <a:pt x="13471" y="8966"/>
                  </a:cubicBezTo>
                  <a:lnTo>
                    <a:pt x="13471" y="10189"/>
                  </a:lnTo>
                  <a:close/>
                  <a:moveTo>
                    <a:pt x="13471" y="7743"/>
                  </a:moveTo>
                  <a:cubicBezTo>
                    <a:pt x="13471" y="7743"/>
                    <a:pt x="13471" y="7743"/>
                    <a:pt x="13471" y="7743"/>
                  </a:cubicBezTo>
                  <a:cubicBezTo>
                    <a:pt x="13587" y="7743"/>
                    <a:pt x="13587" y="7743"/>
                    <a:pt x="13587" y="7743"/>
                  </a:cubicBezTo>
                  <a:cubicBezTo>
                    <a:pt x="13587" y="8558"/>
                    <a:pt x="13587" y="8558"/>
                    <a:pt x="13587" y="8558"/>
                  </a:cubicBezTo>
                  <a:cubicBezTo>
                    <a:pt x="13471" y="8558"/>
                    <a:pt x="13471" y="8558"/>
                    <a:pt x="13471" y="8558"/>
                  </a:cubicBezTo>
                  <a:lnTo>
                    <a:pt x="13471" y="7743"/>
                  </a:lnTo>
                  <a:close/>
                  <a:moveTo>
                    <a:pt x="13587" y="10189"/>
                  </a:moveTo>
                  <a:cubicBezTo>
                    <a:pt x="13587" y="10189"/>
                    <a:pt x="13587" y="10189"/>
                    <a:pt x="13587" y="10189"/>
                  </a:cubicBezTo>
                  <a:cubicBezTo>
                    <a:pt x="13471" y="10189"/>
                    <a:pt x="13471" y="10189"/>
                    <a:pt x="13471" y="10189"/>
                  </a:cubicBezTo>
                  <a:cubicBezTo>
                    <a:pt x="13471" y="9781"/>
                    <a:pt x="13471" y="9781"/>
                    <a:pt x="13471" y="9781"/>
                  </a:cubicBezTo>
                  <a:cubicBezTo>
                    <a:pt x="13587" y="9781"/>
                    <a:pt x="13587" y="9781"/>
                    <a:pt x="13587" y="9781"/>
                  </a:cubicBezTo>
                  <a:lnTo>
                    <a:pt x="13587" y="10189"/>
                  </a:lnTo>
                  <a:close/>
                  <a:moveTo>
                    <a:pt x="9871" y="13449"/>
                  </a:moveTo>
                  <a:cubicBezTo>
                    <a:pt x="9871" y="13449"/>
                    <a:pt x="9871" y="13449"/>
                    <a:pt x="9871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103" y="16709"/>
                    <a:pt x="10103" y="16709"/>
                    <a:pt x="10103" y="16709"/>
                  </a:cubicBezTo>
                  <a:cubicBezTo>
                    <a:pt x="9871" y="16709"/>
                    <a:pt x="9871" y="16709"/>
                    <a:pt x="9871" y="16709"/>
                  </a:cubicBezTo>
                  <a:lnTo>
                    <a:pt x="9871" y="13449"/>
                  </a:lnTo>
                  <a:close/>
                  <a:moveTo>
                    <a:pt x="5110" y="13857"/>
                  </a:moveTo>
                  <a:cubicBezTo>
                    <a:pt x="5110" y="13857"/>
                    <a:pt x="5110" y="13857"/>
                    <a:pt x="5110" y="13857"/>
                  </a:cubicBezTo>
                  <a:cubicBezTo>
                    <a:pt x="5110" y="13857"/>
                    <a:pt x="5110" y="13857"/>
                    <a:pt x="5110" y="13857"/>
                  </a:cubicBezTo>
                  <a:cubicBezTo>
                    <a:pt x="5110" y="16709"/>
                    <a:pt x="5110" y="16709"/>
                    <a:pt x="5110" y="16709"/>
                  </a:cubicBezTo>
                  <a:cubicBezTo>
                    <a:pt x="5110" y="16709"/>
                    <a:pt x="5110" y="16709"/>
                    <a:pt x="5110" y="16709"/>
                  </a:cubicBezTo>
                  <a:lnTo>
                    <a:pt x="5110" y="13857"/>
                  </a:lnTo>
                  <a:close/>
                  <a:moveTo>
                    <a:pt x="1742" y="19155"/>
                  </a:moveTo>
                  <a:cubicBezTo>
                    <a:pt x="1742" y="19155"/>
                    <a:pt x="1742" y="19155"/>
                    <a:pt x="1742" y="19155"/>
                  </a:cubicBezTo>
                  <a:cubicBezTo>
                    <a:pt x="1742" y="19155"/>
                    <a:pt x="1742" y="19155"/>
                    <a:pt x="1742" y="19155"/>
                  </a:cubicBezTo>
                  <a:cubicBezTo>
                    <a:pt x="1742" y="14264"/>
                    <a:pt x="1742" y="14264"/>
                    <a:pt x="1742" y="14264"/>
                  </a:cubicBezTo>
                  <a:cubicBezTo>
                    <a:pt x="1742" y="14264"/>
                    <a:pt x="1742" y="14264"/>
                    <a:pt x="1742" y="14264"/>
                  </a:cubicBezTo>
                  <a:lnTo>
                    <a:pt x="1742" y="19155"/>
                  </a:lnTo>
                  <a:close/>
                  <a:moveTo>
                    <a:pt x="2323" y="18747"/>
                  </a:moveTo>
                  <a:cubicBezTo>
                    <a:pt x="2323" y="18747"/>
                    <a:pt x="2323" y="18747"/>
                    <a:pt x="2323" y="18747"/>
                  </a:cubicBezTo>
                  <a:cubicBezTo>
                    <a:pt x="1858" y="19155"/>
                    <a:pt x="1858" y="19155"/>
                    <a:pt x="1858" y="19155"/>
                  </a:cubicBezTo>
                  <a:cubicBezTo>
                    <a:pt x="1858" y="14264"/>
                    <a:pt x="1858" y="14264"/>
                    <a:pt x="1858" y="14264"/>
                  </a:cubicBezTo>
                  <a:cubicBezTo>
                    <a:pt x="2323" y="14264"/>
                    <a:pt x="2323" y="14264"/>
                    <a:pt x="2323" y="14264"/>
                  </a:cubicBezTo>
                  <a:lnTo>
                    <a:pt x="2323" y="18747"/>
                  </a:lnTo>
                  <a:close/>
                  <a:moveTo>
                    <a:pt x="2903" y="18747"/>
                  </a:moveTo>
                  <a:cubicBezTo>
                    <a:pt x="2903" y="18747"/>
                    <a:pt x="2903" y="18747"/>
                    <a:pt x="2903" y="18747"/>
                  </a:cubicBezTo>
                  <a:cubicBezTo>
                    <a:pt x="2555" y="18747"/>
                    <a:pt x="2555" y="18747"/>
                    <a:pt x="2555" y="18747"/>
                  </a:cubicBezTo>
                  <a:cubicBezTo>
                    <a:pt x="2555" y="14264"/>
                    <a:pt x="2555" y="14264"/>
                    <a:pt x="2555" y="14264"/>
                  </a:cubicBezTo>
                  <a:cubicBezTo>
                    <a:pt x="2787" y="14264"/>
                    <a:pt x="2787" y="14264"/>
                    <a:pt x="2787" y="14264"/>
                  </a:cubicBezTo>
                  <a:cubicBezTo>
                    <a:pt x="2787" y="14672"/>
                    <a:pt x="2787" y="14672"/>
                    <a:pt x="2787" y="14672"/>
                  </a:cubicBezTo>
                  <a:cubicBezTo>
                    <a:pt x="2903" y="14672"/>
                    <a:pt x="2903" y="14672"/>
                    <a:pt x="2903" y="14672"/>
                  </a:cubicBezTo>
                  <a:lnTo>
                    <a:pt x="2903" y="18747"/>
                  </a:lnTo>
                  <a:close/>
                  <a:moveTo>
                    <a:pt x="3019" y="18747"/>
                  </a:moveTo>
                  <a:cubicBezTo>
                    <a:pt x="3019" y="18747"/>
                    <a:pt x="3019" y="18747"/>
                    <a:pt x="3019" y="18747"/>
                  </a:cubicBezTo>
                  <a:cubicBezTo>
                    <a:pt x="2903" y="18747"/>
                    <a:pt x="2903" y="18747"/>
                    <a:pt x="2903" y="18747"/>
                  </a:cubicBezTo>
                  <a:cubicBezTo>
                    <a:pt x="2903" y="18747"/>
                    <a:pt x="2903" y="18747"/>
                    <a:pt x="2903" y="18747"/>
                  </a:cubicBezTo>
                  <a:cubicBezTo>
                    <a:pt x="2903" y="17117"/>
                    <a:pt x="2903" y="17117"/>
                    <a:pt x="2903" y="17117"/>
                  </a:cubicBezTo>
                  <a:cubicBezTo>
                    <a:pt x="3019" y="17117"/>
                    <a:pt x="3019" y="17117"/>
                    <a:pt x="3019" y="17117"/>
                  </a:cubicBezTo>
                  <a:lnTo>
                    <a:pt x="3019" y="18747"/>
                  </a:lnTo>
                  <a:close/>
                  <a:moveTo>
                    <a:pt x="3019" y="16709"/>
                  </a:moveTo>
                  <a:cubicBezTo>
                    <a:pt x="3019" y="16709"/>
                    <a:pt x="3019" y="16709"/>
                    <a:pt x="3019" y="16709"/>
                  </a:cubicBezTo>
                  <a:cubicBezTo>
                    <a:pt x="2903" y="17117"/>
                    <a:pt x="2903" y="17117"/>
                    <a:pt x="2903" y="17117"/>
                  </a:cubicBezTo>
                  <a:cubicBezTo>
                    <a:pt x="2903" y="14672"/>
                    <a:pt x="2903" y="14672"/>
                    <a:pt x="2903" y="14672"/>
                  </a:cubicBezTo>
                  <a:cubicBezTo>
                    <a:pt x="3019" y="14672"/>
                    <a:pt x="3019" y="14672"/>
                    <a:pt x="3019" y="14672"/>
                  </a:cubicBezTo>
                  <a:lnTo>
                    <a:pt x="3019" y="16709"/>
                  </a:lnTo>
                  <a:close/>
                  <a:moveTo>
                    <a:pt x="3252" y="19155"/>
                  </a:moveTo>
                  <a:cubicBezTo>
                    <a:pt x="3252" y="19155"/>
                    <a:pt x="3252" y="19155"/>
                    <a:pt x="3252" y="19155"/>
                  </a:cubicBezTo>
                  <a:cubicBezTo>
                    <a:pt x="3252" y="19155"/>
                    <a:pt x="3252" y="19155"/>
                    <a:pt x="3252" y="19155"/>
                  </a:cubicBezTo>
                  <a:cubicBezTo>
                    <a:pt x="3252" y="17117"/>
                    <a:pt x="3252" y="17117"/>
                    <a:pt x="3252" y="17117"/>
                  </a:cubicBezTo>
                  <a:cubicBezTo>
                    <a:pt x="3252" y="17117"/>
                    <a:pt x="3252" y="17117"/>
                    <a:pt x="3252" y="17117"/>
                  </a:cubicBezTo>
                  <a:lnTo>
                    <a:pt x="3252" y="19155"/>
                  </a:lnTo>
                  <a:close/>
                  <a:moveTo>
                    <a:pt x="3252" y="16709"/>
                  </a:moveTo>
                  <a:cubicBezTo>
                    <a:pt x="3252" y="16709"/>
                    <a:pt x="3252" y="16709"/>
                    <a:pt x="3252" y="16709"/>
                  </a:cubicBezTo>
                  <a:cubicBezTo>
                    <a:pt x="3252" y="16709"/>
                    <a:pt x="3252" y="16709"/>
                    <a:pt x="3252" y="16709"/>
                  </a:cubicBezTo>
                  <a:cubicBezTo>
                    <a:pt x="3252" y="14672"/>
                    <a:pt x="3252" y="14672"/>
                    <a:pt x="3252" y="14672"/>
                  </a:cubicBezTo>
                  <a:cubicBezTo>
                    <a:pt x="3252" y="14672"/>
                    <a:pt x="3252" y="14672"/>
                    <a:pt x="3252" y="14672"/>
                  </a:cubicBezTo>
                  <a:lnTo>
                    <a:pt x="3252" y="16709"/>
                  </a:lnTo>
                  <a:close/>
                  <a:moveTo>
                    <a:pt x="3368" y="19155"/>
                  </a:moveTo>
                  <a:cubicBezTo>
                    <a:pt x="3368" y="19155"/>
                    <a:pt x="3368" y="19155"/>
                    <a:pt x="3368" y="19155"/>
                  </a:cubicBezTo>
                  <a:cubicBezTo>
                    <a:pt x="3252" y="19155"/>
                    <a:pt x="3252" y="19155"/>
                    <a:pt x="3252" y="19155"/>
                  </a:cubicBezTo>
                  <a:cubicBezTo>
                    <a:pt x="3252" y="17117"/>
                    <a:pt x="3252" y="17117"/>
                    <a:pt x="3252" y="17117"/>
                  </a:cubicBezTo>
                  <a:cubicBezTo>
                    <a:pt x="3368" y="17117"/>
                    <a:pt x="3368" y="17117"/>
                    <a:pt x="3368" y="17117"/>
                  </a:cubicBezTo>
                  <a:lnTo>
                    <a:pt x="3368" y="19155"/>
                  </a:lnTo>
                  <a:close/>
                  <a:moveTo>
                    <a:pt x="3368" y="16709"/>
                  </a:moveTo>
                  <a:cubicBezTo>
                    <a:pt x="3368" y="16709"/>
                    <a:pt x="3368" y="16709"/>
                    <a:pt x="3368" y="16709"/>
                  </a:cubicBezTo>
                  <a:cubicBezTo>
                    <a:pt x="3252" y="16709"/>
                    <a:pt x="3252" y="16709"/>
                    <a:pt x="3252" y="16709"/>
                  </a:cubicBezTo>
                  <a:cubicBezTo>
                    <a:pt x="3252" y="14672"/>
                    <a:pt x="3252" y="14672"/>
                    <a:pt x="3252" y="14672"/>
                  </a:cubicBezTo>
                  <a:cubicBezTo>
                    <a:pt x="3368" y="14672"/>
                    <a:pt x="3368" y="14672"/>
                    <a:pt x="3368" y="14672"/>
                  </a:cubicBezTo>
                  <a:lnTo>
                    <a:pt x="3368" y="16709"/>
                  </a:lnTo>
                  <a:close/>
                  <a:moveTo>
                    <a:pt x="3484" y="19155"/>
                  </a:moveTo>
                  <a:cubicBezTo>
                    <a:pt x="3484" y="19155"/>
                    <a:pt x="3484" y="19155"/>
                    <a:pt x="3484" y="19155"/>
                  </a:cubicBezTo>
                  <a:cubicBezTo>
                    <a:pt x="3368" y="19155"/>
                    <a:pt x="3368" y="19155"/>
                    <a:pt x="3368" y="19155"/>
                  </a:cubicBezTo>
                  <a:cubicBezTo>
                    <a:pt x="3368" y="16709"/>
                    <a:pt x="3368" y="16709"/>
                    <a:pt x="3368" y="16709"/>
                  </a:cubicBezTo>
                  <a:cubicBezTo>
                    <a:pt x="3484" y="16709"/>
                    <a:pt x="3484" y="16709"/>
                    <a:pt x="3484" y="16709"/>
                  </a:cubicBezTo>
                  <a:lnTo>
                    <a:pt x="3484" y="19155"/>
                  </a:lnTo>
                  <a:close/>
                  <a:moveTo>
                    <a:pt x="3484" y="16709"/>
                  </a:moveTo>
                  <a:cubicBezTo>
                    <a:pt x="3484" y="16709"/>
                    <a:pt x="3484" y="16709"/>
                    <a:pt x="3484" y="16709"/>
                  </a:cubicBezTo>
                  <a:cubicBezTo>
                    <a:pt x="3368" y="16709"/>
                    <a:pt x="3368" y="16709"/>
                    <a:pt x="3368" y="16709"/>
                  </a:cubicBezTo>
                  <a:cubicBezTo>
                    <a:pt x="3368" y="14672"/>
                    <a:pt x="3368" y="14672"/>
                    <a:pt x="3368" y="14672"/>
                  </a:cubicBezTo>
                  <a:cubicBezTo>
                    <a:pt x="3484" y="14672"/>
                    <a:pt x="3484" y="14672"/>
                    <a:pt x="3484" y="14672"/>
                  </a:cubicBezTo>
                  <a:lnTo>
                    <a:pt x="3484" y="16709"/>
                  </a:lnTo>
                  <a:close/>
                  <a:moveTo>
                    <a:pt x="3716" y="19155"/>
                  </a:moveTo>
                  <a:cubicBezTo>
                    <a:pt x="3716" y="19155"/>
                    <a:pt x="3716" y="19155"/>
                    <a:pt x="3716" y="19155"/>
                  </a:cubicBezTo>
                  <a:cubicBezTo>
                    <a:pt x="3600" y="19155"/>
                    <a:pt x="3600" y="19155"/>
                    <a:pt x="3600" y="19155"/>
                  </a:cubicBezTo>
                  <a:cubicBezTo>
                    <a:pt x="3600" y="16709"/>
                    <a:pt x="3600" y="16709"/>
                    <a:pt x="3600" y="16709"/>
                  </a:cubicBezTo>
                  <a:cubicBezTo>
                    <a:pt x="3716" y="16709"/>
                    <a:pt x="3716" y="16709"/>
                    <a:pt x="3716" y="16709"/>
                  </a:cubicBezTo>
                  <a:lnTo>
                    <a:pt x="3716" y="19155"/>
                  </a:lnTo>
                  <a:close/>
                  <a:moveTo>
                    <a:pt x="3716" y="16709"/>
                  </a:moveTo>
                  <a:cubicBezTo>
                    <a:pt x="3716" y="16709"/>
                    <a:pt x="3716" y="16709"/>
                    <a:pt x="3716" y="16709"/>
                  </a:cubicBezTo>
                  <a:cubicBezTo>
                    <a:pt x="3600" y="16709"/>
                    <a:pt x="3600" y="16709"/>
                    <a:pt x="3600" y="16709"/>
                  </a:cubicBezTo>
                  <a:cubicBezTo>
                    <a:pt x="3600" y="14672"/>
                    <a:pt x="3600" y="14672"/>
                    <a:pt x="3600" y="14672"/>
                  </a:cubicBezTo>
                  <a:cubicBezTo>
                    <a:pt x="3716" y="14264"/>
                    <a:pt x="3716" y="14264"/>
                    <a:pt x="3716" y="14264"/>
                  </a:cubicBezTo>
                  <a:lnTo>
                    <a:pt x="3716" y="16709"/>
                  </a:lnTo>
                  <a:close/>
                  <a:moveTo>
                    <a:pt x="3832" y="19155"/>
                  </a:moveTo>
                  <a:cubicBezTo>
                    <a:pt x="3832" y="19155"/>
                    <a:pt x="3832" y="19155"/>
                    <a:pt x="3832" y="19155"/>
                  </a:cubicBezTo>
                  <a:cubicBezTo>
                    <a:pt x="3716" y="19155"/>
                    <a:pt x="3716" y="19155"/>
                    <a:pt x="3716" y="19155"/>
                  </a:cubicBezTo>
                  <a:cubicBezTo>
                    <a:pt x="3716" y="16709"/>
                    <a:pt x="3716" y="16709"/>
                    <a:pt x="3716" y="16709"/>
                  </a:cubicBezTo>
                  <a:cubicBezTo>
                    <a:pt x="3832" y="16709"/>
                    <a:pt x="3832" y="16709"/>
                    <a:pt x="3832" y="16709"/>
                  </a:cubicBezTo>
                  <a:lnTo>
                    <a:pt x="3832" y="19155"/>
                  </a:lnTo>
                  <a:close/>
                  <a:moveTo>
                    <a:pt x="3832" y="16709"/>
                  </a:moveTo>
                  <a:cubicBezTo>
                    <a:pt x="3832" y="16709"/>
                    <a:pt x="3832" y="16709"/>
                    <a:pt x="3832" y="16709"/>
                  </a:cubicBezTo>
                  <a:cubicBezTo>
                    <a:pt x="3716" y="16709"/>
                    <a:pt x="3716" y="16709"/>
                    <a:pt x="3716" y="16709"/>
                  </a:cubicBezTo>
                  <a:cubicBezTo>
                    <a:pt x="3716" y="14264"/>
                    <a:pt x="3716" y="14264"/>
                    <a:pt x="3716" y="14264"/>
                  </a:cubicBezTo>
                  <a:cubicBezTo>
                    <a:pt x="3832" y="14264"/>
                    <a:pt x="3832" y="14264"/>
                    <a:pt x="3832" y="14264"/>
                  </a:cubicBezTo>
                  <a:lnTo>
                    <a:pt x="3832" y="16709"/>
                  </a:lnTo>
                  <a:close/>
                  <a:moveTo>
                    <a:pt x="3832" y="19155"/>
                  </a:moveTo>
                  <a:cubicBezTo>
                    <a:pt x="3832" y="19155"/>
                    <a:pt x="3832" y="19155"/>
                    <a:pt x="3832" y="19155"/>
                  </a:cubicBezTo>
                  <a:cubicBezTo>
                    <a:pt x="3832" y="19155"/>
                    <a:pt x="3832" y="19155"/>
                    <a:pt x="3832" y="19155"/>
                  </a:cubicBezTo>
                  <a:cubicBezTo>
                    <a:pt x="3832" y="16709"/>
                    <a:pt x="3832" y="16709"/>
                    <a:pt x="3832" y="16709"/>
                  </a:cubicBezTo>
                  <a:cubicBezTo>
                    <a:pt x="3832" y="16709"/>
                    <a:pt x="3832" y="16709"/>
                    <a:pt x="3832" y="16709"/>
                  </a:cubicBezTo>
                  <a:lnTo>
                    <a:pt x="3832" y="19155"/>
                  </a:lnTo>
                  <a:close/>
                  <a:moveTo>
                    <a:pt x="3832" y="16709"/>
                  </a:moveTo>
                  <a:cubicBezTo>
                    <a:pt x="3832" y="16709"/>
                    <a:pt x="3832" y="16709"/>
                    <a:pt x="3832" y="16709"/>
                  </a:cubicBezTo>
                  <a:cubicBezTo>
                    <a:pt x="3832" y="16709"/>
                    <a:pt x="3832" y="16709"/>
                    <a:pt x="3832" y="16709"/>
                  </a:cubicBezTo>
                  <a:cubicBezTo>
                    <a:pt x="3832" y="14264"/>
                    <a:pt x="3832" y="14264"/>
                    <a:pt x="3832" y="14264"/>
                  </a:cubicBezTo>
                  <a:cubicBezTo>
                    <a:pt x="3832" y="14264"/>
                    <a:pt x="3832" y="14264"/>
                    <a:pt x="3832" y="14264"/>
                  </a:cubicBezTo>
                  <a:lnTo>
                    <a:pt x="3832" y="16709"/>
                  </a:lnTo>
                  <a:close/>
                  <a:moveTo>
                    <a:pt x="3948" y="19155"/>
                  </a:moveTo>
                  <a:cubicBezTo>
                    <a:pt x="3948" y="19155"/>
                    <a:pt x="3948" y="19155"/>
                    <a:pt x="3948" y="19155"/>
                  </a:cubicBezTo>
                  <a:cubicBezTo>
                    <a:pt x="3832" y="19155"/>
                    <a:pt x="3832" y="19155"/>
                    <a:pt x="3832" y="19155"/>
                  </a:cubicBezTo>
                  <a:cubicBezTo>
                    <a:pt x="3832" y="16709"/>
                    <a:pt x="3832" y="16709"/>
                    <a:pt x="3832" y="16709"/>
                  </a:cubicBezTo>
                  <a:cubicBezTo>
                    <a:pt x="3948" y="16709"/>
                    <a:pt x="3948" y="16709"/>
                    <a:pt x="3948" y="16709"/>
                  </a:cubicBezTo>
                  <a:lnTo>
                    <a:pt x="3948" y="19155"/>
                  </a:lnTo>
                  <a:close/>
                  <a:moveTo>
                    <a:pt x="3948" y="16709"/>
                  </a:moveTo>
                  <a:cubicBezTo>
                    <a:pt x="3948" y="16709"/>
                    <a:pt x="3948" y="16709"/>
                    <a:pt x="3948" y="16709"/>
                  </a:cubicBezTo>
                  <a:cubicBezTo>
                    <a:pt x="3832" y="16709"/>
                    <a:pt x="3832" y="16709"/>
                    <a:pt x="3832" y="16709"/>
                  </a:cubicBezTo>
                  <a:cubicBezTo>
                    <a:pt x="3832" y="14264"/>
                    <a:pt x="3832" y="14264"/>
                    <a:pt x="3832" y="14264"/>
                  </a:cubicBezTo>
                  <a:cubicBezTo>
                    <a:pt x="3948" y="14264"/>
                    <a:pt x="3948" y="14264"/>
                    <a:pt x="3948" y="14264"/>
                  </a:cubicBezTo>
                  <a:lnTo>
                    <a:pt x="3948" y="16709"/>
                  </a:lnTo>
                  <a:close/>
                  <a:moveTo>
                    <a:pt x="3948" y="19155"/>
                  </a:moveTo>
                  <a:cubicBezTo>
                    <a:pt x="3948" y="19155"/>
                    <a:pt x="3948" y="19155"/>
                    <a:pt x="3948" y="19155"/>
                  </a:cubicBezTo>
                  <a:cubicBezTo>
                    <a:pt x="3948" y="19155"/>
                    <a:pt x="3948" y="19155"/>
                    <a:pt x="3948" y="19155"/>
                  </a:cubicBezTo>
                  <a:cubicBezTo>
                    <a:pt x="3948" y="16709"/>
                    <a:pt x="3948" y="16709"/>
                    <a:pt x="3948" y="16709"/>
                  </a:cubicBezTo>
                  <a:cubicBezTo>
                    <a:pt x="3948" y="16709"/>
                    <a:pt x="3948" y="16709"/>
                    <a:pt x="3948" y="16709"/>
                  </a:cubicBezTo>
                  <a:lnTo>
                    <a:pt x="3948" y="19155"/>
                  </a:lnTo>
                  <a:close/>
                  <a:moveTo>
                    <a:pt x="3948" y="16709"/>
                  </a:moveTo>
                  <a:cubicBezTo>
                    <a:pt x="3948" y="16709"/>
                    <a:pt x="3948" y="16709"/>
                    <a:pt x="3948" y="16709"/>
                  </a:cubicBezTo>
                  <a:cubicBezTo>
                    <a:pt x="3948" y="16709"/>
                    <a:pt x="3948" y="16709"/>
                    <a:pt x="3948" y="16709"/>
                  </a:cubicBezTo>
                  <a:cubicBezTo>
                    <a:pt x="3948" y="14264"/>
                    <a:pt x="3948" y="14264"/>
                    <a:pt x="3948" y="14264"/>
                  </a:cubicBezTo>
                  <a:cubicBezTo>
                    <a:pt x="3948" y="14264"/>
                    <a:pt x="3948" y="14264"/>
                    <a:pt x="3948" y="14264"/>
                  </a:cubicBezTo>
                  <a:lnTo>
                    <a:pt x="3948" y="16709"/>
                  </a:lnTo>
                  <a:close/>
                  <a:moveTo>
                    <a:pt x="4181" y="19155"/>
                  </a:moveTo>
                  <a:cubicBezTo>
                    <a:pt x="4181" y="19155"/>
                    <a:pt x="4181" y="19155"/>
                    <a:pt x="4181" y="19155"/>
                  </a:cubicBezTo>
                  <a:cubicBezTo>
                    <a:pt x="4181" y="19155"/>
                    <a:pt x="4181" y="19155"/>
                    <a:pt x="4181" y="19155"/>
                  </a:cubicBezTo>
                  <a:cubicBezTo>
                    <a:pt x="4181" y="16709"/>
                    <a:pt x="4181" y="16709"/>
                    <a:pt x="4181" y="16709"/>
                  </a:cubicBezTo>
                  <a:cubicBezTo>
                    <a:pt x="4181" y="16709"/>
                    <a:pt x="4181" y="16709"/>
                    <a:pt x="4181" y="16709"/>
                  </a:cubicBezTo>
                  <a:lnTo>
                    <a:pt x="4181" y="19155"/>
                  </a:lnTo>
                  <a:close/>
                  <a:moveTo>
                    <a:pt x="4181" y="16709"/>
                  </a:moveTo>
                  <a:cubicBezTo>
                    <a:pt x="4181" y="16709"/>
                    <a:pt x="4181" y="16709"/>
                    <a:pt x="4181" y="16709"/>
                  </a:cubicBezTo>
                  <a:cubicBezTo>
                    <a:pt x="4181" y="16709"/>
                    <a:pt x="4181" y="16709"/>
                    <a:pt x="4181" y="16709"/>
                  </a:cubicBezTo>
                  <a:cubicBezTo>
                    <a:pt x="4181" y="14264"/>
                    <a:pt x="4181" y="14264"/>
                    <a:pt x="4181" y="14264"/>
                  </a:cubicBezTo>
                  <a:cubicBezTo>
                    <a:pt x="4181" y="14264"/>
                    <a:pt x="4181" y="14264"/>
                    <a:pt x="4181" y="14264"/>
                  </a:cubicBezTo>
                  <a:lnTo>
                    <a:pt x="4181" y="16709"/>
                  </a:lnTo>
                  <a:close/>
                  <a:moveTo>
                    <a:pt x="4297" y="19155"/>
                  </a:moveTo>
                  <a:cubicBezTo>
                    <a:pt x="4297" y="19155"/>
                    <a:pt x="4297" y="19155"/>
                    <a:pt x="4297" y="19155"/>
                  </a:cubicBezTo>
                  <a:cubicBezTo>
                    <a:pt x="4297" y="19155"/>
                    <a:pt x="4297" y="19155"/>
                    <a:pt x="4297" y="19155"/>
                  </a:cubicBezTo>
                  <a:cubicBezTo>
                    <a:pt x="4297" y="16709"/>
                    <a:pt x="4297" y="16709"/>
                    <a:pt x="4297" y="16709"/>
                  </a:cubicBezTo>
                  <a:cubicBezTo>
                    <a:pt x="4297" y="16709"/>
                    <a:pt x="4297" y="16709"/>
                    <a:pt x="4297" y="16709"/>
                  </a:cubicBezTo>
                  <a:lnTo>
                    <a:pt x="4297" y="19155"/>
                  </a:lnTo>
                  <a:close/>
                  <a:moveTo>
                    <a:pt x="4297" y="16709"/>
                  </a:moveTo>
                  <a:cubicBezTo>
                    <a:pt x="4297" y="16709"/>
                    <a:pt x="4297" y="16709"/>
                    <a:pt x="4297" y="16709"/>
                  </a:cubicBezTo>
                  <a:cubicBezTo>
                    <a:pt x="4297" y="16709"/>
                    <a:pt x="4297" y="16709"/>
                    <a:pt x="4297" y="16709"/>
                  </a:cubicBezTo>
                  <a:cubicBezTo>
                    <a:pt x="4297" y="14264"/>
                    <a:pt x="4297" y="14264"/>
                    <a:pt x="4297" y="14264"/>
                  </a:cubicBezTo>
                  <a:cubicBezTo>
                    <a:pt x="4297" y="14264"/>
                    <a:pt x="4297" y="14264"/>
                    <a:pt x="4297" y="14264"/>
                  </a:cubicBezTo>
                  <a:lnTo>
                    <a:pt x="4297" y="16709"/>
                  </a:lnTo>
                  <a:close/>
                  <a:moveTo>
                    <a:pt x="4413" y="19155"/>
                  </a:moveTo>
                  <a:cubicBezTo>
                    <a:pt x="4413" y="19155"/>
                    <a:pt x="4413" y="19155"/>
                    <a:pt x="4413" y="19155"/>
                  </a:cubicBezTo>
                  <a:cubicBezTo>
                    <a:pt x="4297" y="19155"/>
                    <a:pt x="4297" y="19155"/>
                    <a:pt x="4297" y="19155"/>
                  </a:cubicBezTo>
                  <a:cubicBezTo>
                    <a:pt x="4297" y="16709"/>
                    <a:pt x="4297" y="16709"/>
                    <a:pt x="4297" y="16709"/>
                  </a:cubicBezTo>
                  <a:cubicBezTo>
                    <a:pt x="4413" y="16709"/>
                    <a:pt x="4413" y="16709"/>
                    <a:pt x="4413" y="16709"/>
                  </a:cubicBezTo>
                  <a:lnTo>
                    <a:pt x="4413" y="19155"/>
                  </a:lnTo>
                  <a:close/>
                  <a:moveTo>
                    <a:pt x="4413" y="16709"/>
                  </a:moveTo>
                  <a:cubicBezTo>
                    <a:pt x="4413" y="16709"/>
                    <a:pt x="4413" y="16709"/>
                    <a:pt x="4413" y="16709"/>
                  </a:cubicBezTo>
                  <a:cubicBezTo>
                    <a:pt x="4297" y="16709"/>
                    <a:pt x="4297" y="16709"/>
                    <a:pt x="4297" y="16709"/>
                  </a:cubicBezTo>
                  <a:cubicBezTo>
                    <a:pt x="4297" y="14264"/>
                    <a:pt x="4297" y="14264"/>
                    <a:pt x="4297" y="14264"/>
                  </a:cubicBezTo>
                  <a:cubicBezTo>
                    <a:pt x="4413" y="14264"/>
                    <a:pt x="4413" y="14264"/>
                    <a:pt x="4413" y="14264"/>
                  </a:cubicBezTo>
                  <a:lnTo>
                    <a:pt x="4413" y="16709"/>
                  </a:lnTo>
                  <a:close/>
                  <a:moveTo>
                    <a:pt x="4645" y="19155"/>
                  </a:moveTo>
                  <a:cubicBezTo>
                    <a:pt x="4645" y="19155"/>
                    <a:pt x="4645" y="19155"/>
                    <a:pt x="4645" y="19155"/>
                  </a:cubicBezTo>
                  <a:cubicBezTo>
                    <a:pt x="4529" y="19155"/>
                    <a:pt x="4529" y="19155"/>
                    <a:pt x="4529" y="19155"/>
                  </a:cubicBezTo>
                  <a:cubicBezTo>
                    <a:pt x="4529" y="16709"/>
                    <a:pt x="4529" y="16709"/>
                    <a:pt x="4529" y="16709"/>
                  </a:cubicBezTo>
                  <a:cubicBezTo>
                    <a:pt x="4645" y="16709"/>
                    <a:pt x="4645" y="16709"/>
                    <a:pt x="4645" y="16709"/>
                  </a:cubicBezTo>
                  <a:lnTo>
                    <a:pt x="4645" y="19155"/>
                  </a:lnTo>
                  <a:close/>
                  <a:moveTo>
                    <a:pt x="4645" y="16709"/>
                  </a:moveTo>
                  <a:cubicBezTo>
                    <a:pt x="4645" y="16709"/>
                    <a:pt x="4645" y="16709"/>
                    <a:pt x="4645" y="16709"/>
                  </a:cubicBezTo>
                  <a:cubicBezTo>
                    <a:pt x="4529" y="16709"/>
                    <a:pt x="4529" y="16709"/>
                    <a:pt x="4529" y="16709"/>
                  </a:cubicBezTo>
                  <a:cubicBezTo>
                    <a:pt x="4529" y="14264"/>
                    <a:pt x="4529" y="14264"/>
                    <a:pt x="4529" y="14264"/>
                  </a:cubicBezTo>
                  <a:cubicBezTo>
                    <a:pt x="4645" y="14264"/>
                    <a:pt x="4645" y="14264"/>
                    <a:pt x="4645" y="14264"/>
                  </a:cubicBezTo>
                  <a:lnTo>
                    <a:pt x="4645" y="16709"/>
                  </a:lnTo>
                  <a:close/>
                  <a:moveTo>
                    <a:pt x="4761" y="19155"/>
                  </a:moveTo>
                  <a:cubicBezTo>
                    <a:pt x="4761" y="19155"/>
                    <a:pt x="4761" y="19155"/>
                    <a:pt x="4761" y="19155"/>
                  </a:cubicBezTo>
                  <a:cubicBezTo>
                    <a:pt x="4645" y="19155"/>
                    <a:pt x="4645" y="19155"/>
                    <a:pt x="4645" y="19155"/>
                  </a:cubicBezTo>
                  <a:cubicBezTo>
                    <a:pt x="4645" y="16709"/>
                    <a:pt x="4645" y="16709"/>
                    <a:pt x="4645" y="16709"/>
                  </a:cubicBezTo>
                  <a:cubicBezTo>
                    <a:pt x="4761" y="16709"/>
                    <a:pt x="4761" y="16709"/>
                    <a:pt x="4761" y="16709"/>
                  </a:cubicBezTo>
                  <a:lnTo>
                    <a:pt x="4761" y="19155"/>
                  </a:lnTo>
                  <a:close/>
                  <a:moveTo>
                    <a:pt x="4761" y="16709"/>
                  </a:moveTo>
                  <a:cubicBezTo>
                    <a:pt x="4761" y="16709"/>
                    <a:pt x="4761" y="16709"/>
                    <a:pt x="4761" y="16709"/>
                  </a:cubicBezTo>
                  <a:cubicBezTo>
                    <a:pt x="4645" y="16709"/>
                    <a:pt x="4645" y="16709"/>
                    <a:pt x="4645" y="16709"/>
                  </a:cubicBezTo>
                  <a:cubicBezTo>
                    <a:pt x="4645" y="14264"/>
                    <a:pt x="4645" y="14264"/>
                    <a:pt x="4645" y="14264"/>
                  </a:cubicBezTo>
                  <a:cubicBezTo>
                    <a:pt x="4761" y="14264"/>
                    <a:pt x="4761" y="14264"/>
                    <a:pt x="4761" y="14264"/>
                  </a:cubicBezTo>
                  <a:lnTo>
                    <a:pt x="4761" y="16709"/>
                  </a:lnTo>
                  <a:close/>
                  <a:moveTo>
                    <a:pt x="4761" y="19155"/>
                  </a:moveTo>
                  <a:cubicBezTo>
                    <a:pt x="4761" y="19155"/>
                    <a:pt x="4761" y="19155"/>
                    <a:pt x="4761" y="19155"/>
                  </a:cubicBezTo>
                  <a:cubicBezTo>
                    <a:pt x="4761" y="19155"/>
                    <a:pt x="4761" y="19155"/>
                    <a:pt x="4761" y="19155"/>
                  </a:cubicBezTo>
                  <a:cubicBezTo>
                    <a:pt x="4761" y="16709"/>
                    <a:pt x="4761" y="16709"/>
                    <a:pt x="4761" y="16709"/>
                  </a:cubicBezTo>
                  <a:cubicBezTo>
                    <a:pt x="4761" y="16709"/>
                    <a:pt x="4761" y="16709"/>
                    <a:pt x="4761" y="16709"/>
                  </a:cubicBezTo>
                  <a:lnTo>
                    <a:pt x="4761" y="19155"/>
                  </a:lnTo>
                  <a:close/>
                  <a:moveTo>
                    <a:pt x="4761" y="16709"/>
                  </a:moveTo>
                  <a:cubicBezTo>
                    <a:pt x="4761" y="16709"/>
                    <a:pt x="4761" y="16709"/>
                    <a:pt x="4761" y="16709"/>
                  </a:cubicBezTo>
                  <a:cubicBezTo>
                    <a:pt x="4761" y="16709"/>
                    <a:pt x="4761" y="16709"/>
                    <a:pt x="4761" y="16709"/>
                  </a:cubicBezTo>
                  <a:cubicBezTo>
                    <a:pt x="4761" y="14264"/>
                    <a:pt x="4761" y="14264"/>
                    <a:pt x="4761" y="14264"/>
                  </a:cubicBezTo>
                  <a:cubicBezTo>
                    <a:pt x="4761" y="14264"/>
                    <a:pt x="4761" y="14264"/>
                    <a:pt x="4761" y="14264"/>
                  </a:cubicBezTo>
                  <a:lnTo>
                    <a:pt x="4761" y="16709"/>
                  </a:lnTo>
                  <a:close/>
                  <a:moveTo>
                    <a:pt x="4877" y="19155"/>
                  </a:moveTo>
                  <a:cubicBezTo>
                    <a:pt x="4877" y="19155"/>
                    <a:pt x="4877" y="19155"/>
                    <a:pt x="4877" y="19155"/>
                  </a:cubicBezTo>
                  <a:cubicBezTo>
                    <a:pt x="4761" y="19155"/>
                    <a:pt x="4761" y="19155"/>
                    <a:pt x="4761" y="19155"/>
                  </a:cubicBezTo>
                  <a:cubicBezTo>
                    <a:pt x="4761" y="16709"/>
                    <a:pt x="4761" y="16709"/>
                    <a:pt x="4761" y="16709"/>
                  </a:cubicBezTo>
                  <a:cubicBezTo>
                    <a:pt x="4877" y="16709"/>
                    <a:pt x="4877" y="16709"/>
                    <a:pt x="4877" y="16709"/>
                  </a:cubicBezTo>
                  <a:lnTo>
                    <a:pt x="4877" y="19155"/>
                  </a:lnTo>
                  <a:close/>
                  <a:moveTo>
                    <a:pt x="4877" y="16709"/>
                  </a:moveTo>
                  <a:cubicBezTo>
                    <a:pt x="4877" y="16709"/>
                    <a:pt x="4877" y="16709"/>
                    <a:pt x="4877" y="16709"/>
                  </a:cubicBezTo>
                  <a:cubicBezTo>
                    <a:pt x="4761" y="16709"/>
                    <a:pt x="4761" y="16709"/>
                    <a:pt x="4761" y="16709"/>
                  </a:cubicBezTo>
                  <a:cubicBezTo>
                    <a:pt x="4761" y="14264"/>
                    <a:pt x="4761" y="14264"/>
                    <a:pt x="4761" y="14264"/>
                  </a:cubicBezTo>
                  <a:cubicBezTo>
                    <a:pt x="4877" y="13857"/>
                    <a:pt x="4877" y="13857"/>
                    <a:pt x="4877" y="13857"/>
                  </a:cubicBezTo>
                  <a:lnTo>
                    <a:pt x="4877" y="16709"/>
                  </a:lnTo>
                  <a:close/>
                  <a:moveTo>
                    <a:pt x="4994" y="19562"/>
                  </a:moveTo>
                  <a:cubicBezTo>
                    <a:pt x="4994" y="19562"/>
                    <a:pt x="4994" y="19562"/>
                    <a:pt x="4994" y="19562"/>
                  </a:cubicBezTo>
                  <a:cubicBezTo>
                    <a:pt x="4877" y="19155"/>
                    <a:pt x="4877" y="19155"/>
                    <a:pt x="4877" y="19155"/>
                  </a:cubicBezTo>
                  <a:cubicBezTo>
                    <a:pt x="4877" y="16709"/>
                    <a:pt x="4877" y="16709"/>
                    <a:pt x="4877" y="16709"/>
                  </a:cubicBezTo>
                  <a:cubicBezTo>
                    <a:pt x="4994" y="16709"/>
                    <a:pt x="4994" y="16709"/>
                    <a:pt x="4994" y="16709"/>
                  </a:cubicBezTo>
                  <a:lnTo>
                    <a:pt x="4994" y="19562"/>
                  </a:lnTo>
                  <a:close/>
                  <a:moveTo>
                    <a:pt x="4994" y="16709"/>
                  </a:moveTo>
                  <a:cubicBezTo>
                    <a:pt x="4994" y="16709"/>
                    <a:pt x="4994" y="16709"/>
                    <a:pt x="4994" y="16709"/>
                  </a:cubicBezTo>
                  <a:cubicBezTo>
                    <a:pt x="4877" y="16709"/>
                    <a:pt x="4877" y="16709"/>
                    <a:pt x="4877" y="16709"/>
                  </a:cubicBezTo>
                  <a:cubicBezTo>
                    <a:pt x="4877" y="13857"/>
                    <a:pt x="4877" y="13857"/>
                    <a:pt x="4877" y="13857"/>
                  </a:cubicBezTo>
                  <a:cubicBezTo>
                    <a:pt x="4994" y="13857"/>
                    <a:pt x="4994" y="13857"/>
                    <a:pt x="4994" y="13857"/>
                  </a:cubicBezTo>
                  <a:lnTo>
                    <a:pt x="4994" y="16709"/>
                  </a:lnTo>
                  <a:close/>
                  <a:moveTo>
                    <a:pt x="5110" y="19562"/>
                  </a:moveTo>
                  <a:cubicBezTo>
                    <a:pt x="5110" y="19562"/>
                    <a:pt x="5110" y="19562"/>
                    <a:pt x="5110" y="19562"/>
                  </a:cubicBezTo>
                  <a:cubicBezTo>
                    <a:pt x="4994" y="19562"/>
                    <a:pt x="4994" y="19562"/>
                    <a:pt x="4994" y="19562"/>
                  </a:cubicBezTo>
                  <a:cubicBezTo>
                    <a:pt x="4994" y="16709"/>
                    <a:pt x="4994" y="16709"/>
                    <a:pt x="4994" y="16709"/>
                  </a:cubicBezTo>
                  <a:cubicBezTo>
                    <a:pt x="5110" y="16709"/>
                    <a:pt x="5110" y="16709"/>
                    <a:pt x="5110" y="16709"/>
                  </a:cubicBezTo>
                  <a:lnTo>
                    <a:pt x="5110" y="19562"/>
                  </a:lnTo>
                  <a:close/>
                  <a:moveTo>
                    <a:pt x="5110" y="16709"/>
                  </a:moveTo>
                  <a:cubicBezTo>
                    <a:pt x="5110" y="16709"/>
                    <a:pt x="5110" y="16709"/>
                    <a:pt x="5110" y="16709"/>
                  </a:cubicBezTo>
                  <a:cubicBezTo>
                    <a:pt x="4994" y="16709"/>
                    <a:pt x="4994" y="16709"/>
                    <a:pt x="4994" y="16709"/>
                  </a:cubicBezTo>
                  <a:cubicBezTo>
                    <a:pt x="4994" y="13857"/>
                    <a:pt x="4994" y="13857"/>
                    <a:pt x="4994" y="13857"/>
                  </a:cubicBezTo>
                  <a:cubicBezTo>
                    <a:pt x="5110" y="13857"/>
                    <a:pt x="5110" y="13857"/>
                    <a:pt x="5110" y="13857"/>
                  </a:cubicBezTo>
                  <a:lnTo>
                    <a:pt x="5110" y="16709"/>
                  </a:lnTo>
                  <a:close/>
                  <a:moveTo>
                    <a:pt x="5226" y="19562"/>
                  </a:moveTo>
                  <a:cubicBezTo>
                    <a:pt x="5226" y="19562"/>
                    <a:pt x="5226" y="19562"/>
                    <a:pt x="5226" y="19562"/>
                  </a:cubicBezTo>
                  <a:cubicBezTo>
                    <a:pt x="5110" y="19562"/>
                    <a:pt x="5110" y="19562"/>
                    <a:pt x="5110" y="19562"/>
                  </a:cubicBezTo>
                  <a:cubicBezTo>
                    <a:pt x="5110" y="16709"/>
                    <a:pt x="5110" y="16709"/>
                    <a:pt x="5110" y="16709"/>
                  </a:cubicBezTo>
                  <a:cubicBezTo>
                    <a:pt x="5110" y="16709"/>
                    <a:pt x="5110" y="16709"/>
                    <a:pt x="5110" y="16709"/>
                  </a:cubicBezTo>
                  <a:cubicBezTo>
                    <a:pt x="5110" y="19562"/>
                    <a:pt x="5110" y="19562"/>
                    <a:pt x="5110" y="19562"/>
                  </a:cubicBezTo>
                  <a:cubicBezTo>
                    <a:pt x="5226" y="19562"/>
                    <a:pt x="5226" y="19562"/>
                    <a:pt x="5226" y="19562"/>
                  </a:cubicBezTo>
                  <a:cubicBezTo>
                    <a:pt x="5226" y="16709"/>
                    <a:pt x="5226" y="16709"/>
                    <a:pt x="5226" y="16709"/>
                  </a:cubicBezTo>
                  <a:cubicBezTo>
                    <a:pt x="5226" y="16709"/>
                    <a:pt x="5226" y="16709"/>
                    <a:pt x="5226" y="16709"/>
                  </a:cubicBezTo>
                  <a:lnTo>
                    <a:pt x="5226" y="19562"/>
                  </a:lnTo>
                  <a:close/>
                  <a:moveTo>
                    <a:pt x="5226" y="16709"/>
                  </a:moveTo>
                  <a:cubicBezTo>
                    <a:pt x="5226" y="16709"/>
                    <a:pt x="5226" y="16709"/>
                    <a:pt x="5226" y="16709"/>
                  </a:cubicBezTo>
                  <a:cubicBezTo>
                    <a:pt x="5226" y="16709"/>
                    <a:pt x="5226" y="16709"/>
                    <a:pt x="5226" y="16709"/>
                  </a:cubicBezTo>
                  <a:cubicBezTo>
                    <a:pt x="5226" y="13857"/>
                    <a:pt x="5226" y="13857"/>
                    <a:pt x="5226" y="13857"/>
                  </a:cubicBezTo>
                  <a:cubicBezTo>
                    <a:pt x="5226" y="13857"/>
                    <a:pt x="5226" y="13857"/>
                    <a:pt x="5226" y="13857"/>
                  </a:cubicBezTo>
                  <a:lnTo>
                    <a:pt x="5226" y="16709"/>
                  </a:lnTo>
                  <a:close/>
                  <a:moveTo>
                    <a:pt x="5342" y="19562"/>
                  </a:moveTo>
                  <a:cubicBezTo>
                    <a:pt x="5342" y="19562"/>
                    <a:pt x="5342" y="19562"/>
                    <a:pt x="5342" y="19562"/>
                  </a:cubicBezTo>
                  <a:cubicBezTo>
                    <a:pt x="5226" y="19562"/>
                    <a:pt x="5226" y="19562"/>
                    <a:pt x="5226" y="19562"/>
                  </a:cubicBezTo>
                  <a:cubicBezTo>
                    <a:pt x="5226" y="16709"/>
                    <a:pt x="5226" y="16709"/>
                    <a:pt x="5226" y="16709"/>
                  </a:cubicBezTo>
                  <a:cubicBezTo>
                    <a:pt x="5342" y="16709"/>
                    <a:pt x="5342" y="16709"/>
                    <a:pt x="5342" y="16709"/>
                  </a:cubicBezTo>
                  <a:lnTo>
                    <a:pt x="5342" y="19562"/>
                  </a:lnTo>
                  <a:close/>
                  <a:moveTo>
                    <a:pt x="5342" y="16709"/>
                  </a:moveTo>
                  <a:cubicBezTo>
                    <a:pt x="5342" y="16709"/>
                    <a:pt x="5342" y="16709"/>
                    <a:pt x="5342" y="16709"/>
                  </a:cubicBezTo>
                  <a:cubicBezTo>
                    <a:pt x="5226" y="16709"/>
                    <a:pt x="5226" y="16709"/>
                    <a:pt x="5226" y="16709"/>
                  </a:cubicBezTo>
                  <a:cubicBezTo>
                    <a:pt x="5226" y="13857"/>
                    <a:pt x="5226" y="13857"/>
                    <a:pt x="5226" y="13857"/>
                  </a:cubicBezTo>
                  <a:cubicBezTo>
                    <a:pt x="5342" y="13857"/>
                    <a:pt x="5342" y="13857"/>
                    <a:pt x="5342" y="13857"/>
                  </a:cubicBezTo>
                  <a:lnTo>
                    <a:pt x="5342" y="16709"/>
                  </a:lnTo>
                  <a:close/>
                  <a:moveTo>
                    <a:pt x="5458" y="19562"/>
                  </a:moveTo>
                  <a:cubicBezTo>
                    <a:pt x="5458" y="19562"/>
                    <a:pt x="5458" y="19562"/>
                    <a:pt x="5458" y="19562"/>
                  </a:cubicBezTo>
                  <a:cubicBezTo>
                    <a:pt x="5342" y="19562"/>
                    <a:pt x="5342" y="19562"/>
                    <a:pt x="5342" y="19562"/>
                  </a:cubicBezTo>
                  <a:cubicBezTo>
                    <a:pt x="5342" y="16709"/>
                    <a:pt x="5342" y="16709"/>
                    <a:pt x="5342" y="16709"/>
                  </a:cubicBezTo>
                  <a:cubicBezTo>
                    <a:pt x="5458" y="16709"/>
                    <a:pt x="5458" y="16709"/>
                    <a:pt x="5458" y="16709"/>
                  </a:cubicBezTo>
                  <a:lnTo>
                    <a:pt x="5458" y="19562"/>
                  </a:lnTo>
                  <a:close/>
                  <a:moveTo>
                    <a:pt x="5458" y="16709"/>
                  </a:moveTo>
                  <a:cubicBezTo>
                    <a:pt x="5458" y="16709"/>
                    <a:pt x="5458" y="16709"/>
                    <a:pt x="5458" y="16709"/>
                  </a:cubicBezTo>
                  <a:cubicBezTo>
                    <a:pt x="5342" y="16709"/>
                    <a:pt x="5342" y="16709"/>
                    <a:pt x="5342" y="16709"/>
                  </a:cubicBezTo>
                  <a:cubicBezTo>
                    <a:pt x="5342" y="13857"/>
                    <a:pt x="5342" y="13857"/>
                    <a:pt x="5342" y="13857"/>
                  </a:cubicBezTo>
                  <a:cubicBezTo>
                    <a:pt x="5458" y="13857"/>
                    <a:pt x="5458" y="13857"/>
                    <a:pt x="5458" y="13857"/>
                  </a:cubicBezTo>
                  <a:lnTo>
                    <a:pt x="5458" y="16709"/>
                  </a:lnTo>
                  <a:close/>
                  <a:moveTo>
                    <a:pt x="5574" y="19562"/>
                  </a:moveTo>
                  <a:cubicBezTo>
                    <a:pt x="5574" y="19562"/>
                    <a:pt x="5574" y="19562"/>
                    <a:pt x="5574" y="19562"/>
                  </a:cubicBezTo>
                  <a:cubicBezTo>
                    <a:pt x="5458" y="19562"/>
                    <a:pt x="5458" y="19562"/>
                    <a:pt x="5458" y="19562"/>
                  </a:cubicBezTo>
                  <a:cubicBezTo>
                    <a:pt x="5458" y="16709"/>
                    <a:pt x="5458" y="16709"/>
                    <a:pt x="5458" y="16709"/>
                  </a:cubicBezTo>
                  <a:cubicBezTo>
                    <a:pt x="5574" y="16709"/>
                    <a:pt x="5574" y="16709"/>
                    <a:pt x="5574" y="16709"/>
                  </a:cubicBezTo>
                  <a:lnTo>
                    <a:pt x="5574" y="19562"/>
                  </a:lnTo>
                  <a:close/>
                  <a:moveTo>
                    <a:pt x="5574" y="16709"/>
                  </a:moveTo>
                  <a:cubicBezTo>
                    <a:pt x="5574" y="16709"/>
                    <a:pt x="5574" y="16709"/>
                    <a:pt x="5574" y="16709"/>
                  </a:cubicBezTo>
                  <a:cubicBezTo>
                    <a:pt x="5458" y="16709"/>
                    <a:pt x="5458" y="16709"/>
                    <a:pt x="5458" y="16709"/>
                  </a:cubicBezTo>
                  <a:cubicBezTo>
                    <a:pt x="5458" y="13857"/>
                    <a:pt x="5458" y="13857"/>
                    <a:pt x="5458" y="13857"/>
                  </a:cubicBezTo>
                  <a:cubicBezTo>
                    <a:pt x="5574" y="13857"/>
                    <a:pt x="5574" y="13857"/>
                    <a:pt x="5574" y="13857"/>
                  </a:cubicBezTo>
                  <a:lnTo>
                    <a:pt x="5574" y="16709"/>
                  </a:lnTo>
                  <a:close/>
                  <a:moveTo>
                    <a:pt x="5690" y="19562"/>
                  </a:moveTo>
                  <a:cubicBezTo>
                    <a:pt x="5690" y="19562"/>
                    <a:pt x="5690" y="19562"/>
                    <a:pt x="5690" y="19562"/>
                  </a:cubicBezTo>
                  <a:cubicBezTo>
                    <a:pt x="5690" y="19562"/>
                    <a:pt x="5690" y="19562"/>
                    <a:pt x="5690" y="19562"/>
                  </a:cubicBezTo>
                  <a:cubicBezTo>
                    <a:pt x="5690" y="16709"/>
                    <a:pt x="5690" y="16709"/>
                    <a:pt x="5690" y="16709"/>
                  </a:cubicBezTo>
                  <a:cubicBezTo>
                    <a:pt x="5690" y="16709"/>
                    <a:pt x="5690" y="16709"/>
                    <a:pt x="5690" y="16709"/>
                  </a:cubicBezTo>
                  <a:lnTo>
                    <a:pt x="5690" y="19562"/>
                  </a:lnTo>
                  <a:close/>
                  <a:moveTo>
                    <a:pt x="5690" y="16709"/>
                  </a:moveTo>
                  <a:cubicBezTo>
                    <a:pt x="5690" y="16709"/>
                    <a:pt x="5690" y="16709"/>
                    <a:pt x="5690" y="16709"/>
                  </a:cubicBezTo>
                  <a:cubicBezTo>
                    <a:pt x="5690" y="16709"/>
                    <a:pt x="5690" y="16709"/>
                    <a:pt x="5690" y="16709"/>
                  </a:cubicBezTo>
                  <a:cubicBezTo>
                    <a:pt x="5690" y="13857"/>
                    <a:pt x="5690" y="13857"/>
                    <a:pt x="5690" y="13857"/>
                  </a:cubicBezTo>
                  <a:cubicBezTo>
                    <a:pt x="5690" y="13857"/>
                    <a:pt x="5690" y="13857"/>
                    <a:pt x="5690" y="13857"/>
                  </a:cubicBezTo>
                  <a:lnTo>
                    <a:pt x="5690" y="16709"/>
                  </a:lnTo>
                  <a:close/>
                  <a:moveTo>
                    <a:pt x="5806" y="19562"/>
                  </a:moveTo>
                  <a:cubicBezTo>
                    <a:pt x="5806" y="19562"/>
                    <a:pt x="5806" y="19562"/>
                    <a:pt x="5806" y="19562"/>
                  </a:cubicBezTo>
                  <a:cubicBezTo>
                    <a:pt x="5690" y="19562"/>
                    <a:pt x="5690" y="19562"/>
                    <a:pt x="5690" y="19562"/>
                  </a:cubicBezTo>
                  <a:cubicBezTo>
                    <a:pt x="5690" y="16709"/>
                    <a:pt x="5690" y="16709"/>
                    <a:pt x="5690" y="16709"/>
                  </a:cubicBezTo>
                  <a:cubicBezTo>
                    <a:pt x="5806" y="16709"/>
                    <a:pt x="5806" y="16709"/>
                    <a:pt x="5806" y="16709"/>
                  </a:cubicBezTo>
                  <a:lnTo>
                    <a:pt x="5806" y="19562"/>
                  </a:lnTo>
                  <a:close/>
                  <a:moveTo>
                    <a:pt x="5806" y="16709"/>
                  </a:moveTo>
                  <a:cubicBezTo>
                    <a:pt x="5806" y="16709"/>
                    <a:pt x="5806" y="16709"/>
                    <a:pt x="5806" y="16709"/>
                  </a:cubicBezTo>
                  <a:cubicBezTo>
                    <a:pt x="5690" y="16709"/>
                    <a:pt x="5690" y="16709"/>
                    <a:pt x="5690" y="16709"/>
                  </a:cubicBezTo>
                  <a:cubicBezTo>
                    <a:pt x="5690" y="13857"/>
                    <a:pt x="5690" y="13857"/>
                    <a:pt x="5690" y="13857"/>
                  </a:cubicBezTo>
                  <a:cubicBezTo>
                    <a:pt x="5690" y="13857"/>
                    <a:pt x="5690" y="13857"/>
                    <a:pt x="5690" y="13857"/>
                  </a:cubicBezTo>
                  <a:cubicBezTo>
                    <a:pt x="5806" y="13857"/>
                    <a:pt x="5806" y="13857"/>
                    <a:pt x="5806" y="13857"/>
                  </a:cubicBezTo>
                  <a:lnTo>
                    <a:pt x="5806" y="16709"/>
                  </a:lnTo>
                  <a:close/>
                  <a:moveTo>
                    <a:pt x="6039" y="19562"/>
                  </a:moveTo>
                  <a:cubicBezTo>
                    <a:pt x="6039" y="19562"/>
                    <a:pt x="6039" y="19562"/>
                    <a:pt x="6039" y="19562"/>
                  </a:cubicBezTo>
                  <a:cubicBezTo>
                    <a:pt x="5923" y="19562"/>
                    <a:pt x="5923" y="19562"/>
                    <a:pt x="5923" y="19562"/>
                  </a:cubicBezTo>
                  <a:cubicBezTo>
                    <a:pt x="5923" y="16709"/>
                    <a:pt x="5923" y="16709"/>
                    <a:pt x="5923" y="16709"/>
                  </a:cubicBezTo>
                  <a:cubicBezTo>
                    <a:pt x="6039" y="16709"/>
                    <a:pt x="6039" y="16709"/>
                    <a:pt x="6039" y="16709"/>
                  </a:cubicBezTo>
                  <a:lnTo>
                    <a:pt x="6039" y="19562"/>
                  </a:lnTo>
                  <a:close/>
                  <a:moveTo>
                    <a:pt x="6039" y="16709"/>
                  </a:moveTo>
                  <a:cubicBezTo>
                    <a:pt x="6039" y="16709"/>
                    <a:pt x="6039" y="16709"/>
                    <a:pt x="6039" y="16709"/>
                  </a:cubicBezTo>
                  <a:cubicBezTo>
                    <a:pt x="5923" y="16709"/>
                    <a:pt x="5923" y="16709"/>
                    <a:pt x="5923" y="16709"/>
                  </a:cubicBezTo>
                  <a:cubicBezTo>
                    <a:pt x="5923" y="13857"/>
                    <a:pt x="5923" y="13857"/>
                    <a:pt x="5923" y="13857"/>
                  </a:cubicBezTo>
                  <a:cubicBezTo>
                    <a:pt x="6039" y="13857"/>
                    <a:pt x="6039" y="13857"/>
                    <a:pt x="6039" y="13857"/>
                  </a:cubicBezTo>
                  <a:lnTo>
                    <a:pt x="6039" y="16709"/>
                  </a:lnTo>
                  <a:close/>
                  <a:moveTo>
                    <a:pt x="6155" y="19562"/>
                  </a:moveTo>
                  <a:cubicBezTo>
                    <a:pt x="6155" y="19562"/>
                    <a:pt x="6155" y="19562"/>
                    <a:pt x="6155" y="19562"/>
                  </a:cubicBezTo>
                  <a:cubicBezTo>
                    <a:pt x="6039" y="19562"/>
                    <a:pt x="6039" y="19562"/>
                    <a:pt x="6039" y="19562"/>
                  </a:cubicBezTo>
                  <a:cubicBezTo>
                    <a:pt x="6039" y="16709"/>
                    <a:pt x="6039" y="16709"/>
                    <a:pt x="6039" y="16709"/>
                  </a:cubicBezTo>
                  <a:cubicBezTo>
                    <a:pt x="6155" y="16709"/>
                    <a:pt x="6155" y="16709"/>
                    <a:pt x="6155" y="16709"/>
                  </a:cubicBezTo>
                  <a:lnTo>
                    <a:pt x="6155" y="19562"/>
                  </a:lnTo>
                  <a:close/>
                  <a:moveTo>
                    <a:pt x="6155" y="16709"/>
                  </a:moveTo>
                  <a:cubicBezTo>
                    <a:pt x="6155" y="16709"/>
                    <a:pt x="6155" y="16709"/>
                    <a:pt x="6155" y="16709"/>
                  </a:cubicBezTo>
                  <a:cubicBezTo>
                    <a:pt x="6039" y="16709"/>
                    <a:pt x="6039" y="16709"/>
                    <a:pt x="6039" y="16709"/>
                  </a:cubicBezTo>
                  <a:cubicBezTo>
                    <a:pt x="6039" y="13857"/>
                    <a:pt x="6039" y="13857"/>
                    <a:pt x="6039" y="13857"/>
                  </a:cubicBezTo>
                  <a:cubicBezTo>
                    <a:pt x="6155" y="13857"/>
                    <a:pt x="6155" y="13857"/>
                    <a:pt x="6155" y="13857"/>
                  </a:cubicBezTo>
                  <a:lnTo>
                    <a:pt x="6155" y="16709"/>
                  </a:lnTo>
                  <a:close/>
                  <a:moveTo>
                    <a:pt x="6271" y="19562"/>
                  </a:moveTo>
                  <a:cubicBezTo>
                    <a:pt x="6271" y="19562"/>
                    <a:pt x="6271" y="19562"/>
                    <a:pt x="6271" y="19562"/>
                  </a:cubicBezTo>
                  <a:cubicBezTo>
                    <a:pt x="6155" y="19562"/>
                    <a:pt x="6155" y="19562"/>
                    <a:pt x="6155" y="19562"/>
                  </a:cubicBezTo>
                  <a:cubicBezTo>
                    <a:pt x="6155" y="16709"/>
                    <a:pt x="6155" y="16709"/>
                    <a:pt x="6155" y="16709"/>
                  </a:cubicBezTo>
                  <a:cubicBezTo>
                    <a:pt x="6271" y="16709"/>
                    <a:pt x="6271" y="16709"/>
                    <a:pt x="6271" y="16709"/>
                  </a:cubicBezTo>
                  <a:lnTo>
                    <a:pt x="6271" y="19562"/>
                  </a:lnTo>
                  <a:close/>
                  <a:moveTo>
                    <a:pt x="6271" y="16709"/>
                  </a:moveTo>
                  <a:cubicBezTo>
                    <a:pt x="6271" y="16709"/>
                    <a:pt x="6271" y="16709"/>
                    <a:pt x="6271" y="16709"/>
                  </a:cubicBezTo>
                  <a:cubicBezTo>
                    <a:pt x="6155" y="16709"/>
                    <a:pt x="6155" y="16709"/>
                    <a:pt x="6155" y="16709"/>
                  </a:cubicBezTo>
                  <a:cubicBezTo>
                    <a:pt x="6155" y="13857"/>
                    <a:pt x="6155" y="13857"/>
                    <a:pt x="6155" y="13857"/>
                  </a:cubicBezTo>
                  <a:cubicBezTo>
                    <a:pt x="6271" y="13449"/>
                    <a:pt x="6271" y="13449"/>
                    <a:pt x="6271" y="13449"/>
                  </a:cubicBezTo>
                  <a:lnTo>
                    <a:pt x="6271" y="16709"/>
                  </a:lnTo>
                  <a:close/>
                  <a:moveTo>
                    <a:pt x="6387" y="19562"/>
                  </a:moveTo>
                  <a:cubicBezTo>
                    <a:pt x="6387" y="19562"/>
                    <a:pt x="6387" y="19562"/>
                    <a:pt x="6387" y="19562"/>
                  </a:cubicBezTo>
                  <a:cubicBezTo>
                    <a:pt x="6271" y="19562"/>
                    <a:pt x="6271" y="19562"/>
                    <a:pt x="6271" y="19562"/>
                  </a:cubicBezTo>
                  <a:cubicBezTo>
                    <a:pt x="6271" y="16709"/>
                    <a:pt x="6271" y="16709"/>
                    <a:pt x="6271" y="16709"/>
                  </a:cubicBezTo>
                  <a:cubicBezTo>
                    <a:pt x="6387" y="16709"/>
                    <a:pt x="6387" y="16709"/>
                    <a:pt x="6387" y="16709"/>
                  </a:cubicBezTo>
                  <a:lnTo>
                    <a:pt x="6387" y="19562"/>
                  </a:lnTo>
                  <a:close/>
                  <a:moveTo>
                    <a:pt x="6387" y="16709"/>
                  </a:moveTo>
                  <a:cubicBezTo>
                    <a:pt x="6387" y="16709"/>
                    <a:pt x="6387" y="16709"/>
                    <a:pt x="6387" y="16709"/>
                  </a:cubicBezTo>
                  <a:cubicBezTo>
                    <a:pt x="6271" y="16709"/>
                    <a:pt x="6271" y="16709"/>
                    <a:pt x="6271" y="16709"/>
                  </a:cubicBezTo>
                  <a:cubicBezTo>
                    <a:pt x="6271" y="13449"/>
                    <a:pt x="6271" y="13449"/>
                    <a:pt x="6271" y="13449"/>
                  </a:cubicBezTo>
                  <a:cubicBezTo>
                    <a:pt x="6387" y="13449"/>
                    <a:pt x="6387" y="13449"/>
                    <a:pt x="6387" y="13449"/>
                  </a:cubicBezTo>
                  <a:lnTo>
                    <a:pt x="6387" y="16709"/>
                  </a:lnTo>
                  <a:close/>
                  <a:moveTo>
                    <a:pt x="6619" y="19562"/>
                  </a:moveTo>
                  <a:cubicBezTo>
                    <a:pt x="6619" y="19562"/>
                    <a:pt x="6619" y="19562"/>
                    <a:pt x="6619" y="19562"/>
                  </a:cubicBezTo>
                  <a:cubicBezTo>
                    <a:pt x="6387" y="19562"/>
                    <a:pt x="6387" y="19562"/>
                    <a:pt x="6387" y="19562"/>
                  </a:cubicBezTo>
                  <a:cubicBezTo>
                    <a:pt x="6387" y="16709"/>
                    <a:pt x="6387" y="16709"/>
                    <a:pt x="6387" y="16709"/>
                  </a:cubicBezTo>
                  <a:cubicBezTo>
                    <a:pt x="6619" y="16709"/>
                    <a:pt x="6619" y="16709"/>
                    <a:pt x="6619" y="16709"/>
                  </a:cubicBezTo>
                  <a:lnTo>
                    <a:pt x="6619" y="19562"/>
                  </a:lnTo>
                  <a:close/>
                  <a:moveTo>
                    <a:pt x="6619" y="16709"/>
                  </a:moveTo>
                  <a:cubicBezTo>
                    <a:pt x="6619" y="16709"/>
                    <a:pt x="6619" y="16709"/>
                    <a:pt x="6619" y="16709"/>
                  </a:cubicBezTo>
                  <a:cubicBezTo>
                    <a:pt x="6387" y="16709"/>
                    <a:pt x="6387" y="16709"/>
                    <a:pt x="6387" y="16709"/>
                  </a:cubicBezTo>
                  <a:cubicBezTo>
                    <a:pt x="6387" y="13449"/>
                    <a:pt x="6387" y="13449"/>
                    <a:pt x="6387" y="13449"/>
                  </a:cubicBezTo>
                  <a:cubicBezTo>
                    <a:pt x="6619" y="13449"/>
                    <a:pt x="6619" y="13449"/>
                    <a:pt x="6619" y="13449"/>
                  </a:cubicBezTo>
                  <a:lnTo>
                    <a:pt x="6619" y="16709"/>
                  </a:lnTo>
                  <a:close/>
                  <a:moveTo>
                    <a:pt x="6619" y="19562"/>
                  </a:moveTo>
                  <a:cubicBezTo>
                    <a:pt x="6619" y="19562"/>
                    <a:pt x="6619" y="19562"/>
                    <a:pt x="6619" y="19562"/>
                  </a:cubicBezTo>
                  <a:cubicBezTo>
                    <a:pt x="6619" y="19562"/>
                    <a:pt x="6619" y="19562"/>
                    <a:pt x="6619" y="19562"/>
                  </a:cubicBezTo>
                  <a:cubicBezTo>
                    <a:pt x="6619" y="16709"/>
                    <a:pt x="6619" y="16709"/>
                    <a:pt x="6619" y="16709"/>
                  </a:cubicBezTo>
                  <a:cubicBezTo>
                    <a:pt x="6619" y="16709"/>
                    <a:pt x="6619" y="16709"/>
                    <a:pt x="6619" y="16709"/>
                  </a:cubicBezTo>
                  <a:lnTo>
                    <a:pt x="6619" y="19562"/>
                  </a:lnTo>
                  <a:close/>
                  <a:moveTo>
                    <a:pt x="6619" y="16709"/>
                  </a:moveTo>
                  <a:cubicBezTo>
                    <a:pt x="6619" y="16709"/>
                    <a:pt x="6619" y="16709"/>
                    <a:pt x="6619" y="16709"/>
                  </a:cubicBezTo>
                  <a:cubicBezTo>
                    <a:pt x="6619" y="16709"/>
                    <a:pt x="6619" y="16709"/>
                    <a:pt x="6619" y="16709"/>
                  </a:cubicBezTo>
                  <a:cubicBezTo>
                    <a:pt x="6619" y="13449"/>
                    <a:pt x="6619" y="13449"/>
                    <a:pt x="6619" y="13449"/>
                  </a:cubicBezTo>
                  <a:cubicBezTo>
                    <a:pt x="6619" y="13449"/>
                    <a:pt x="6619" y="13449"/>
                    <a:pt x="6619" y="13449"/>
                  </a:cubicBezTo>
                  <a:lnTo>
                    <a:pt x="6619" y="16709"/>
                  </a:lnTo>
                  <a:close/>
                  <a:moveTo>
                    <a:pt x="6735" y="19562"/>
                  </a:moveTo>
                  <a:cubicBezTo>
                    <a:pt x="6735" y="19562"/>
                    <a:pt x="6735" y="19562"/>
                    <a:pt x="6735" y="19562"/>
                  </a:cubicBezTo>
                  <a:cubicBezTo>
                    <a:pt x="6735" y="19562"/>
                    <a:pt x="6735" y="19562"/>
                    <a:pt x="6735" y="19562"/>
                  </a:cubicBezTo>
                  <a:cubicBezTo>
                    <a:pt x="6735" y="16709"/>
                    <a:pt x="6735" y="16709"/>
                    <a:pt x="6735" y="16709"/>
                  </a:cubicBezTo>
                  <a:cubicBezTo>
                    <a:pt x="6735" y="16709"/>
                    <a:pt x="6735" y="16709"/>
                    <a:pt x="6735" y="16709"/>
                  </a:cubicBezTo>
                  <a:lnTo>
                    <a:pt x="6735" y="19562"/>
                  </a:lnTo>
                  <a:close/>
                  <a:moveTo>
                    <a:pt x="6735" y="16709"/>
                  </a:moveTo>
                  <a:cubicBezTo>
                    <a:pt x="6735" y="16709"/>
                    <a:pt x="6735" y="16709"/>
                    <a:pt x="6735" y="16709"/>
                  </a:cubicBezTo>
                  <a:cubicBezTo>
                    <a:pt x="6735" y="16709"/>
                    <a:pt x="6735" y="16709"/>
                    <a:pt x="6735" y="16709"/>
                  </a:cubicBezTo>
                  <a:cubicBezTo>
                    <a:pt x="6735" y="13449"/>
                    <a:pt x="6735" y="13449"/>
                    <a:pt x="6735" y="13449"/>
                  </a:cubicBezTo>
                  <a:cubicBezTo>
                    <a:pt x="6735" y="13449"/>
                    <a:pt x="6735" y="13449"/>
                    <a:pt x="6735" y="13449"/>
                  </a:cubicBezTo>
                  <a:lnTo>
                    <a:pt x="6735" y="16709"/>
                  </a:lnTo>
                  <a:close/>
                  <a:moveTo>
                    <a:pt x="6852" y="19562"/>
                  </a:moveTo>
                  <a:cubicBezTo>
                    <a:pt x="6852" y="19562"/>
                    <a:pt x="6852" y="19562"/>
                    <a:pt x="6852" y="19562"/>
                  </a:cubicBezTo>
                  <a:cubicBezTo>
                    <a:pt x="6852" y="19562"/>
                    <a:pt x="6852" y="19562"/>
                    <a:pt x="6852" y="19562"/>
                  </a:cubicBezTo>
                  <a:cubicBezTo>
                    <a:pt x="6852" y="19562"/>
                    <a:pt x="6852" y="19562"/>
                    <a:pt x="6852" y="19562"/>
                  </a:cubicBezTo>
                  <a:cubicBezTo>
                    <a:pt x="6852" y="16709"/>
                    <a:pt x="6852" y="16709"/>
                    <a:pt x="6852" y="16709"/>
                  </a:cubicBezTo>
                  <a:cubicBezTo>
                    <a:pt x="6852" y="16709"/>
                    <a:pt x="6852" y="16709"/>
                    <a:pt x="6852" y="16709"/>
                  </a:cubicBezTo>
                  <a:lnTo>
                    <a:pt x="6852" y="19562"/>
                  </a:lnTo>
                  <a:close/>
                  <a:moveTo>
                    <a:pt x="6852" y="16709"/>
                  </a:moveTo>
                  <a:cubicBezTo>
                    <a:pt x="6852" y="16709"/>
                    <a:pt x="6852" y="16709"/>
                    <a:pt x="6852" y="16709"/>
                  </a:cubicBezTo>
                  <a:cubicBezTo>
                    <a:pt x="6852" y="16709"/>
                    <a:pt x="6852" y="16709"/>
                    <a:pt x="6852" y="16709"/>
                  </a:cubicBezTo>
                  <a:cubicBezTo>
                    <a:pt x="6852" y="13449"/>
                    <a:pt x="6852" y="13449"/>
                    <a:pt x="6852" y="13449"/>
                  </a:cubicBezTo>
                  <a:cubicBezTo>
                    <a:pt x="6852" y="13449"/>
                    <a:pt x="6852" y="13449"/>
                    <a:pt x="6852" y="13449"/>
                  </a:cubicBezTo>
                  <a:cubicBezTo>
                    <a:pt x="6852" y="13449"/>
                    <a:pt x="6852" y="13449"/>
                    <a:pt x="6852" y="13449"/>
                  </a:cubicBezTo>
                  <a:lnTo>
                    <a:pt x="6852" y="16709"/>
                  </a:lnTo>
                  <a:close/>
                  <a:moveTo>
                    <a:pt x="7084" y="19562"/>
                  </a:moveTo>
                  <a:cubicBezTo>
                    <a:pt x="7084" y="19562"/>
                    <a:pt x="7084" y="19562"/>
                    <a:pt x="7084" y="19562"/>
                  </a:cubicBezTo>
                  <a:cubicBezTo>
                    <a:pt x="6968" y="19562"/>
                    <a:pt x="6968" y="19562"/>
                    <a:pt x="6968" y="19562"/>
                  </a:cubicBezTo>
                  <a:cubicBezTo>
                    <a:pt x="6968" y="16709"/>
                    <a:pt x="6968" y="16709"/>
                    <a:pt x="6968" y="16709"/>
                  </a:cubicBezTo>
                  <a:cubicBezTo>
                    <a:pt x="7084" y="16709"/>
                    <a:pt x="7084" y="16709"/>
                    <a:pt x="7084" y="16709"/>
                  </a:cubicBezTo>
                  <a:lnTo>
                    <a:pt x="7084" y="19562"/>
                  </a:lnTo>
                  <a:close/>
                  <a:moveTo>
                    <a:pt x="7084" y="16709"/>
                  </a:moveTo>
                  <a:cubicBezTo>
                    <a:pt x="7084" y="16709"/>
                    <a:pt x="7084" y="16709"/>
                    <a:pt x="7084" y="16709"/>
                  </a:cubicBezTo>
                  <a:cubicBezTo>
                    <a:pt x="6968" y="16709"/>
                    <a:pt x="6968" y="16709"/>
                    <a:pt x="6968" y="16709"/>
                  </a:cubicBezTo>
                  <a:cubicBezTo>
                    <a:pt x="6968" y="13449"/>
                    <a:pt x="6968" y="13449"/>
                    <a:pt x="6968" y="13449"/>
                  </a:cubicBezTo>
                  <a:cubicBezTo>
                    <a:pt x="7084" y="13449"/>
                    <a:pt x="7084" y="13449"/>
                    <a:pt x="7084" y="13449"/>
                  </a:cubicBezTo>
                  <a:lnTo>
                    <a:pt x="7084" y="16709"/>
                  </a:lnTo>
                  <a:close/>
                  <a:moveTo>
                    <a:pt x="7432" y="19562"/>
                  </a:moveTo>
                  <a:cubicBezTo>
                    <a:pt x="7432" y="19562"/>
                    <a:pt x="7432" y="19562"/>
                    <a:pt x="7432" y="19562"/>
                  </a:cubicBezTo>
                  <a:cubicBezTo>
                    <a:pt x="7084" y="19562"/>
                    <a:pt x="7084" y="19562"/>
                    <a:pt x="7084" y="19562"/>
                  </a:cubicBezTo>
                  <a:cubicBezTo>
                    <a:pt x="7084" y="16709"/>
                    <a:pt x="7084" y="16709"/>
                    <a:pt x="7084" y="16709"/>
                  </a:cubicBezTo>
                  <a:cubicBezTo>
                    <a:pt x="7432" y="16709"/>
                    <a:pt x="7432" y="16709"/>
                    <a:pt x="7432" y="16709"/>
                  </a:cubicBezTo>
                  <a:lnTo>
                    <a:pt x="7432" y="19562"/>
                  </a:lnTo>
                  <a:close/>
                  <a:moveTo>
                    <a:pt x="7432" y="16709"/>
                  </a:moveTo>
                  <a:cubicBezTo>
                    <a:pt x="7432" y="16709"/>
                    <a:pt x="7432" y="16709"/>
                    <a:pt x="7432" y="16709"/>
                  </a:cubicBezTo>
                  <a:cubicBezTo>
                    <a:pt x="7084" y="16709"/>
                    <a:pt x="7084" y="16709"/>
                    <a:pt x="7084" y="16709"/>
                  </a:cubicBezTo>
                  <a:cubicBezTo>
                    <a:pt x="7084" y="13449"/>
                    <a:pt x="7084" y="13449"/>
                    <a:pt x="7084" y="13449"/>
                  </a:cubicBezTo>
                  <a:cubicBezTo>
                    <a:pt x="7432" y="13449"/>
                    <a:pt x="7432" y="13449"/>
                    <a:pt x="7432" y="13449"/>
                  </a:cubicBezTo>
                  <a:lnTo>
                    <a:pt x="7432" y="16709"/>
                  </a:lnTo>
                  <a:close/>
                  <a:moveTo>
                    <a:pt x="7665" y="19562"/>
                  </a:moveTo>
                  <a:cubicBezTo>
                    <a:pt x="7665" y="19562"/>
                    <a:pt x="7665" y="19562"/>
                    <a:pt x="7665" y="19562"/>
                  </a:cubicBezTo>
                  <a:cubicBezTo>
                    <a:pt x="7432" y="19562"/>
                    <a:pt x="7432" y="19562"/>
                    <a:pt x="7432" y="19562"/>
                  </a:cubicBezTo>
                  <a:cubicBezTo>
                    <a:pt x="7432" y="16709"/>
                    <a:pt x="7432" y="16709"/>
                    <a:pt x="7432" y="16709"/>
                  </a:cubicBezTo>
                  <a:cubicBezTo>
                    <a:pt x="7665" y="16709"/>
                    <a:pt x="7665" y="16709"/>
                    <a:pt x="7665" y="16709"/>
                  </a:cubicBezTo>
                  <a:lnTo>
                    <a:pt x="7665" y="19562"/>
                  </a:lnTo>
                  <a:close/>
                  <a:moveTo>
                    <a:pt x="7665" y="16709"/>
                  </a:moveTo>
                  <a:cubicBezTo>
                    <a:pt x="7665" y="16709"/>
                    <a:pt x="7665" y="16709"/>
                    <a:pt x="7665" y="16709"/>
                  </a:cubicBezTo>
                  <a:cubicBezTo>
                    <a:pt x="7432" y="16709"/>
                    <a:pt x="7432" y="16709"/>
                    <a:pt x="7432" y="16709"/>
                  </a:cubicBezTo>
                  <a:cubicBezTo>
                    <a:pt x="7432" y="13449"/>
                    <a:pt x="7432" y="13449"/>
                    <a:pt x="7432" y="13449"/>
                  </a:cubicBezTo>
                  <a:cubicBezTo>
                    <a:pt x="7665" y="13449"/>
                    <a:pt x="7665" y="13449"/>
                    <a:pt x="7665" y="13449"/>
                  </a:cubicBezTo>
                  <a:lnTo>
                    <a:pt x="7665" y="16709"/>
                  </a:lnTo>
                  <a:close/>
                  <a:moveTo>
                    <a:pt x="7897" y="19562"/>
                  </a:moveTo>
                  <a:cubicBezTo>
                    <a:pt x="7897" y="19562"/>
                    <a:pt x="7897" y="19562"/>
                    <a:pt x="7897" y="19562"/>
                  </a:cubicBezTo>
                  <a:cubicBezTo>
                    <a:pt x="7665" y="19562"/>
                    <a:pt x="7665" y="19562"/>
                    <a:pt x="7665" y="19562"/>
                  </a:cubicBezTo>
                  <a:cubicBezTo>
                    <a:pt x="7665" y="16709"/>
                    <a:pt x="7665" y="16709"/>
                    <a:pt x="7665" y="16709"/>
                  </a:cubicBezTo>
                  <a:cubicBezTo>
                    <a:pt x="7897" y="16709"/>
                    <a:pt x="7897" y="16709"/>
                    <a:pt x="7897" y="16709"/>
                  </a:cubicBezTo>
                  <a:lnTo>
                    <a:pt x="7897" y="19562"/>
                  </a:lnTo>
                  <a:close/>
                  <a:moveTo>
                    <a:pt x="7897" y="16709"/>
                  </a:moveTo>
                  <a:cubicBezTo>
                    <a:pt x="7897" y="16709"/>
                    <a:pt x="7897" y="16709"/>
                    <a:pt x="7897" y="16709"/>
                  </a:cubicBezTo>
                  <a:cubicBezTo>
                    <a:pt x="7665" y="16709"/>
                    <a:pt x="7665" y="16709"/>
                    <a:pt x="7665" y="16709"/>
                  </a:cubicBezTo>
                  <a:cubicBezTo>
                    <a:pt x="7665" y="13449"/>
                    <a:pt x="7665" y="13449"/>
                    <a:pt x="7665" y="13449"/>
                  </a:cubicBezTo>
                  <a:cubicBezTo>
                    <a:pt x="7897" y="13449"/>
                    <a:pt x="7897" y="13449"/>
                    <a:pt x="7897" y="13449"/>
                  </a:cubicBezTo>
                  <a:lnTo>
                    <a:pt x="7897" y="16709"/>
                  </a:lnTo>
                  <a:close/>
                  <a:moveTo>
                    <a:pt x="8245" y="19562"/>
                  </a:moveTo>
                  <a:cubicBezTo>
                    <a:pt x="8245" y="19562"/>
                    <a:pt x="8245" y="19562"/>
                    <a:pt x="8245" y="19562"/>
                  </a:cubicBezTo>
                  <a:cubicBezTo>
                    <a:pt x="7897" y="19562"/>
                    <a:pt x="7897" y="19562"/>
                    <a:pt x="7897" y="19562"/>
                  </a:cubicBezTo>
                  <a:cubicBezTo>
                    <a:pt x="7897" y="16709"/>
                    <a:pt x="7897" y="16709"/>
                    <a:pt x="7897" y="16709"/>
                  </a:cubicBezTo>
                  <a:cubicBezTo>
                    <a:pt x="8245" y="16709"/>
                    <a:pt x="8245" y="16709"/>
                    <a:pt x="8245" y="16709"/>
                  </a:cubicBezTo>
                  <a:lnTo>
                    <a:pt x="8245" y="19562"/>
                  </a:lnTo>
                  <a:close/>
                  <a:moveTo>
                    <a:pt x="8245" y="16709"/>
                  </a:moveTo>
                  <a:cubicBezTo>
                    <a:pt x="8245" y="16709"/>
                    <a:pt x="8245" y="16709"/>
                    <a:pt x="8245" y="16709"/>
                  </a:cubicBezTo>
                  <a:cubicBezTo>
                    <a:pt x="7897" y="16709"/>
                    <a:pt x="7897" y="16709"/>
                    <a:pt x="7897" y="16709"/>
                  </a:cubicBezTo>
                  <a:cubicBezTo>
                    <a:pt x="7897" y="13449"/>
                    <a:pt x="7897" y="13449"/>
                    <a:pt x="7897" y="13449"/>
                  </a:cubicBezTo>
                  <a:cubicBezTo>
                    <a:pt x="8245" y="13449"/>
                    <a:pt x="8245" y="13449"/>
                    <a:pt x="8245" y="13449"/>
                  </a:cubicBezTo>
                  <a:lnTo>
                    <a:pt x="8245" y="16709"/>
                  </a:lnTo>
                  <a:close/>
                  <a:moveTo>
                    <a:pt x="8477" y="19562"/>
                  </a:moveTo>
                  <a:cubicBezTo>
                    <a:pt x="8477" y="19562"/>
                    <a:pt x="8477" y="19562"/>
                    <a:pt x="8477" y="19562"/>
                  </a:cubicBezTo>
                  <a:cubicBezTo>
                    <a:pt x="8245" y="19562"/>
                    <a:pt x="8245" y="19562"/>
                    <a:pt x="8245" y="19562"/>
                  </a:cubicBezTo>
                  <a:cubicBezTo>
                    <a:pt x="8245" y="16709"/>
                    <a:pt x="8245" y="16709"/>
                    <a:pt x="8245" y="16709"/>
                  </a:cubicBezTo>
                  <a:cubicBezTo>
                    <a:pt x="8477" y="16709"/>
                    <a:pt x="8477" y="16709"/>
                    <a:pt x="8477" y="16709"/>
                  </a:cubicBezTo>
                  <a:lnTo>
                    <a:pt x="8477" y="19562"/>
                  </a:lnTo>
                  <a:close/>
                  <a:moveTo>
                    <a:pt x="8477" y="16709"/>
                  </a:moveTo>
                  <a:cubicBezTo>
                    <a:pt x="8477" y="16709"/>
                    <a:pt x="8477" y="16709"/>
                    <a:pt x="8477" y="16709"/>
                  </a:cubicBezTo>
                  <a:cubicBezTo>
                    <a:pt x="8245" y="16709"/>
                    <a:pt x="8245" y="16709"/>
                    <a:pt x="8245" y="16709"/>
                  </a:cubicBezTo>
                  <a:cubicBezTo>
                    <a:pt x="8245" y="13449"/>
                    <a:pt x="8245" y="13449"/>
                    <a:pt x="8245" y="13449"/>
                  </a:cubicBezTo>
                  <a:cubicBezTo>
                    <a:pt x="8477" y="13449"/>
                    <a:pt x="8477" y="13449"/>
                    <a:pt x="8477" y="13449"/>
                  </a:cubicBezTo>
                  <a:lnTo>
                    <a:pt x="8477" y="16709"/>
                  </a:lnTo>
                  <a:close/>
                  <a:moveTo>
                    <a:pt x="8710" y="19562"/>
                  </a:moveTo>
                  <a:cubicBezTo>
                    <a:pt x="8710" y="19562"/>
                    <a:pt x="8710" y="19562"/>
                    <a:pt x="8710" y="19562"/>
                  </a:cubicBezTo>
                  <a:cubicBezTo>
                    <a:pt x="8477" y="19562"/>
                    <a:pt x="8477" y="19562"/>
                    <a:pt x="8477" y="19562"/>
                  </a:cubicBezTo>
                  <a:cubicBezTo>
                    <a:pt x="8477" y="16709"/>
                    <a:pt x="8477" y="16709"/>
                    <a:pt x="8477" y="16709"/>
                  </a:cubicBezTo>
                  <a:cubicBezTo>
                    <a:pt x="8710" y="16709"/>
                    <a:pt x="8710" y="16709"/>
                    <a:pt x="8710" y="16709"/>
                  </a:cubicBezTo>
                  <a:lnTo>
                    <a:pt x="8710" y="19562"/>
                  </a:lnTo>
                  <a:close/>
                  <a:moveTo>
                    <a:pt x="8710" y="16709"/>
                  </a:moveTo>
                  <a:cubicBezTo>
                    <a:pt x="8710" y="16709"/>
                    <a:pt x="8710" y="16709"/>
                    <a:pt x="8710" y="16709"/>
                  </a:cubicBezTo>
                  <a:cubicBezTo>
                    <a:pt x="8477" y="16709"/>
                    <a:pt x="8477" y="16709"/>
                    <a:pt x="8477" y="16709"/>
                  </a:cubicBezTo>
                  <a:cubicBezTo>
                    <a:pt x="8477" y="13449"/>
                    <a:pt x="8477" y="13449"/>
                    <a:pt x="8477" y="13449"/>
                  </a:cubicBezTo>
                  <a:cubicBezTo>
                    <a:pt x="8710" y="13449"/>
                    <a:pt x="8710" y="13449"/>
                    <a:pt x="8710" y="13449"/>
                  </a:cubicBezTo>
                  <a:lnTo>
                    <a:pt x="8710" y="16709"/>
                  </a:lnTo>
                  <a:close/>
                  <a:moveTo>
                    <a:pt x="8942" y="19562"/>
                  </a:moveTo>
                  <a:cubicBezTo>
                    <a:pt x="8942" y="19562"/>
                    <a:pt x="8942" y="19562"/>
                    <a:pt x="8942" y="19562"/>
                  </a:cubicBezTo>
                  <a:cubicBezTo>
                    <a:pt x="8826" y="19562"/>
                    <a:pt x="8826" y="19562"/>
                    <a:pt x="8826" y="19562"/>
                  </a:cubicBezTo>
                  <a:cubicBezTo>
                    <a:pt x="8826" y="16709"/>
                    <a:pt x="8826" y="16709"/>
                    <a:pt x="8826" y="16709"/>
                  </a:cubicBezTo>
                  <a:cubicBezTo>
                    <a:pt x="8942" y="16709"/>
                    <a:pt x="8942" y="16709"/>
                    <a:pt x="8942" y="16709"/>
                  </a:cubicBezTo>
                  <a:lnTo>
                    <a:pt x="8942" y="19562"/>
                  </a:lnTo>
                  <a:close/>
                  <a:moveTo>
                    <a:pt x="8942" y="16709"/>
                  </a:moveTo>
                  <a:cubicBezTo>
                    <a:pt x="8942" y="16709"/>
                    <a:pt x="8942" y="16709"/>
                    <a:pt x="8942" y="16709"/>
                  </a:cubicBezTo>
                  <a:cubicBezTo>
                    <a:pt x="8826" y="16709"/>
                    <a:pt x="8826" y="16709"/>
                    <a:pt x="8826" y="16709"/>
                  </a:cubicBezTo>
                  <a:cubicBezTo>
                    <a:pt x="8826" y="13449"/>
                    <a:pt x="8826" y="13449"/>
                    <a:pt x="8826" y="13449"/>
                  </a:cubicBezTo>
                  <a:cubicBezTo>
                    <a:pt x="8942" y="13449"/>
                    <a:pt x="8942" y="13449"/>
                    <a:pt x="8942" y="13449"/>
                  </a:cubicBezTo>
                  <a:lnTo>
                    <a:pt x="8942" y="16709"/>
                  </a:lnTo>
                  <a:close/>
                  <a:moveTo>
                    <a:pt x="9290" y="19562"/>
                  </a:moveTo>
                  <a:cubicBezTo>
                    <a:pt x="9290" y="19562"/>
                    <a:pt x="9290" y="19562"/>
                    <a:pt x="9290" y="19562"/>
                  </a:cubicBezTo>
                  <a:cubicBezTo>
                    <a:pt x="9058" y="19562"/>
                    <a:pt x="9058" y="19562"/>
                    <a:pt x="9058" y="19562"/>
                  </a:cubicBezTo>
                  <a:cubicBezTo>
                    <a:pt x="9058" y="16709"/>
                    <a:pt x="9058" y="16709"/>
                    <a:pt x="9058" y="16709"/>
                  </a:cubicBezTo>
                  <a:cubicBezTo>
                    <a:pt x="9290" y="16709"/>
                    <a:pt x="9290" y="16709"/>
                    <a:pt x="9290" y="16709"/>
                  </a:cubicBezTo>
                  <a:lnTo>
                    <a:pt x="9290" y="19562"/>
                  </a:lnTo>
                  <a:close/>
                  <a:moveTo>
                    <a:pt x="9290" y="16709"/>
                  </a:moveTo>
                  <a:cubicBezTo>
                    <a:pt x="9290" y="16709"/>
                    <a:pt x="9290" y="16709"/>
                    <a:pt x="9290" y="16709"/>
                  </a:cubicBezTo>
                  <a:cubicBezTo>
                    <a:pt x="9058" y="16709"/>
                    <a:pt x="9058" y="16709"/>
                    <a:pt x="9058" y="16709"/>
                  </a:cubicBezTo>
                  <a:cubicBezTo>
                    <a:pt x="9058" y="13449"/>
                    <a:pt x="9058" y="13449"/>
                    <a:pt x="9058" y="13449"/>
                  </a:cubicBezTo>
                  <a:cubicBezTo>
                    <a:pt x="9290" y="13449"/>
                    <a:pt x="9290" y="13449"/>
                    <a:pt x="9290" y="13449"/>
                  </a:cubicBezTo>
                  <a:lnTo>
                    <a:pt x="9290" y="16709"/>
                  </a:lnTo>
                  <a:close/>
                  <a:moveTo>
                    <a:pt x="9523" y="19562"/>
                  </a:moveTo>
                  <a:cubicBezTo>
                    <a:pt x="9523" y="19562"/>
                    <a:pt x="9523" y="19562"/>
                    <a:pt x="9523" y="19562"/>
                  </a:cubicBezTo>
                  <a:cubicBezTo>
                    <a:pt x="9290" y="19562"/>
                    <a:pt x="9290" y="19562"/>
                    <a:pt x="9290" y="19562"/>
                  </a:cubicBezTo>
                  <a:cubicBezTo>
                    <a:pt x="9290" y="16709"/>
                    <a:pt x="9290" y="16709"/>
                    <a:pt x="9290" y="16709"/>
                  </a:cubicBezTo>
                  <a:cubicBezTo>
                    <a:pt x="9523" y="16709"/>
                    <a:pt x="9523" y="16709"/>
                    <a:pt x="9523" y="16709"/>
                  </a:cubicBezTo>
                  <a:lnTo>
                    <a:pt x="9523" y="19562"/>
                  </a:lnTo>
                  <a:close/>
                  <a:moveTo>
                    <a:pt x="9523" y="16709"/>
                  </a:moveTo>
                  <a:cubicBezTo>
                    <a:pt x="9523" y="16709"/>
                    <a:pt x="9523" y="16709"/>
                    <a:pt x="9523" y="16709"/>
                  </a:cubicBezTo>
                  <a:cubicBezTo>
                    <a:pt x="9290" y="16709"/>
                    <a:pt x="9290" y="16709"/>
                    <a:pt x="9290" y="16709"/>
                  </a:cubicBezTo>
                  <a:cubicBezTo>
                    <a:pt x="9290" y="13449"/>
                    <a:pt x="9290" y="13449"/>
                    <a:pt x="9290" y="13449"/>
                  </a:cubicBezTo>
                  <a:cubicBezTo>
                    <a:pt x="9523" y="13449"/>
                    <a:pt x="9523" y="13449"/>
                    <a:pt x="9523" y="13449"/>
                  </a:cubicBezTo>
                  <a:lnTo>
                    <a:pt x="9523" y="16709"/>
                  </a:lnTo>
                  <a:close/>
                  <a:moveTo>
                    <a:pt x="9755" y="19562"/>
                  </a:moveTo>
                  <a:cubicBezTo>
                    <a:pt x="9755" y="19562"/>
                    <a:pt x="9755" y="19562"/>
                    <a:pt x="9755" y="19562"/>
                  </a:cubicBezTo>
                  <a:cubicBezTo>
                    <a:pt x="9523" y="19562"/>
                    <a:pt x="9523" y="19562"/>
                    <a:pt x="9523" y="19562"/>
                  </a:cubicBezTo>
                  <a:cubicBezTo>
                    <a:pt x="9523" y="16709"/>
                    <a:pt x="9523" y="16709"/>
                    <a:pt x="9523" y="16709"/>
                  </a:cubicBezTo>
                  <a:cubicBezTo>
                    <a:pt x="9755" y="16709"/>
                    <a:pt x="9755" y="16709"/>
                    <a:pt x="9755" y="16709"/>
                  </a:cubicBezTo>
                  <a:lnTo>
                    <a:pt x="9755" y="19562"/>
                  </a:lnTo>
                  <a:close/>
                  <a:moveTo>
                    <a:pt x="9755" y="16709"/>
                  </a:moveTo>
                  <a:cubicBezTo>
                    <a:pt x="9755" y="16709"/>
                    <a:pt x="9755" y="16709"/>
                    <a:pt x="9755" y="16709"/>
                  </a:cubicBezTo>
                  <a:cubicBezTo>
                    <a:pt x="9523" y="16709"/>
                    <a:pt x="9523" y="16709"/>
                    <a:pt x="9523" y="16709"/>
                  </a:cubicBezTo>
                  <a:cubicBezTo>
                    <a:pt x="9523" y="13449"/>
                    <a:pt x="9523" y="13449"/>
                    <a:pt x="9523" y="13449"/>
                  </a:cubicBezTo>
                  <a:cubicBezTo>
                    <a:pt x="9755" y="13449"/>
                    <a:pt x="9755" y="13449"/>
                    <a:pt x="9755" y="13449"/>
                  </a:cubicBezTo>
                  <a:lnTo>
                    <a:pt x="9755" y="16709"/>
                  </a:lnTo>
                  <a:close/>
                  <a:moveTo>
                    <a:pt x="10916" y="19562"/>
                  </a:moveTo>
                  <a:cubicBezTo>
                    <a:pt x="10916" y="19562"/>
                    <a:pt x="10916" y="19562"/>
                    <a:pt x="10916" y="19562"/>
                  </a:cubicBezTo>
                  <a:cubicBezTo>
                    <a:pt x="9871" y="19562"/>
                    <a:pt x="9871" y="19562"/>
                    <a:pt x="9871" y="19562"/>
                  </a:cubicBezTo>
                  <a:cubicBezTo>
                    <a:pt x="9871" y="16709"/>
                    <a:pt x="9871" y="16709"/>
                    <a:pt x="9871" y="16709"/>
                  </a:cubicBezTo>
                  <a:cubicBezTo>
                    <a:pt x="10103" y="16709"/>
                    <a:pt x="10103" y="16709"/>
                    <a:pt x="10103" y="16709"/>
                  </a:cubicBezTo>
                  <a:cubicBezTo>
                    <a:pt x="10103" y="19562"/>
                    <a:pt x="10103" y="19562"/>
                    <a:pt x="10103" y="19562"/>
                  </a:cubicBezTo>
                  <a:cubicBezTo>
                    <a:pt x="10103" y="19562"/>
                    <a:pt x="10103" y="19562"/>
                    <a:pt x="10103" y="19562"/>
                  </a:cubicBezTo>
                  <a:cubicBezTo>
                    <a:pt x="10103" y="16709"/>
                    <a:pt x="10103" y="16709"/>
                    <a:pt x="10103" y="16709"/>
                  </a:cubicBezTo>
                  <a:cubicBezTo>
                    <a:pt x="10335" y="16709"/>
                    <a:pt x="10335" y="16709"/>
                    <a:pt x="10335" y="16709"/>
                  </a:cubicBezTo>
                  <a:cubicBezTo>
                    <a:pt x="10335" y="19562"/>
                    <a:pt x="10335" y="19562"/>
                    <a:pt x="10335" y="19562"/>
                  </a:cubicBezTo>
                  <a:cubicBezTo>
                    <a:pt x="10684" y="19562"/>
                    <a:pt x="10684" y="19562"/>
                    <a:pt x="10684" y="19562"/>
                  </a:cubicBezTo>
                  <a:cubicBezTo>
                    <a:pt x="10684" y="16709"/>
                    <a:pt x="10684" y="16709"/>
                    <a:pt x="10684" y="16709"/>
                  </a:cubicBezTo>
                  <a:cubicBezTo>
                    <a:pt x="10916" y="16709"/>
                    <a:pt x="10916" y="16709"/>
                    <a:pt x="10916" y="16709"/>
                  </a:cubicBezTo>
                  <a:lnTo>
                    <a:pt x="10916" y="19562"/>
                  </a:lnTo>
                  <a:close/>
                  <a:moveTo>
                    <a:pt x="10452" y="19562"/>
                  </a:moveTo>
                  <a:cubicBezTo>
                    <a:pt x="10452" y="19562"/>
                    <a:pt x="10452" y="19562"/>
                    <a:pt x="10452" y="19562"/>
                  </a:cubicBezTo>
                  <a:cubicBezTo>
                    <a:pt x="10452" y="18340"/>
                    <a:pt x="10452" y="18340"/>
                    <a:pt x="10452" y="18340"/>
                  </a:cubicBezTo>
                  <a:cubicBezTo>
                    <a:pt x="10568" y="18340"/>
                    <a:pt x="10568" y="18340"/>
                    <a:pt x="10568" y="18340"/>
                  </a:cubicBezTo>
                  <a:cubicBezTo>
                    <a:pt x="10568" y="19562"/>
                    <a:pt x="10568" y="19562"/>
                    <a:pt x="10568" y="19562"/>
                  </a:cubicBezTo>
                  <a:lnTo>
                    <a:pt x="10452" y="19562"/>
                  </a:lnTo>
                  <a:close/>
                  <a:moveTo>
                    <a:pt x="10916" y="16709"/>
                  </a:moveTo>
                  <a:cubicBezTo>
                    <a:pt x="10916" y="16709"/>
                    <a:pt x="10916" y="16709"/>
                    <a:pt x="10916" y="16709"/>
                  </a:cubicBezTo>
                  <a:cubicBezTo>
                    <a:pt x="10684" y="16709"/>
                    <a:pt x="10684" y="16709"/>
                    <a:pt x="10684" y="16709"/>
                  </a:cubicBezTo>
                  <a:cubicBezTo>
                    <a:pt x="10684" y="13857"/>
                    <a:pt x="10684" y="13857"/>
                    <a:pt x="10684" y="13857"/>
                  </a:cubicBezTo>
                  <a:cubicBezTo>
                    <a:pt x="10335" y="13449"/>
                    <a:pt x="10335" y="13449"/>
                    <a:pt x="10335" y="13449"/>
                  </a:cubicBezTo>
                  <a:cubicBezTo>
                    <a:pt x="10335" y="16709"/>
                    <a:pt x="10335" y="16709"/>
                    <a:pt x="10335" y="16709"/>
                  </a:cubicBezTo>
                  <a:cubicBezTo>
                    <a:pt x="10103" y="16709"/>
                    <a:pt x="10103" y="16709"/>
                    <a:pt x="10103" y="1670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916" y="13449"/>
                    <a:pt x="10916" y="13449"/>
                    <a:pt x="10916" y="13449"/>
                  </a:cubicBezTo>
                  <a:lnTo>
                    <a:pt x="10916" y="16709"/>
                  </a:lnTo>
                  <a:close/>
                  <a:moveTo>
                    <a:pt x="11148" y="19562"/>
                  </a:moveTo>
                  <a:cubicBezTo>
                    <a:pt x="11148" y="19562"/>
                    <a:pt x="11148" y="19562"/>
                    <a:pt x="11148" y="19562"/>
                  </a:cubicBezTo>
                  <a:cubicBezTo>
                    <a:pt x="10916" y="19562"/>
                    <a:pt x="10916" y="19562"/>
                    <a:pt x="10916" y="19562"/>
                  </a:cubicBezTo>
                  <a:cubicBezTo>
                    <a:pt x="10916" y="16709"/>
                    <a:pt x="10916" y="16709"/>
                    <a:pt x="10916" y="16709"/>
                  </a:cubicBezTo>
                  <a:cubicBezTo>
                    <a:pt x="11148" y="16709"/>
                    <a:pt x="11148" y="16709"/>
                    <a:pt x="11148" y="16709"/>
                  </a:cubicBezTo>
                  <a:lnTo>
                    <a:pt x="11148" y="19562"/>
                  </a:lnTo>
                  <a:close/>
                  <a:moveTo>
                    <a:pt x="11148" y="16709"/>
                  </a:moveTo>
                  <a:cubicBezTo>
                    <a:pt x="11148" y="16709"/>
                    <a:pt x="11148" y="16709"/>
                    <a:pt x="11148" y="16709"/>
                  </a:cubicBezTo>
                  <a:cubicBezTo>
                    <a:pt x="10916" y="16709"/>
                    <a:pt x="10916" y="16709"/>
                    <a:pt x="10916" y="16709"/>
                  </a:cubicBezTo>
                  <a:cubicBezTo>
                    <a:pt x="10916" y="13449"/>
                    <a:pt x="10916" y="13449"/>
                    <a:pt x="10916" y="13449"/>
                  </a:cubicBezTo>
                  <a:cubicBezTo>
                    <a:pt x="11148" y="13449"/>
                    <a:pt x="11148" y="13449"/>
                    <a:pt x="11148" y="13449"/>
                  </a:cubicBezTo>
                  <a:lnTo>
                    <a:pt x="11148" y="16709"/>
                  </a:lnTo>
                  <a:close/>
                  <a:moveTo>
                    <a:pt x="11148" y="13449"/>
                  </a:moveTo>
                  <a:cubicBezTo>
                    <a:pt x="11148" y="13449"/>
                    <a:pt x="11148" y="13449"/>
                    <a:pt x="11148" y="13449"/>
                  </a:cubicBezTo>
                  <a:cubicBezTo>
                    <a:pt x="11381" y="13857"/>
                    <a:pt x="11381" y="13857"/>
                    <a:pt x="11381" y="13857"/>
                  </a:cubicBezTo>
                  <a:cubicBezTo>
                    <a:pt x="11381" y="16709"/>
                    <a:pt x="11381" y="16709"/>
                    <a:pt x="11381" y="16709"/>
                  </a:cubicBezTo>
                  <a:cubicBezTo>
                    <a:pt x="11148" y="16709"/>
                    <a:pt x="11148" y="16709"/>
                    <a:pt x="11148" y="16709"/>
                  </a:cubicBezTo>
                  <a:lnTo>
                    <a:pt x="11148" y="13449"/>
                  </a:lnTo>
                  <a:close/>
                  <a:moveTo>
                    <a:pt x="11729" y="19562"/>
                  </a:moveTo>
                  <a:cubicBezTo>
                    <a:pt x="11729" y="19562"/>
                    <a:pt x="11729" y="19562"/>
                    <a:pt x="11729" y="19562"/>
                  </a:cubicBezTo>
                  <a:cubicBezTo>
                    <a:pt x="11148" y="19562"/>
                    <a:pt x="11148" y="19562"/>
                    <a:pt x="11148" y="19562"/>
                  </a:cubicBezTo>
                  <a:cubicBezTo>
                    <a:pt x="11148" y="16709"/>
                    <a:pt x="11148" y="16709"/>
                    <a:pt x="11148" y="16709"/>
                  </a:cubicBezTo>
                  <a:cubicBezTo>
                    <a:pt x="11381" y="16709"/>
                    <a:pt x="11381" y="16709"/>
                    <a:pt x="11381" y="16709"/>
                  </a:cubicBezTo>
                  <a:cubicBezTo>
                    <a:pt x="11381" y="19562"/>
                    <a:pt x="11381" y="19562"/>
                    <a:pt x="11381" y="19562"/>
                  </a:cubicBezTo>
                  <a:cubicBezTo>
                    <a:pt x="11497" y="19562"/>
                    <a:pt x="11497" y="19562"/>
                    <a:pt x="11497" y="19562"/>
                  </a:cubicBezTo>
                  <a:cubicBezTo>
                    <a:pt x="11497" y="16709"/>
                    <a:pt x="11497" y="16709"/>
                    <a:pt x="11497" y="16709"/>
                  </a:cubicBezTo>
                  <a:cubicBezTo>
                    <a:pt x="11729" y="16709"/>
                    <a:pt x="11729" y="16709"/>
                    <a:pt x="11729" y="16709"/>
                  </a:cubicBezTo>
                  <a:lnTo>
                    <a:pt x="11729" y="19562"/>
                  </a:lnTo>
                  <a:close/>
                  <a:moveTo>
                    <a:pt x="11729" y="16709"/>
                  </a:moveTo>
                  <a:cubicBezTo>
                    <a:pt x="11729" y="16709"/>
                    <a:pt x="11729" y="16709"/>
                    <a:pt x="11729" y="16709"/>
                  </a:cubicBezTo>
                  <a:cubicBezTo>
                    <a:pt x="11497" y="16709"/>
                    <a:pt x="11497" y="16709"/>
                    <a:pt x="11497" y="16709"/>
                  </a:cubicBezTo>
                  <a:cubicBezTo>
                    <a:pt x="11497" y="13857"/>
                    <a:pt x="11497" y="13857"/>
                    <a:pt x="11497" y="13857"/>
                  </a:cubicBezTo>
                  <a:cubicBezTo>
                    <a:pt x="11729" y="13857"/>
                    <a:pt x="11729" y="13857"/>
                    <a:pt x="11729" y="13857"/>
                  </a:cubicBezTo>
                  <a:lnTo>
                    <a:pt x="11729" y="16709"/>
                  </a:lnTo>
                  <a:close/>
                  <a:moveTo>
                    <a:pt x="11961" y="19562"/>
                  </a:moveTo>
                  <a:cubicBezTo>
                    <a:pt x="11961" y="19562"/>
                    <a:pt x="11961" y="19562"/>
                    <a:pt x="11961" y="19562"/>
                  </a:cubicBezTo>
                  <a:cubicBezTo>
                    <a:pt x="11729" y="19562"/>
                    <a:pt x="11729" y="19562"/>
                    <a:pt x="11729" y="19562"/>
                  </a:cubicBezTo>
                  <a:cubicBezTo>
                    <a:pt x="11729" y="16709"/>
                    <a:pt x="11729" y="16709"/>
                    <a:pt x="11729" y="16709"/>
                  </a:cubicBezTo>
                  <a:cubicBezTo>
                    <a:pt x="11961" y="16709"/>
                    <a:pt x="11961" y="16709"/>
                    <a:pt x="11961" y="16709"/>
                  </a:cubicBezTo>
                  <a:lnTo>
                    <a:pt x="11961" y="19562"/>
                  </a:lnTo>
                  <a:close/>
                  <a:moveTo>
                    <a:pt x="11961" y="16709"/>
                  </a:moveTo>
                  <a:cubicBezTo>
                    <a:pt x="11961" y="16709"/>
                    <a:pt x="11961" y="16709"/>
                    <a:pt x="11961" y="16709"/>
                  </a:cubicBezTo>
                  <a:cubicBezTo>
                    <a:pt x="11729" y="16709"/>
                    <a:pt x="11729" y="16709"/>
                    <a:pt x="11729" y="16709"/>
                  </a:cubicBezTo>
                  <a:cubicBezTo>
                    <a:pt x="11729" y="13857"/>
                    <a:pt x="11729" y="13857"/>
                    <a:pt x="11729" y="13857"/>
                  </a:cubicBezTo>
                  <a:cubicBezTo>
                    <a:pt x="11961" y="13857"/>
                    <a:pt x="11961" y="13857"/>
                    <a:pt x="11961" y="13857"/>
                  </a:cubicBezTo>
                  <a:lnTo>
                    <a:pt x="11961" y="16709"/>
                  </a:lnTo>
                  <a:close/>
                  <a:moveTo>
                    <a:pt x="12194" y="19562"/>
                  </a:moveTo>
                  <a:cubicBezTo>
                    <a:pt x="12194" y="19562"/>
                    <a:pt x="12194" y="19562"/>
                    <a:pt x="12194" y="19562"/>
                  </a:cubicBezTo>
                  <a:cubicBezTo>
                    <a:pt x="11961" y="19562"/>
                    <a:pt x="11961" y="19562"/>
                    <a:pt x="11961" y="19562"/>
                  </a:cubicBezTo>
                  <a:cubicBezTo>
                    <a:pt x="11961" y="16709"/>
                    <a:pt x="11961" y="16709"/>
                    <a:pt x="11961" y="16709"/>
                  </a:cubicBezTo>
                  <a:cubicBezTo>
                    <a:pt x="12194" y="16709"/>
                    <a:pt x="12194" y="16709"/>
                    <a:pt x="12194" y="16709"/>
                  </a:cubicBezTo>
                  <a:lnTo>
                    <a:pt x="12194" y="19562"/>
                  </a:lnTo>
                  <a:close/>
                  <a:moveTo>
                    <a:pt x="12194" y="16709"/>
                  </a:moveTo>
                  <a:cubicBezTo>
                    <a:pt x="12194" y="16709"/>
                    <a:pt x="12194" y="16709"/>
                    <a:pt x="12194" y="16709"/>
                  </a:cubicBezTo>
                  <a:cubicBezTo>
                    <a:pt x="11961" y="16709"/>
                    <a:pt x="11961" y="16709"/>
                    <a:pt x="11961" y="16709"/>
                  </a:cubicBezTo>
                  <a:cubicBezTo>
                    <a:pt x="11961" y="13857"/>
                    <a:pt x="11961" y="13857"/>
                    <a:pt x="11961" y="13857"/>
                  </a:cubicBezTo>
                  <a:cubicBezTo>
                    <a:pt x="12194" y="13857"/>
                    <a:pt x="12194" y="13857"/>
                    <a:pt x="12194" y="13857"/>
                  </a:cubicBezTo>
                  <a:lnTo>
                    <a:pt x="12194" y="16709"/>
                  </a:lnTo>
                  <a:close/>
                  <a:moveTo>
                    <a:pt x="12426" y="19562"/>
                  </a:moveTo>
                  <a:cubicBezTo>
                    <a:pt x="12426" y="19562"/>
                    <a:pt x="12426" y="19562"/>
                    <a:pt x="12426" y="19562"/>
                  </a:cubicBezTo>
                  <a:cubicBezTo>
                    <a:pt x="12194" y="19562"/>
                    <a:pt x="12194" y="19562"/>
                    <a:pt x="12194" y="19562"/>
                  </a:cubicBezTo>
                  <a:cubicBezTo>
                    <a:pt x="12194" y="16709"/>
                    <a:pt x="12194" y="16709"/>
                    <a:pt x="12194" y="16709"/>
                  </a:cubicBezTo>
                  <a:cubicBezTo>
                    <a:pt x="12426" y="16709"/>
                    <a:pt x="12426" y="16709"/>
                    <a:pt x="12426" y="16709"/>
                  </a:cubicBezTo>
                  <a:lnTo>
                    <a:pt x="12426" y="19562"/>
                  </a:lnTo>
                  <a:close/>
                  <a:moveTo>
                    <a:pt x="12426" y="16709"/>
                  </a:moveTo>
                  <a:cubicBezTo>
                    <a:pt x="12426" y="16709"/>
                    <a:pt x="12426" y="16709"/>
                    <a:pt x="12426" y="16709"/>
                  </a:cubicBezTo>
                  <a:cubicBezTo>
                    <a:pt x="12194" y="16709"/>
                    <a:pt x="12194" y="16709"/>
                    <a:pt x="12194" y="16709"/>
                  </a:cubicBezTo>
                  <a:cubicBezTo>
                    <a:pt x="12194" y="13857"/>
                    <a:pt x="12194" y="13857"/>
                    <a:pt x="12194" y="13857"/>
                  </a:cubicBezTo>
                  <a:cubicBezTo>
                    <a:pt x="12426" y="13857"/>
                    <a:pt x="12426" y="13857"/>
                    <a:pt x="12426" y="13857"/>
                  </a:cubicBezTo>
                  <a:lnTo>
                    <a:pt x="12426" y="16709"/>
                  </a:lnTo>
                  <a:close/>
                  <a:moveTo>
                    <a:pt x="12658" y="19562"/>
                  </a:moveTo>
                  <a:cubicBezTo>
                    <a:pt x="12658" y="19562"/>
                    <a:pt x="12658" y="19562"/>
                    <a:pt x="12658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426" y="16709"/>
                    <a:pt x="12426" y="16709"/>
                    <a:pt x="12426" y="16709"/>
                  </a:cubicBezTo>
                  <a:cubicBezTo>
                    <a:pt x="12658" y="16709"/>
                    <a:pt x="12658" y="16709"/>
                    <a:pt x="12658" y="16709"/>
                  </a:cubicBezTo>
                  <a:lnTo>
                    <a:pt x="12658" y="19562"/>
                  </a:lnTo>
                  <a:close/>
                  <a:moveTo>
                    <a:pt x="12658" y="16709"/>
                  </a:moveTo>
                  <a:cubicBezTo>
                    <a:pt x="12658" y="16709"/>
                    <a:pt x="12658" y="16709"/>
                    <a:pt x="12658" y="16709"/>
                  </a:cubicBezTo>
                  <a:cubicBezTo>
                    <a:pt x="12426" y="16709"/>
                    <a:pt x="12426" y="16709"/>
                    <a:pt x="12426" y="16709"/>
                  </a:cubicBezTo>
                  <a:cubicBezTo>
                    <a:pt x="12426" y="13857"/>
                    <a:pt x="12426" y="13857"/>
                    <a:pt x="12426" y="13857"/>
                  </a:cubicBezTo>
                  <a:cubicBezTo>
                    <a:pt x="12658" y="13857"/>
                    <a:pt x="12658" y="13857"/>
                    <a:pt x="12658" y="13857"/>
                  </a:cubicBezTo>
                  <a:lnTo>
                    <a:pt x="12658" y="16709"/>
                  </a:lnTo>
                  <a:close/>
                  <a:moveTo>
                    <a:pt x="13006" y="19562"/>
                  </a:moveTo>
                  <a:cubicBezTo>
                    <a:pt x="13006" y="19562"/>
                    <a:pt x="13006" y="19562"/>
                    <a:pt x="13006" y="19562"/>
                  </a:cubicBezTo>
                  <a:cubicBezTo>
                    <a:pt x="12774" y="19562"/>
                    <a:pt x="12774" y="19562"/>
                    <a:pt x="12774" y="19562"/>
                  </a:cubicBezTo>
                  <a:cubicBezTo>
                    <a:pt x="12774" y="19562"/>
                    <a:pt x="12774" y="19562"/>
                    <a:pt x="12774" y="19562"/>
                  </a:cubicBezTo>
                  <a:cubicBezTo>
                    <a:pt x="13006" y="19562"/>
                    <a:pt x="13006" y="19562"/>
                    <a:pt x="13006" y="19562"/>
                  </a:cubicBezTo>
                  <a:close/>
                  <a:moveTo>
                    <a:pt x="13006" y="19562"/>
                  </a:moveTo>
                  <a:cubicBezTo>
                    <a:pt x="13006" y="19562"/>
                    <a:pt x="13006" y="19562"/>
                    <a:pt x="13006" y="19562"/>
                  </a:cubicBezTo>
                  <a:cubicBezTo>
                    <a:pt x="12774" y="19562"/>
                    <a:pt x="12774" y="19562"/>
                    <a:pt x="12774" y="19562"/>
                  </a:cubicBezTo>
                  <a:cubicBezTo>
                    <a:pt x="12774" y="16709"/>
                    <a:pt x="12774" y="16709"/>
                    <a:pt x="12774" y="16709"/>
                  </a:cubicBezTo>
                  <a:cubicBezTo>
                    <a:pt x="13006" y="16709"/>
                    <a:pt x="13006" y="16709"/>
                    <a:pt x="13006" y="16709"/>
                  </a:cubicBezTo>
                  <a:lnTo>
                    <a:pt x="13006" y="19562"/>
                  </a:lnTo>
                  <a:close/>
                  <a:moveTo>
                    <a:pt x="13006" y="16709"/>
                  </a:moveTo>
                  <a:cubicBezTo>
                    <a:pt x="13006" y="16709"/>
                    <a:pt x="13006" y="16709"/>
                    <a:pt x="13006" y="16709"/>
                  </a:cubicBezTo>
                  <a:cubicBezTo>
                    <a:pt x="12774" y="16709"/>
                    <a:pt x="12774" y="16709"/>
                    <a:pt x="12774" y="16709"/>
                  </a:cubicBezTo>
                  <a:cubicBezTo>
                    <a:pt x="12774" y="13857"/>
                    <a:pt x="12774" y="13857"/>
                    <a:pt x="12774" y="13857"/>
                  </a:cubicBezTo>
                  <a:cubicBezTo>
                    <a:pt x="13006" y="13857"/>
                    <a:pt x="13006" y="13857"/>
                    <a:pt x="13006" y="13857"/>
                  </a:cubicBezTo>
                  <a:lnTo>
                    <a:pt x="13006" y="16709"/>
                  </a:lnTo>
                  <a:close/>
                  <a:moveTo>
                    <a:pt x="13239" y="19562"/>
                  </a:moveTo>
                  <a:cubicBezTo>
                    <a:pt x="13239" y="19562"/>
                    <a:pt x="13239" y="19562"/>
                    <a:pt x="13239" y="19562"/>
                  </a:cubicBezTo>
                  <a:cubicBezTo>
                    <a:pt x="13006" y="19562"/>
                    <a:pt x="13006" y="19562"/>
                    <a:pt x="13006" y="19562"/>
                  </a:cubicBezTo>
                  <a:cubicBezTo>
                    <a:pt x="13006" y="19562"/>
                    <a:pt x="13006" y="19562"/>
                    <a:pt x="13006" y="19562"/>
                  </a:cubicBezTo>
                  <a:cubicBezTo>
                    <a:pt x="13239" y="19562"/>
                    <a:pt x="13239" y="19562"/>
                    <a:pt x="13239" y="19562"/>
                  </a:cubicBezTo>
                  <a:close/>
                  <a:moveTo>
                    <a:pt x="13239" y="19562"/>
                  </a:moveTo>
                  <a:cubicBezTo>
                    <a:pt x="13239" y="19562"/>
                    <a:pt x="13239" y="19562"/>
                    <a:pt x="13239" y="19562"/>
                  </a:cubicBezTo>
                  <a:cubicBezTo>
                    <a:pt x="13006" y="19562"/>
                    <a:pt x="13006" y="19562"/>
                    <a:pt x="13006" y="19562"/>
                  </a:cubicBezTo>
                  <a:cubicBezTo>
                    <a:pt x="13006" y="16709"/>
                    <a:pt x="13006" y="16709"/>
                    <a:pt x="13006" y="16709"/>
                  </a:cubicBezTo>
                  <a:cubicBezTo>
                    <a:pt x="13239" y="16709"/>
                    <a:pt x="13239" y="16709"/>
                    <a:pt x="13239" y="16709"/>
                  </a:cubicBezTo>
                  <a:lnTo>
                    <a:pt x="13239" y="19562"/>
                  </a:lnTo>
                  <a:close/>
                  <a:moveTo>
                    <a:pt x="13239" y="16709"/>
                  </a:moveTo>
                  <a:cubicBezTo>
                    <a:pt x="13239" y="16709"/>
                    <a:pt x="13239" y="16709"/>
                    <a:pt x="13239" y="16709"/>
                  </a:cubicBezTo>
                  <a:cubicBezTo>
                    <a:pt x="13006" y="16709"/>
                    <a:pt x="13006" y="16709"/>
                    <a:pt x="13006" y="16709"/>
                  </a:cubicBezTo>
                  <a:cubicBezTo>
                    <a:pt x="13006" y="13857"/>
                    <a:pt x="13006" y="13857"/>
                    <a:pt x="13006" y="13857"/>
                  </a:cubicBezTo>
                  <a:cubicBezTo>
                    <a:pt x="13239" y="13857"/>
                    <a:pt x="13239" y="13857"/>
                    <a:pt x="13239" y="13857"/>
                  </a:cubicBezTo>
                  <a:lnTo>
                    <a:pt x="13239" y="16709"/>
                  </a:lnTo>
                  <a:close/>
                  <a:moveTo>
                    <a:pt x="13471" y="19562"/>
                  </a:moveTo>
                  <a:cubicBezTo>
                    <a:pt x="13471" y="19562"/>
                    <a:pt x="13471" y="19562"/>
                    <a:pt x="13471" y="19562"/>
                  </a:cubicBezTo>
                  <a:cubicBezTo>
                    <a:pt x="13239" y="19562"/>
                    <a:pt x="13239" y="19562"/>
                    <a:pt x="13239" y="19562"/>
                  </a:cubicBezTo>
                  <a:cubicBezTo>
                    <a:pt x="13239" y="19562"/>
                    <a:pt x="13239" y="19562"/>
                    <a:pt x="13239" y="19562"/>
                  </a:cubicBezTo>
                  <a:cubicBezTo>
                    <a:pt x="13471" y="19562"/>
                    <a:pt x="13471" y="19562"/>
                    <a:pt x="13471" y="19562"/>
                  </a:cubicBezTo>
                  <a:close/>
                  <a:moveTo>
                    <a:pt x="13471" y="19562"/>
                  </a:moveTo>
                  <a:cubicBezTo>
                    <a:pt x="13471" y="19562"/>
                    <a:pt x="13471" y="19562"/>
                    <a:pt x="13471" y="19562"/>
                  </a:cubicBezTo>
                  <a:cubicBezTo>
                    <a:pt x="13239" y="19562"/>
                    <a:pt x="13239" y="19562"/>
                    <a:pt x="13239" y="19562"/>
                  </a:cubicBezTo>
                  <a:cubicBezTo>
                    <a:pt x="13239" y="16709"/>
                    <a:pt x="13239" y="16709"/>
                    <a:pt x="13239" y="16709"/>
                  </a:cubicBezTo>
                  <a:cubicBezTo>
                    <a:pt x="13471" y="16709"/>
                    <a:pt x="13471" y="16709"/>
                    <a:pt x="13471" y="16709"/>
                  </a:cubicBezTo>
                  <a:lnTo>
                    <a:pt x="13471" y="19562"/>
                  </a:lnTo>
                  <a:close/>
                  <a:moveTo>
                    <a:pt x="13471" y="16709"/>
                  </a:moveTo>
                  <a:cubicBezTo>
                    <a:pt x="13471" y="16709"/>
                    <a:pt x="13471" y="16709"/>
                    <a:pt x="13471" y="16709"/>
                  </a:cubicBezTo>
                  <a:cubicBezTo>
                    <a:pt x="13239" y="16709"/>
                    <a:pt x="13239" y="16709"/>
                    <a:pt x="13239" y="16709"/>
                  </a:cubicBezTo>
                  <a:cubicBezTo>
                    <a:pt x="13239" y="13857"/>
                    <a:pt x="13239" y="13857"/>
                    <a:pt x="13239" y="13857"/>
                  </a:cubicBezTo>
                  <a:cubicBezTo>
                    <a:pt x="13471" y="13857"/>
                    <a:pt x="13471" y="13857"/>
                    <a:pt x="13471" y="13857"/>
                  </a:cubicBezTo>
                  <a:lnTo>
                    <a:pt x="13471" y="16709"/>
                  </a:lnTo>
                  <a:close/>
                  <a:moveTo>
                    <a:pt x="13587" y="19562"/>
                  </a:moveTo>
                  <a:cubicBezTo>
                    <a:pt x="13587" y="19562"/>
                    <a:pt x="13587" y="19562"/>
                    <a:pt x="13587" y="19562"/>
                  </a:cubicBezTo>
                  <a:cubicBezTo>
                    <a:pt x="13471" y="19562"/>
                    <a:pt x="13471" y="19562"/>
                    <a:pt x="13471" y="19562"/>
                  </a:cubicBezTo>
                  <a:cubicBezTo>
                    <a:pt x="13471" y="19562"/>
                    <a:pt x="13471" y="19562"/>
                    <a:pt x="13471" y="19562"/>
                  </a:cubicBezTo>
                  <a:cubicBezTo>
                    <a:pt x="13587" y="19562"/>
                    <a:pt x="13587" y="19562"/>
                    <a:pt x="13587" y="19562"/>
                  </a:cubicBezTo>
                  <a:close/>
                  <a:moveTo>
                    <a:pt x="13587" y="19562"/>
                  </a:moveTo>
                  <a:cubicBezTo>
                    <a:pt x="13587" y="19562"/>
                    <a:pt x="13587" y="19562"/>
                    <a:pt x="13587" y="19562"/>
                  </a:cubicBezTo>
                  <a:cubicBezTo>
                    <a:pt x="13471" y="19562"/>
                    <a:pt x="13471" y="19562"/>
                    <a:pt x="13471" y="19562"/>
                  </a:cubicBezTo>
                  <a:cubicBezTo>
                    <a:pt x="13471" y="16709"/>
                    <a:pt x="13471" y="16709"/>
                    <a:pt x="13471" y="16709"/>
                  </a:cubicBezTo>
                  <a:cubicBezTo>
                    <a:pt x="13587" y="16709"/>
                    <a:pt x="13587" y="16709"/>
                    <a:pt x="13587" y="16709"/>
                  </a:cubicBezTo>
                  <a:lnTo>
                    <a:pt x="13587" y="19562"/>
                  </a:lnTo>
                  <a:close/>
                  <a:moveTo>
                    <a:pt x="13587" y="13857"/>
                  </a:moveTo>
                  <a:cubicBezTo>
                    <a:pt x="13587" y="13857"/>
                    <a:pt x="13587" y="13857"/>
                    <a:pt x="13587" y="13857"/>
                  </a:cubicBezTo>
                  <a:cubicBezTo>
                    <a:pt x="13587" y="16709"/>
                    <a:pt x="13587" y="16709"/>
                    <a:pt x="13587" y="16709"/>
                  </a:cubicBezTo>
                  <a:cubicBezTo>
                    <a:pt x="13471" y="16709"/>
                    <a:pt x="13471" y="16709"/>
                    <a:pt x="13471" y="16709"/>
                  </a:cubicBezTo>
                  <a:cubicBezTo>
                    <a:pt x="13471" y="13857"/>
                    <a:pt x="13471" y="13857"/>
                    <a:pt x="13471" y="13857"/>
                  </a:cubicBezTo>
                  <a:cubicBezTo>
                    <a:pt x="13587" y="13857"/>
                    <a:pt x="13587" y="13857"/>
                    <a:pt x="13587" y="13857"/>
                  </a:cubicBezTo>
                  <a:close/>
                  <a:moveTo>
                    <a:pt x="13819" y="19562"/>
                  </a:moveTo>
                  <a:cubicBezTo>
                    <a:pt x="13819" y="19562"/>
                    <a:pt x="13819" y="19562"/>
                    <a:pt x="13819" y="19562"/>
                  </a:cubicBezTo>
                  <a:cubicBezTo>
                    <a:pt x="13587" y="19562"/>
                    <a:pt x="13587" y="19562"/>
                    <a:pt x="13587" y="19562"/>
                  </a:cubicBezTo>
                  <a:cubicBezTo>
                    <a:pt x="13587" y="19562"/>
                    <a:pt x="13587" y="19562"/>
                    <a:pt x="13587" y="19562"/>
                  </a:cubicBezTo>
                  <a:cubicBezTo>
                    <a:pt x="13819" y="19562"/>
                    <a:pt x="13819" y="19562"/>
                    <a:pt x="13819" y="19562"/>
                  </a:cubicBezTo>
                  <a:close/>
                  <a:moveTo>
                    <a:pt x="13819" y="19562"/>
                  </a:moveTo>
                  <a:cubicBezTo>
                    <a:pt x="13819" y="19562"/>
                    <a:pt x="13819" y="19562"/>
                    <a:pt x="13819" y="19562"/>
                  </a:cubicBezTo>
                  <a:cubicBezTo>
                    <a:pt x="13587" y="19562"/>
                    <a:pt x="13587" y="19562"/>
                    <a:pt x="13587" y="19562"/>
                  </a:cubicBezTo>
                  <a:cubicBezTo>
                    <a:pt x="13587" y="16709"/>
                    <a:pt x="13587" y="16709"/>
                    <a:pt x="13587" y="16709"/>
                  </a:cubicBezTo>
                  <a:cubicBezTo>
                    <a:pt x="13819" y="16709"/>
                    <a:pt x="13819" y="16709"/>
                    <a:pt x="13819" y="16709"/>
                  </a:cubicBezTo>
                  <a:lnTo>
                    <a:pt x="13819" y="19562"/>
                  </a:lnTo>
                  <a:close/>
                  <a:moveTo>
                    <a:pt x="13819" y="16709"/>
                  </a:moveTo>
                  <a:cubicBezTo>
                    <a:pt x="13819" y="16709"/>
                    <a:pt x="13819" y="16709"/>
                    <a:pt x="13819" y="16709"/>
                  </a:cubicBezTo>
                  <a:cubicBezTo>
                    <a:pt x="13587" y="16709"/>
                    <a:pt x="13587" y="16709"/>
                    <a:pt x="13587" y="16709"/>
                  </a:cubicBezTo>
                  <a:cubicBezTo>
                    <a:pt x="13587" y="13857"/>
                    <a:pt x="13587" y="13857"/>
                    <a:pt x="13587" y="13857"/>
                  </a:cubicBezTo>
                  <a:cubicBezTo>
                    <a:pt x="13819" y="13857"/>
                    <a:pt x="13819" y="13857"/>
                    <a:pt x="13819" y="13857"/>
                  </a:cubicBezTo>
                  <a:cubicBezTo>
                    <a:pt x="13819" y="13857"/>
                    <a:pt x="13819" y="13857"/>
                    <a:pt x="13819" y="13857"/>
                  </a:cubicBezTo>
                  <a:lnTo>
                    <a:pt x="13819" y="16709"/>
                  </a:lnTo>
                  <a:close/>
                  <a:moveTo>
                    <a:pt x="13935" y="19562"/>
                  </a:moveTo>
                  <a:cubicBezTo>
                    <a:pt x="13935" y="19562"/>
                    <a:pt x="13935" y="19562"/>
                    <a:pt x="13935" y="19562"/>
                  </a:cubicBezTo>
                  <a:cubicBezTo>
                    <a:pt x="13819" y="19562"/>
                    <a:pt x="13819" y="19562"/>
                    <a:pt x="13819" y="19562"/>
                  </a:cubicBezTo>
                  <a:cubicBezTo>
                    <a:pt x="13819" y="19562"/>
                    <a:pt x="13819" y="19562"/>
                    <a:pt x="13819" y="19562"/>
                  </a:cubicBezTo>
                  <a:cubicBezTo>
                    <a:pt x="13935" y="19562"/>
                    <a:pt x="13935" y="19562"/>
                    <a:pt x="13935" y="19562"/>
                  </a:cubicBezTo>
                  <a:close/>
                  <a:moveTo>
                    <a:pt x="13935" y="19562"/>
                  </a:moveTo>
                  <a:cubicBezTo>
                    <a:pt x="13935" y="19562"/>
                    <a:pt x="13935" y="19562"/>
                    <a:pt x="13935" y="19562"/>
                  </a:cubicBezTo>
                  <a:cubicBezTo>
                    <a:pt x="13819" y="19562"/>
                    <a:pt x="13819" y="19562"/>
                    <a:pt x="13819" y="19562"/>
                  </a:cubicBezTo>
                  <a:cubicBezTo>
                    <a:pt x="13819" y="16709"/>
                    <a:pt x="13819" y="16709"/>
                    <a:pt x="13819" y="16709"/>
                  </a:cubicBezTo>
                  <a:cubicBezTo>
                    <a:pt x="13935" y="16709"/>
                    <a:pt x="13935" y="16709"/>
                    <a:pt x="13935" y="16709"/>
                  </a:cubicBezTo>
                  <a:lnTo>
                    <a:pt x="13935" y="19562"/>
                  </a:lnTo>
                  <a:close/>
                  <a:moveTo>
                    <a:pt x="16606" y="7336"/>
                  </a:moveTo>
                  <a:cubicBezTo>
                    <a:pt x="16606" y="7336"/>
                    <a:pt x="16606" y="7336"/>
                    <a:pt x="16606" y="7336"/>
                  </a:cubicBezTo>
                  <a:cubicBezTo>
                    <a:pt x="16839" y="7336"/>
                    <a:pt x="16839" y="7336"/>
                    <a:pt x="16839" y="7336"/>
                  </a:cubicBezTo>
                  <a:cubicBezTo>
                    <a:pt x="16839" y="7743"/>
                    <a:pt x="16839" y="7743"/>
                    <a:pt x="16839" y="7743"/>
                  </a:cubicBezTo>
                  <a:cubicBezTo>
                    <a:pt x="16839" y="7743"/>
                    <a:pt x="16955" y="7743"/>
                    <a:pt x="16955" y="7743"/>
                  </a:cubicBezTo>
                  <a:cubicBezTo>
                    <a:pt x="16955" y="7743"/>
                    <a:pt x="16955" y="7743"/>
                    <a:pt x="16955" y="7743"/>
                  </a:cubicBezTo>
                  <a:cubicBezTo>
                    <a:pt x="17071" y="7743"/>
                    <a:pt x="17071" y="7743"/>
                    <a:pt x="17071" y="7743"/>
                  </a:cubicBezTo>
                  <a:cubicBezTo>
                    <a:pt x="17071" y="7743"/>
                    <a:pt x="17071" y="7743"/>
                    <a:pt x="17071" y="7743"/>
                  </a:cubicBezTo>
                  <a:cubicBezTo>
                    <a:pt x="17652" y="8151"/>
                    <a:pt x="17768" y="8558"/>
                    <a:pt x="17768" y="8558"/>
                  </a:cubicBezTo>
                  <a:cubicBezTo>
                    <a:pt x="17768" y="11819"/>
                    <a:pt x="17768" y="11819"/>
                    <a:pt x="17768" y="11819"/>
                  </a:cubicBezTo>
                  <a:cubicBezTo>
                    <a:pt x="17768" y="11819"/>
                    <a:pt x="17768" y="11819"/>
                    <a:pt x="17768" y="11819"/>
                  </a:cubicBezTo>
                  <a:cubicBezTo>
                    <a:pt x="17768" y="8558"/>
                    <a:pt x="17768" y="8558"/>
                    <a:pt x="17768" y="8558"/>
                  </a:cubicBezTo>
                  <a:cubicBezTo>
                    <a:pt x="17768" y="8558"/>
                    <a:pt x="17419" y="8151"/>
                    <a:pt x="16955" y="8151"/>
                  </a:cubicBezTo>
                  <a:cubicBezTo>
                    <a:pt x="16606" y="8151"/>
                    <a:pt x="16258" y="8558"/>
                    <a:pt x="16258" y="8558"/>
                  </a:cubicBezTo>
                  <a:cubicBezTo>
                    <a:pt x="16142" y="11819"/>
                    <a:pt x="16142" y="11819"/>
                    <a:pt x="16142" y="11819"/>
                  </a:cubicBezTo>
                  <a:cubicBezTo>
                    <a:pt x="16142" y="11819"/>
                    <a:pt x="16142" y="11819"/>
                    <a:pt x="16142" y="11819"/>
                  </a:cubicBezTo>
                  <a:cubicBezTo>
                    <a:pt x="16258" y="8558"/>
                    <a:pt x="16258" y="8558"/>
                    <a:pt x="16258" y="8558"/>
                  </a:cubicBezTo>
                  <a:cubicBezTo>
                    <a:pt x="16258" y="8558"/>
                    <a:pt x="16374" y="8151"/>
                    <a:pt x="16606" y="8151"/>
                  </a:cubicBezTo>
                  <a:lnTo>
                    <a:pt x="16606" y="7336"/>
                  </a:lnTo>
                  <a:close/>
                  <a:moveTo>
                    <a:pt x="16490" y="12634"/>
                  </a:moveTo>
                  <a:cubicBezTo>
                    <a:pt x="16490" y="12634"/>
                    <a:pt x="16490" y="12634"/>
                    <a:pt x="16490" y="12634"/>
                  </a:cubicBezTo>
                  <a:cubicBezTo>
                    <a:pt x="16490" y="16302"/>
                    <a:pt x="16490" y="16302"/>
                    <a:pt x="16490" y="16302"/>
                  </a:cubicBezTo>
                  <a:cubicBezTo>
                    <a:pt x="16258" y="16302"/>
                    <a:pt x="16258" y="16302"/>
                    <a:pt x="16258" y="16302"/>
                  </a:cubicBezTo>
                  <a:cubicBezTo>
                    <a:pt x="16258" y="12634"/>
                    <a:pt x="16258" y="12634"/>
                    <a:pt x="16258" y="12634"/>
                  </a:cubicBezTo>
                  <a:lnTo>
                    <a:pt x="16490" y="12634"/>
                  </a:lnTo>
                  <a:close/>
                  <a:moveTo>
                    <a:pt x="16374" y="8151"/>
                  </a:moveTo>
                  <a:cubicBezTo>
                    <a:pt x="16374" y="8151"/>
                    <a:pt x="16374" y="8151"/>
                    <a:pt x="16374" y="8151"/>
                  </a:cubicBezTo>
                  <a:cubicBezTo>
                    <a:pt x="16374" y="7336"/>
                    <a:pt x="16374" y="7336"/>
                    <a:pt x="16374" y="7336"/>
                  </a:cubicBezTo>
                  <a:cubicBezTo>
                    <a:pt x="16374" y="8151"/>
                    <a:pt x="16374" y="8151"/>
                    <a:pt x="16374" y="8151"/>
                  </a:cubicBezTo>
                  <a:close/>
                  <a:moveTo>
                    <a:pt x="16258" y="6113"/>
                  </a:moveTo>
                  <a:cubicBezTo>
                    <a:pt x="16258" y="6113"/>
                    <a:pt x="16258" y="6113"/>
                    <a:pt x="16258" y="6113"/>
                  </a:cubicBezTo>
                  <a:cubicBezTo>
                    <a:pt x="16374" y="6113"/>
                    <a:pt x="16374" y="6113"/>
                    <a:pt x="16374" y="6113"/>
                  </a:cubicBezTo>
                  <a:cubicBezTo>
                    <a:pt x="16374" y="6928"/>
                    <a:pt x="16374" y="6928"/>
                    <a:pt x="16374" y="6928"/>
                  </a:cubicBezTo>
                  <a:cubicBezTo>
                    <a:pt x="16258" y="6928"/>
                    <a:pt x="16258" y="6928"/>
                    <a:pt x="16258" y="6928"/>
                  </a:cubicBezTo>
                  <a:lnTo>
                    <a:pt x="16258" y="6113"/>
                  </a:lnTo>
                  <a:close/>
                  <a:moveTo>
                    <a:pt x="14981" y="8558"/>
                  </a:moveTo>
                  <a:cubicBezTo>
                    <a:pt x="14981" y="8558"/>
                    <a:pt x="14981" y="8558"/>
                    <a:pt x="14981" y="8558"/>
                  </a:cubicBezTo>
                  <a:cubicBezTo>
                    <a:pt x="14981" y="7743"/>
                    <a:pt x="14981" y="7743"/>
                    <a:pt x="14981" y="7743"/>
                  </a:cubicBezTo>
                  <a:cubicBezTo>
                    <a:pt x="15213" y="7743"/>
                    <a:pt x="15213" y="7743"/>
                    <a:pt x="15213" y="7743"/>
                  </a:cubicBezTo>
                  <a:cubicBezTo>
                    <a:pt x="15213" y="8151"/>
                    <a:pt x="15213" y="8151"/>
                    <a:pt x="15213" y="8151"/>
                  </a:cubicBezTo>
                  <a:cubicBezTo>
                    <a:pt x="15329" y="7743"/>
                    <a:pt x="15445" y="7743"/>
                    <a:pt x="15561" y="7743"/>
                  </a:cubicBezTo>
                  <a:cubicBezTo>
                    <a:pt x="15561" y="6928"/>
                    <a:pt x="15561" y="6928"/>
                    <a:pt x="15561" y="6928"/>
                  </a:cubicBezTo>
                  <a:cubicBezTo>
                    <a:pt x="15677" y="6928"/>
                    <a:pt x="15677" y="6928"/>
                    <a:pt x="15677" y="6928"/>
                  </a:cubicBezTo>
                  <a:cubicBezTo>
                    <a:pt x="15677" y="7336"/>
                    <a:pt x="15677" y="7336"/>
                    <a:pt x="15677" y="7336"/>
                  </a:cubicBezTo>
                  <a:cubicBezTo>
                    <a:pt x="16142" y="7336"/>
                    <a:pt x="16374" y="7336"/>
                    <a:pt x="16374" y="7336"/>
                  </a:cubicBezTo>
                  <a:cubicBezTo>
                    <a:pt x="16374" y="7336"/>
                    <a:pt x="15910" y="7336"/>
                    <a:pt x="15445" y="7743"/>
                  </a:cubicBezTo>
                  <a:cubicBezTo>
                    <a:pt x="14981" y="8558"/>
                    <a:pt x="14981" y="8966"/>
                    <a:pt x="14981" y="8966"/>
                  </a:cubicBezTo>
                  <a:cubicBezTo>
                    <a:pt x="14748" y="12634"/>
                    <a:pt x="14748" y="12634"/>
                    <a:pt x="14748" y="12634"/>
                  </a:cubicBezTo>
                  <a:cubicBezTo>
                    <a:pt x="14865" y="8966"/>
                    <a:pt x="14865" y="8966"/>
                    <a:pt x="14865" y="8966"/>
                  </a:cubicBezTo>
                  <a:cubicBezTo>
                    <a:pt x="14748" y="8966"/>
                    <a:pt x="14748" y="8966"/>
                    <a:pt x="14748" y="8966"/>
                  </a:cubicBezTo>
                  <a:cubicBezTo>
                    <a:pt x="14748" y="8151"/>
                    <a:pt x="14748" y="8151"/>
                    <a:pt x="14748" y="8151"/>
                  </a:cubicBezTo>
                  <a:cubicBezTo>
                    <a:pt x="14865" y="8151"/>
                    <a:pt x="14865" y="8151"/>
                    <a:pt x="14865" y="8151"/>
                  </a:cubicBezTo>
                  <a:cubicBezTo>
                    <a:pt x="14865" y="8966"/>
                    <a:pt x="14865" y="8966"/>
                    <a:pt x="14865" y="8966"/>
                  </a:cubicBezTo>
                  <a:cubicBezTo>
                    <a:pt x="14865" y="8558"/>
                    <a:pt x="14981" y="8558"/>
                    <a:pt x="14981" y="8558"/>
                  </a:cubicBezTo>
                  <a:close/>
                  <a:moveTo>
                    <a:pt x="15910" y="12634"/>
                  </a:moveTo>
                  <a:cubicBezTo>
                    <a:pt x="15910" y="12634"/>
                    <a:pt x="15910" y="12634"/>
                    <a:pt x="15910" y="12634"/>
                  </a:cubicBezTo>
                  <a:cubicBezTo>
                    <a:pt x="15910" y="13042"/>
                    <a:pt x="15910" y="13042"/>
                    <a:pt x="15910" y="13042"/>
                  </a:cubicBezTo>
                  <a:cubicBezTo>
                    <a:pt x="15794" y="13042"/>
                    <a:pt x="15794" y="13042"/>
                    <a:pt x="15677" y="13042"/>
                  </a:cubicBezTo>
                  <a:cubicBezTo>
                    <a:pt x="15677" y="13042"/>
                    <a:pt x="15677" y="13042"/>
                    <a:pt x="15677" y="13042"/>
                  </a:cubicBezTo>
                  <a:lnTo>
                    <a:pt x="15910" y="12634"/>
                  </a:lnTo>
                  <a:close/>
                  <a:moveTo>
                    <a:pt x="15677" y="13042"/>
                  </a:moveTo>
                  <a:cubicBezTo>
                    <a:pt x="15677" y="13042"/>
                    <a:pt x="15677" y="13042"/>
                    <a:pt x="15677" y="13042"/>
                  </a:cubicBezTo>
                  <a:cubicBezTo>
                    <a:pt x="15677" y="13042"/>
                    <a:pt x="15677" y="13042"/>
                    <a:pt x="15677" y="13042"/>
                  </a:cubicBezTo>
                  <a:cubicBezTo>
                    <a:pt x="15677" y="13449"/>
                    <a:pt x="15561" y="13449"/>
                    <a:pt x="15561" y="13449"/>
                  </a:cubicBezTo>
                  <a:cubicBezTo>
                    <a:pt x="15561" y="13042"/>
                    <a:pt x="15561" y="13042"/>
                    <a:pt x="15561" y="13042"/>
                  </a:cubicBezTo>
                  <a:lnTo>
                    <a:pt x="15677" y="13042"/>
                  </a:lnTo>
                  <a:close/>
                  <a:moveTo>
                    <a:pt x="15561" y="13042"/>
                  </a:moveTo>
                  <a:cubicBezTo>
                    <a:pt x="15561" y="13042"/>
                    <a:pt x="15561" y="13042"/>
                    <a:pt x="15561" y="13042"/>
                  </a:cubicBezTo>
                  <a:cubicBezTo>
                    <a:pt x="15561" y="13449"/>
                    <a:pt x="15561" y="13449"/>
                    <a:pt x="15561" y="13449"/>
                  </a:cubicBezTo>
                  <a:cubicBezTo>
                    <a:pt x="15445" y="13449"/>
                    <a:pt x="15445" y="13449"/>
                    <a:pt x="15445" y="13449"/>
                  </a:cubicBezTo>
                  <a:cubicBezTo>
                    <a:pt x="15445" y="13449"/>
                    <a:pt x="15445" y="13449"/>
                    <a:pt x="15329" y="13449"/>
                  </a:cubicBezTo>
                  <a:cubicBezTo>
                    <a:pt x="15329" y="13042"/>
                    <a:pt x="15329" y="13042"/>
                    <a:pt x="15329" y="13042"/>
                  </a:cubicBezTo>
                  <a:lnTo>
                    <a:pt x="15561" y="13042"/>
                  </a:lnTo>
                  <a:close/>
                  <a:moveTo>
                    <a:pt x="15213" y="13042"/>
                  </a:moveTo>
                  <a:cubicBezTo>
                    <a:pt x="15213" y="13042"/>
                    <a:pt x="15213" y="13042"/>
                    <a:pt x="15213" y="13042"/>
                  </a:cubicBezTo>
                  <a:cubicBezTo>
                    <a:pt x="15213" y="13449"/>
                    <a:pt x="15213" y="13449"/>
                    <a:pt x="15213" y="13449"/>
                  </a:cubicBezTo>
                  <a:cubicBezTo>
                    <a:pt x="15097" y="13449"/>
                    <a:pt x="15097" y="13449"/>
                    <a:pt x="14981" y="13449"/>
                  </a:cubicBezTo>
                  <a:cubicBezTo>
                    <a:pt x="14981" y="13042"/>
                    <a:pt x="14981" y="13042"/>
                    <a:pt x="14981" y="13042"/>
                  </a:cubicBezTo>
                  <a:cubicBezTo>
                    <a:pt x="15329" y="13042"/>
                    <a:pt x="15329" y="13042"/>
                    <a:pt x="15329" y="13042"/>
                  </a:cubicBezTo>
                  <a:cubicBezTo>
                    <a:pt x="15329" y="13449"/>
                    <a:pt x="15329" y="13449"/>
                    <a:pt x="15329" y="13449"/>
                  </a:cubicBezTo>
                  <a:cubicBezTo>
                    <a:pt x="15329" y="13449"/>
                    <a:pt x="15213" y="13449"/>
                    <a:pt x="15213" y="13449"/>
                  </a:cubicBezTo>
                  <a:cubicBezTo>
                    <a:pt x="15213" y="13042"/>
                    <a:pt x="15213" y="13042"/>
                    <a:pt x="15213" y="13042"/>
                  </a:cubicBezTo>
                  <a:close/>
                  <a:moveTo>
                    <a:pt x="14981" y="13042"/>
                  </a:moveTo>
                  <a:cubicBezTo>
                    <a:pt x="14981" y="13042"/>
                    <a:pt x="14981" y="13042"/>
                    <a:pt x="14981" y="13042"/>
                  </a:cubicBezTo>
                  <a:cubicBezTo>
                    <a:pt x="14981" y="13449"/>
                    <a:pt x="14981" y="13449"/>
                    <a:pt x="14981" y="13449"/>
                  </a:cubicBezTo>
                  <a:cubicBezTo>
                    <a:pt x="14981" y="13449"/>
                    <a:pt x="14865" y="13449"/>
                    <a:pt x="14865" y="13449"/>
                  </a:cubicBezTo>
                  <a:cubicBezTo>
                    <a:pt x="14865" y="13042"/>
                    <a:pt x="14865" y="13042"/>
                    <a:pt x="14865" y="13042"/>
                  </a:cubicBezTo>
                  <a:lnTo>
                    <a:pt x="14981" y="13042"/>
                  </a:lnTo>
                  <a:close/>
                  <a:moveTo>
                    <a:pt x="14516" y="12634"/>
                  </a:moveTo>
                  <a:cubicBezTo>
                    <a:pt x="14516" y="12634"/>
                    <a:pt x="14516" y="12634"/>
                    <a:pt x="14516" y="12634"/>
                  </a:cubicBezTo>
                  <a:cubicBezTo>
                    <a:pt x="14516" y="12226"/>
                    <a:pt x="14516" y="12226"/>
                    <a:pt x="14516" y="12226"/>
                  </a:cubicBezTo>
                  <a:cubicBezTo>
                    <a:pt x="14748" y="12226"/>
                    <a:pt x="14748" y="12226"/>
                    <a:pt x="14748" y="12226"/>
                  </a:cubicBezTo>
                  <a:cubicBezTo>
                    <a:pt x="14748" y="12634"/>
                    <a:pt x="14748" y="12634"/>
                    <a:pt x="14748" y="12634"/>
                  </a:cubicBezTo>
                  <a:lnTo>
                    <a:pt x="14516" y="12634"/>
                  </a:lnTo>
                  <a:close/>
                  <a:moveTo>
                    <a:pt x="14748" y="13042"/>
                  </a:moveTo>
                  <a:cubicBezTo>
                    <a:pt x="14748" y="13042"/>
                    <a:pt x="14748" y="13042"/>
                    <a:pt x="14748" y="13042"/>
                  </a:cubicBezTo>
                  <a:cubicBezTo>
                    <a:pt x="14748" y="14672"/>
                    <a:pt x="14748" y="14672"/>
                    <a:pt x="14748" y="14672"/>
                  </a:cubicBezTo>
                  <a:cubicBezTo>
                    <a:pt x="14748" y="15079"/>
                    <a:pt x="14632" y="15487"/>
                    <a:pt x="14632" y="16302"/>
                  </a:cubicBezTo>
                  <a:cubicBezTo>
                    <a:pt x="14632" y="16302"/>
                    <a:pt x="14632" y="16302"/>
                    <a:pt x="14632" y="16709"/>
                  </a:cubicBezTo>
                  <a:cubicBezTo>
                    <a:pt x="14516" y="16709"/>
                    <a:pt x="14516" y="16709"/>
                    <a:pt x="14516" y="16709"/>
                  </a:cubicBezTo>
                  <a:cubicBezTo>
                    <a:pt x="14516" y="13449"/>
                    <a:pt x="14516" y="13449"/>
                    <a:pt x="14516" y="13449"/>
                  </a:cubicBezTo>
                  <a:lnTo>
                    <a:pt x="14748" y="13042"/>
                  </a:lnTo>
                  <a:close/>
                  <a:moveTo>
                    <a:pt x="14748" y="13042"/>
                  </a:moveTo>
                  <a:cubicBezTo>
                    <a:pt x="14748" y="13042"/>
                    <a:pt x="14748" y="13042"/>
                    <a:pt x="14748" y="13042"/>
                  </a:cubicBezTo>
                  <a:cubicBezTo>
                    <a:pt x="14865" y="13042"/>
                    <a:pt x="14865" y="13042"/>
                    <a:pt x="14865" y="13042"/>
                  </a:cubicBezTo>
                  <a:cubicBezTo>
                    <a:pt x="14865" y="13449"/>
                    <a:pt x="14865" y="13449"/>
                    <a:pt x="14865" y="13449"/>
                  </a:cubicBezTo>
                  <a:cubicBezTo>
                    <a:pt x="14748" y="13449"/>
                    <a:pt x="14748" y="13449"/>
                    <a:pt x="14748" y="13449"/>
                  </a:cubicBezTo>
                  <a:cubicBezTo>
                    <a:pt x="14748" y="13449"/>
                    <a:pt x="14748" y="13857"/>
                    <a:pt x="14748" y="14264"/>
                  </a:cubicBezTo>
                  <a:lnTo>
                    <a:pt x="14748" y="13042"/>
                  </a:lnTo>
                  <a:close/>
                  <a:moveTo>
                    <a:pt x="14632" y="6113"/>
                  </a:moveTo>
                  <a:cubicBezTo>
                    <a:pt x="14632" y="6113"/>
                    <a:pt x="14632" y="6113"/>
                    <a:pt x="14632" y="6113"/>
                  </a:cubicBezTo>
                  <a:cubicBezTo>
                    <a:pt x="14865" y="6113"/>
                    <a:pt x="14865" y="6113"/>
                    <a:pt x="14865" y="6113"/>
                  </a:cubicBezTo>
                  <a:cubicBezTo>
                    <a:pt x="14865" y="6928"/>
                    <a:pt x="14865" y="6928"/>
                    <a:pt x="14865" y="6928"/>
                  </a:cubicBezTo>
                  <a:cubicBezTo>
                    <a:pt x="14632" y="6928"/>
                    <a:pt x="14632" y="6928"/>
                    <a:pt x="14632" y="6928"/>
                  </a:cubicBezTo>
                  <a:lnTo>
                    <a:pt x="14632" y="6113"/>
                  </a:lnTo>
                  <a:close/>
                  <a:moveTo>
                    <a:pt x="14400" y="6521"/>
                  </a:moveTo>
                  <a:cubicBezTo>
                    <a:pt x="14400" y="6521"/>
                    <a:pt x="14400" y="6521"/>
                    <a:pt x="14400" y="6521"/>
                  </a:cubicBezTo>
                  <a:cubicBezTo>
                    <a:pt x="14516" y="6521"/>
                    <a:pt x="14516" y="6521"/>
                    <a:pt x="14516" y="6521"/>
                  </a:cubicBezTo>
                  <a:cubicBezTo>
                    <a:pt x="14516" y="7336"/>
                    <a:pt x="14516" y="7336"/>
                    <a:pt x="14516" y="7336"/>
                  </a:cubicBezTo>
                  <a:cubicBezTo>
                    <a:pt x="14400" y="7336"/>
                    <a:pt x="14400" y="7336"/>
                    <a:pt x="14400" y="7336"/>
                  </a:cubicBezTo>
                  <a:lnTo>
                    <a:pt x="14400" y="6521"/>
                  </a:lnTo>
                  <a:close/>
                  <a:moveTo>
                    <a:pt x="14284" y="8151"/>
                  </a:moveTo>
                  <a:cubicBezTo>
                    <a:pt x="14284" y="8151"/>
                    <a:pt x="14284" y="8151"/>
                    <a:pt x="14284" y="8151"/>
                  </a:cubicBezTo>
                  <a:cubicBezTo>
                    <a:pt x="14400" y="8151"/>
                    <a:pt x="14400" y="8151"/>
                    <a:pt x="14400" y="8151"/>
                  </a:cubicBezTo>
                  <a:cubicBezTo>
                    <a:pt x="14400" y="8966"/>
                    <a:pt x="14400" y="8966"/>
                    <a:pt x="14400" y="8966"/>
                  </a:cubicBezTo>
                  <a:cubicBezTo>
                    <a:pt x="14284" y="8966"/>
                    <a:pt x="14284" y="8966"/>
                    <a:pt x="14284" y="8966"/>
                  </a:cubicBezTo>
                  <a:lnTo>
                    <a:pt x="14284" y="8151"/>
                  </a:lnTo>
                  <a:close/>
                  <a:moveTo>
                    <a:pt x="14400" y="9374"/>
                  </a:moveTo>
                  <a:cubicBezTo>
                    <a:pt x="14400" y="9374"/>
                    <a:pt x="14400" y="9374"/>
                    <a:pt x="14400" y="9374"/>
                  </a:cubicBezTo>
                  <a:cubicBezTo>
                    <a:pt x="14400" y="9781"/>
                    <a:pt x="14400" y="9781"/>
                    <a:pt x="14400" y="9781"/>
                  </a:cubicBezTo>
                  <a:cubicBezTo>
                    <a:pt x="14284" y="9781"/>
                    <a:pt x="14284" y="9781"/>
                    <a:pt x="14284" y="9781"/>
                  </a:cubicBezTo>
                  <a:cubicBezTo>
                    <a:pt x="14284" y="9374"/>
                    <a:pt x="14284" y="9374"/>
                    <a:pt x="14284" y="9374"/>
                  </a:cubicBezTo>
                  <a:lnTo>
                    <a:pt x="14400" y="9374"/>
                  </a:lnTo>
                  <a:close/>
                  <a:moveTo>
                    <a:pt x="14168" y="11411"/>
                  </a:moveTo>
                  <a:cubicBezTo>
                    <a:pt x="14168" y="11411"/>
                    <a:pt x="14168" y="11411"/>
                    <a:pt x="14168" y="11411"/>
                  </a:cubicBezTo>
                  <a:cubicBezTo>
                    <a:pt x="14168" y="11004"/>
                    <a:pt x="14168" y="11004"/>
                    <a:pt x="14168" y="11004"/>
                  </a:cubicBezTo>
                  <a:cubicBezTo>
                    <a:pt x="14284" y="11004"/>
                    <a:pt x="14284" y="11004"/>
                    <a:pt x="14284" y="11004"/>
                  </a:cubicBezTo>
                  <a:cubicBezTo>
                    <a:pt x="14284" y="11411"/>
                    <a:pt x="14284" y="11411"/>
                    <a:pt x="14284" y="11411"/>
                  </a:cubicBezTo>
                  <a:lnTo>
                    <a:pt x="14168" y="11411"/>
                  </a:lnTo>
                  <a:close/>
                  <a:moveTo>
                    <a:pt x="14168" y="11819"/>
                  </a:moveTo>
                  <a:cubicBezTo>
                    <a:pt x="14168" y="11819"/>
                    <a:pt x="14168" y="11819"/>
                    <a:pt x="14168" y="11819"/>
                  </a:cubicBezTo>
                  <a:cubicBezTo>
                    <a:pt x="14168" y="12226"/>
                    <a:pt x="14168" y="12226"/>
                    <a:pt x="14168" y="12226"/>
                  </a:cubicBezTo>
                  <a:cubicBezTo>
                    <a:pt x="14052" y="12226"/>
                    <a:pt x="14052" y="12226"/>
                    <a:pt x="14052" y="12226"/>
                  </a:cubicBezTo>
                  <a:cubicBezTo>
                    <a:pt x="14052" y="11819"/>
                    <a:pt x="14052" y="11819"/>
                    <a:pt x="14052" y="11819"/>
                  </a:cubicBezTo>
                  <a:lnTo>
                    <a:pt x="14168" y="11819"/>
                  </a:lnTo>
                  <a:close/>
                  <a:moveTo>
                    <a:pt x="14052" y="7743"/>
                  </a:moveTo>
                  <a:cubicBezTo>
                    <a:pt x="14052" y="7743"/>
                    <a:pt x="14052" y="7743"/>
                    <a:pt x="14052" y="7743"/>
                  </a:cubicBezTo>
                  <a:cubicBezTo>
                    <a:pt x="14168" y="7743"/>
                    <a:pt x="14168" y="7743"/>
                    <a:pt x="14168" y="7743"/>
                  </a:cubicBezTo>
                  <a:cubicBezTo>
                    <a:pt x="14168" y="8558"/>
                    <a:pt x="14168" y="8558"/>
                    <a:pt x="14168" y="8558"/>
                  </a:cubicBezTo>
                  <a:cubicBezTo>
                    <a:pt x="14052" y="8558"/>
                    <a:pt x="14052" y="8558"/>
                    <a:pt x="14052" y="8558"/>
                  </a:cubicBezTo>
                  <a:lnTo>
                    <a:pt x="14052" y="7743"/>
                  </a:lnTo>
                  <a:close/>
                  <a:moveTo>
                    <a:pt x="13935" y="7336"/>
                  </a:moveTo>
                  <a:cubicBezTo>
                    <a:pt x="13935" y="7336"/>
                    <a:pt x="13935" y="7336"/>
                    <a:pt x="13935" y="7336"/>
                  </a:cubicBezTo>
                  <a:cubicBezTo>
                    <a:pt x="13819" y="7336"/>
                    <a:pt x="13819" y="7336"/>
                    <a:pt x="13819" y="7336"/>
                  </a:cubicBezTo>
                  <a:cubicBezTo>
                    <a:pt x="13819" y="6928"/>
                    <a:pt x="13819" y="6928"/>
                    <a:pt x="13819" y="6928"/>
                  </a:cubicBezTo>
                  <a:cubicBezTo>
                    <a:pt x="13935" y="6928"/>
                    <a:pt x="13935" y="6928"/>
                    <a:pt x="13935" y="6928"/>
                  </a:cubicBezTo>
                  <a:lnTo>
                    <a:pt x="13935" y="7336"/>
                  </a:lnTo>
                  <a:close/>
                  <a:moveTo>
                    <a:pt x="13935" y="10596"/>
                  </a:moveTo>
                  <a:cubicBezTo>
                    <a:pt x="13935" y="10596"/>
                    <a:pt x="13935" y="10596"/>
                    <a:pt x="13935" y="10596"/>
                  </a:cubicBezTo>
                  <a:cubicBezTo>
                    <a:pt x="13935" y="10189"/>
                    <a:pt x="13935" y="10189"/>
                    <a:pt x="13935" y="10189"/>
                  </a:cubicBezTo>
                  <a:cubicBezTo>
                    <a:pt x="14052" y="10189"/>
                    <a:pt x="14052" y="10189"/>
                    <a:pt x="14052" y="10189"/>
                  </a:cubicBezTo>
                  <a:cubicBezTo>
                    <a:pt x="14052" y="10596"/>
                    <a:pt x="14052" y="10596"/>
                    <a:pt x="14052" y="10596"/>
                  </a:cubicBezTo>
                  <a:lnTo>
                    <a:pt x="13935" y="10596"/>
                  </a:lnTo>
                  <a:close/>
                  <a:moveTo>
                    <a:pt x="13935" y="19562"/>
                  </a:moveTo>
                  <a:cubicBezTo>
                    <a:pt x="13935" y="19562"/>
                    <a:pt x="13935" y="19562"/>
                    <a:pt x="13935" y="19562"/>
                  </a:cubicBezTo>
                  <a:cubicBezTo>
                    <a:pt x="13935" y="19562"/>
                    <a:pt x="13935" y="19562"/>
                    <a:pt x="13935" y="19562"/>
                  </a:cubicBezTo>
                  <a:cubicBezTo>
                    <a:pt x="14168" y="19562"/>
                    <a:pt x="14168" y="19562"/>
                    <a:pt x="14168" y="19562"/>
                  </a:cubicBezTo>
                  <a:lnTo>
                    <a:pt x="13935" y="19562"/>
                  </a:lnTo>
                  <a:close/>
                  <a:moveTo>
                    <a:pt x="14168" y="19562"/>
                  </a:moveTo>
                  <a:cubicBezTo>
                    <a:pt x="14168" y="19562"/>
                    <a:pt x="14168" y="19562"/>
                    <a:pt x="14168" y="19562"/>
                  </a:cubicBezTo>
                  <a:cubicBezTo>
                    <a:pt x="13935" y="19562"/>
                    <a:pt x="13935" y="19562"/>
                    <a:pt x="13935" y="19562"/>
                  </a:cubicBezTo>
                  <a:cubicBezTo>
                    <a:pt x="13935" y="16709"/>
                    <a:pt x="13935" y="16709"/>
                    <a:pt x="13935" y="16709"/>
                  </a:cubicBezTo>
                  <a:cubicBezTo>
                    <a:pt x="14168" y="16709"/>
                    <a:pt x="14168" y="16709"/>
                    <a:pt x="14168" y="16709"/>
                  </a:cubicBezTo>
                  <a:lnTo>
                    <a:pt x="14168" y="19562"/>
                  </a:lnTo>
                  <a:close/>
                  <a:moveTo>
                    <a:pt x="14168" y="16709"/>
                  </a:moveTo>
                  <a:cubicBezTo>
                    <a:pt x="14168" y="16709"/>
                    <a:pt x="14168" y="16709"/>
                    <a:pt x="14168" y="16709"/>
                  </a:cubicBezTo>
                  <a:cubicBezTo>
                    <a:pt x="13935" y="16709"/>
                    <a:pt x="13935" y="16709"/>
                    <a:pt x="13935" y="16709"/>
                  </a:cubicBezTo>
                  <a:cubicBezTo>
                    <a:pt x="13935" y="13449"/>
                    <a:pt x="13935" y="13449"/>
                    <a:pt x="13935" y="13449"/>
                  </a:cubicBezTo>
                  <a:cubicBezTo>
                    <a:pt x="14168" y="13449"/>
                    <a:pt x="14168" y="13449"/>
                    <a:pt x="14168" y="13449"/>
                  </a:cubicBezTo>
                  <a:lnTo>
                    <a:pt x="14168" y="16709"/>
                  </a:lnTo>
                  <a:close/>
                  <a:moveTo>
                    <a:pt x="14284" y="19562"/>
                  </a:moveTo>
                  <a:cubicBezTo>
                    <a:pt x="14284" y="19562"/>
                    <a:pt x="14284" y="19562"/>
                    <a:pt x="14284" y="19562"/>
                  </a:cubicBezTo>
                  <a:cubicBezTo>
                    <a:pt x="14284" y="19562"/>
                    <a:pt x="14284" y="19562"/>
                    <a:pt x="14284" y="19562"/>
                  </a:cubicBezTo>
                  <a:cubicBezTo>
                    <a:pt x="14168" y="19562"/>
                    <a:pt x="14168" y="19562"/>
                    <a:pt x="14168" y="19562"/>
                  </a:cubicBezTo>
                  <a:cubicBezTo>
                    <a:pt x="14168" y="19562"/>
                    <a:pt x="14168" y="19562"/>
                    <a:pt x="14168" y="19562"/>
                  </a:cubicBezTo>
                  <a:cubicBezTo>
                    <a:pt x="14284" y="19562"/>
                    <a:pt x="14284" y="19562"/>
                    <a:pt x="14284" y="19562"/>
                  </a:cubicBezTo>
                  <a:cubicBezTo>
                    <a:pt x="14168" y="19562"/>
                    <a:pt x="14168" y="19562"/>
                    <a:pt x="14168" y="19562"/>
                  </a:cubicBezTo>
                  <a:cubicBezTo>
                    <a:pt x="14168" y="16709"/>
                    <a:pt x="14168" y="16709"/>
                    <a:pt x="14168" y="16709"/>
                  </a:cubicBezTo>
                  <a:cubicBezTo>
                    <a:pt x="14284" y="16709"/>
                    <a:pt x="14284" y="16709"/>
                    <a:pt x="14284" y="16709"/>
                  </a:cubicBezTo>
                  <a:lnTo>
                    <a:pt x="14284" y="19562"/>
                  </a:lnTo>
                  <a:close/>
                  <a:moveTo>
                    <a:pt x="14284" y="16709"/>
                  </a:moveTo>
                  <a:cubicBezTo>
                    <a:pt x="14284" y="16709"/>
                    <a:pt x="14284" y="16709"/>
                    <a:pt x="14284" y="16709"/>
                  </a:cubicBezTo>
                  <a:cubicBezTo>
                    <a:pt x="14168" y="16709"/>
                    <a:pt x="14168" y="16709"/>
                    <a:pt x="14168" y="16709"/>
                  </a:cubicBezTo>
                  <a:cubicBezTo>
                    <a:pt x="14168" y="13449"/>
                    <a:pt x="14168" y="13449"/>
                    <a:pt x="14168" y="13449"/>
                  </a:cubicBezTo>
                  <a:cubicBezTo>
                    <a:pt x="14284" y="13449"/>
                    <a:pt x="14284" y="13449"/>
                    <a:pt x="14284" y="13449"/>
                  </a:cubicBezTo>
                  <a:lnTo>
                    <a:pt x="14284" y="16709"/>
                  </a:lnTo>
                  <a:close/>
                  <a:moveTo>
                    <a:pt x="14400" y="19562"/>
                  </a:moveTo>
                  <a:cubicBezTo>
                    <a:pt x="14400" y="19562"/>
                    <a:pt x="14400" y="19562"/>
                    <a:pt x="14400" y="19562"/>
                  </a:cubicBezTo>
                  <a:cubicBezTo>
                    <a:pt x="14284" y="19562"/>
                    <a:pt x="14284" y="19562"/>
                    <a:pt x="14284" y="19562"/>
                  </a:cubicBezTo>
                  <a:cubicBezTo>
                    <a:pt x="14284" y="16709"/>
                    <a:pt x="14284" y="16709"/>
                    <a:pt x="14284" y="16709"/>
                  </a:cubicBezTo>
                  <a:cubicBezTo>
                    <a:pt x="14400" y="16709"/>
                    <a:pt x="14400" y="16709"/>
                    <a:pt x="14400" y="16709"/>
                  </a:cubicBezTo>
                  <a:lnTo>
                    <a:pt x="14400" y="19562"/>
                  </a:lnTo>
                  <a:close/>
                  <a:moveTo>
                    <a:pt x="14400" y="16709"/>
                  </a:moveTo>
                  <a:cubicBezTo>
                    <a:pt x="14400" y="16709"/>
                    <a:pt x="14400" y="16709"/>
                    <a:pt x="14400" y="16709"/>
                  </a:cubicBezTo>
                  <a:cubicBezTo>
                    <a:pt x="14284" y="16709"/>
                    <a:pt x="14284" y="16709"/>
                    <a:pt x="14284" y="16709"/>
                  </a:cubicBezTo>
                  <a:cubicBezTo>
                    <a:pt x="14284" y="13449"/>
                    <a:pt x="14284" y="13449"/>
                    <a:pt x="14284" y="13449"/>
                  </a:cubicBezTo>
                  <a:cubicBezTo>
                    <a:pt x="14400" y="13449"/>
                    <a:pt x="14400" y="13449"/>
                    <a:pt x="14400" y="13449"/>
                  </a:cubicBezTo>
                  <a:lnTo>
                    <a:pt x="14400" y="16709"/>
                  </a:lnTo>
                  <a:close/>
                  <a:moveTo>
                    <a:pt x="14516" y="19562"/>
                  </a:moveTo>
                  <a:cubicBezTo>
                    <a:pt x="14516" y="19562"/>
                    <a:pt x="14516" y="19562"/>
                    <a:pt x="14516" y="19562"/>
                  </a:cubicBezTo>
                  <a:cubicBezTo>
                    <a:pt x="14400" y="19562"/>
                    <a:pt x="14400" y="19562"/>
                    <a:pt x="14400" y="19562"/>
                  </a:cubicBezTo>
                  <a:cubicBezTo>
                    <a:pt x="14400" y="16709"/>
                    <a:pt x="14400" y="16709"/>
                    <a:pt x="14400" y="16709"/>
                  </a:cubicBezTo>
                  <a:cubicBezTo>
                    <a:pt x="14516" y="16709"/>
                    <a:pt x="14516" y="16709"/>
                    <a:pt x="14516" y="16709"/>
                  </a:cubicBezTo>
                  <a:lnTo>
                    <a:pt x="14516" y="19562"/>
                  </a:lnTo>
                  <a:close/>
                  <a:moveTo>
                    <a:pt x="14516" y="16709"/>
                  </a:moveTo>
                  <a:cubicBezTo>
                    <a:pt x="14516" y="16709"/>
                    <a:pt x="14516" y="16709"/>
                    <a:pt x="14516" y="16709"/>
                  </a:cubicBezTo>
                  <a:cubicBezTo>
                    <a:pt x="14400" y="16709"/>
                    <a:pt x="14400" y="16709"/>
                    <a:pt x="14400" y="16709"/>
                  </a:cubicBezTo>
                  <a:cubicBezTo>
                    <a:pt x="14400" y="13449"/>
                    <a:pt x="14400" y="13449"/>
                    <a:pt x="14400" y="13449"/>
                  </a:cubicBezTo>
                  <a:cubicBezTo>
                    <a:pt x="14516" y="13449"/>
                    <a:pt x="14516" y="13449"/>
                    <a:pt x="14516" y="13449"/>
                  </a:cubicBezTo>
                  <a:lnTo>
                    <a:pt x="14516" y="16709"/>
                  </a:lnTo>
                  <a:close/>
                  <a:moveTo>
                    <a:pt x="16258" y="19970"/>
                  </a:moveTo>
                  <a:cubicBezTo>
                    <a:pt x="16258" y="19970"/>
                    <a:pt x="16258" y="19970"/>
                    <a:pt x="16258" y="19970"/>
                  </a:cubicBezTo>
                  <a:cubicBezTo>
                    <a:pt x="14516" y="19562"/>
                    <a:pt x="14516" y="19562"/>
                    <a:pt x="14516" y="19562"/>
                  </a:cubicBezTo>
                  <a:cubicBezTo>
                    <a:pt x="14516" y="16709"/>
                    <a:pt x="14516" y="16709"/>
                    <a:pt x="14516" y="16709"/>
                  </a:cubicBezTo>
                  <a:cubicBezTo>
                    <a:pt x="14632" y="16709"/>
                    <a:pt x="14632" y="16709"/>
                    <a:pt x="14632" y="16709"/>
                  </a:cubicBezTo>
                  <a:cubicBezTo>
                    <a:pt x="14632" y="17932"/>
                    <a:pt x="14632" y="19562"/>
                    <a:pt x="14632" y="19562"/>
                  </a:cubicBezTo>
                  <a:cubicBezTo>
                    <a:pt x="14632" y="19562"/>
                    <a:pt x="14632" y="19562"/>
                    <a:pt x="14748" y="19562"/>
                  </a:cubicBezTo>
                  <a:cubicBezTo>
                    <a:pt x="14748" y="19562"/>
                    <a:pt x="14748" y="19562"/>
                    <a:pt x="14748" y="19562"/>
                  </a:cubicBezTo>
                  <a:cubicBezTo>
                    <a:pt x="14748" y="19562"/>
                    <a:pt x="14748" y="19562"/>
                    <a:pt x="14748" y="19562"/>
                  </a:cubicBezTo>
                  <a:cubicBezTo>
                    <a:pt x="14748" y="19562"/>
                    <a:pt x="14748" y="19562"/>
                    <a:pt x="14748" y="19562"/>
                  </a:cubicBezTo>
                  <a:cubicBezTo>
                    <a:pt x="14748" y="19562"/>
                    <a:pt x="14748" y="19562"/>
                    <a:pt x="14865" y="19562"/>
                  </a:cubicBezTo>
                  <a:cubicBezTo>
                    <a:pt x="14865" y="19562"/>
                    <a:pt x="14865" y="19562"/>
                    <a:pt x="14865" y="19562"/>
                  </a:cubicBezTo>
                  <a:cubicBezTo>
                    <a:pt x="14865" y="19562"/>
                    <a:pt x="14865" y="19562"/>
                    <a:pt x="14865" y="19562"/>
                  </a:cubicBezTo>
                  <a:cubicBezTo>
                    <a:pt x="14865" y="19562"/>
                    <a:pt x="14865" y="19562"/>
                    <a:pt x="14865" y="19562"/>
                  </a:cubicBezTo>
                  <a:cubicBezTo>
                    <a:pt x="14981" y="19562"/>
                    <a:pt x="15097" y="19562"/>
                    <a:pt x="15213" y="19970"/>
                  </a:cubicBezTo>
                  <a:cubicBezTo>
                    <a:pt x="15561" y="19970"/>
                    <a:pt x="16142" y="19970"/>
                    <a:pt x="16142" y="19970"/>
                  </a:cubicBezTo>
                  <a:cubicBezTo>
                    <a:pt x="16142" y="19970"/>
                    <a:pt x="16142" y="18340"/>
                    <a:pt x="16142" y="17117"/>
                  </a:cubicBezTo>
                  <a:cubicBezTo>
                    <a:pt x="16142" y="17117"/>
                    <a:pt x="16142" y="16709"/>
                    <a:pt x="16142" y="16709"/>
                  </a:cubicBezTo>
                  <a:cubicBezTo>
                    <a:pt x="16258" y="16302"/>
                    <a:pt x="16258" y="16302"/>
                    <a:pt x="16258" y="16302"/>
                  </a:cubicBezTo>
                  <a:lnTo>
                    <a:pt x="16258" y="19970"/>
                  </a:lnTo>
                  <a:close/>
                  <a:moveTo>
                    <a:pt x="16258" y="16302"/>
                  </a:moveTo>
                  <a:cubicBezTo>
                    <a:pt x="16258" y="16302"/>
                    <a:pt x="16258" y="16302"/>
                    <a:pt x="16258" y="16302"/>
                  </a:cubicBezTo>
                  <a:cubicBezTo>
                    <a:pt x="16142" y="16302"/>
                    <a:pt x="16142" y="16302"/>
                    <a:pt x="16142" y="16302"/>
                  </a:cubicBezTo>
                  <a:cubicBezTo>
                    <a:pt x="16142" y="15079"/>
                    <a:pt x="16142" y="13042"/>
                    <a:pt x="16142" y="13042"/>
                  </a:cubicBezTo>
                  <a:cubicBezTo>
                    <a:pt x="16142" y="13042"/>
                    <a:pt x="16026" y="13042"/>
                    <a:pt x="15910" y="13042"/>
                  </a:cubicBezTo>
                  <a:cubicBezTo>
                    <a:pt x="15910" y="12634"/>
                    <a:pt x="15910" y="12634"/>
                    <a:pt x="15910" y="12634"/>
                  </a:cubicBezTo>
                  <a:cubicBezTo>
                    <a:pt x="16258" y="12634"/>
                    <a:pt x="16258" y="12634"/>
                    <a:pt x="16258" y="12634"/>
                  </a:cubicBezTo>
                  <a:lnTo>
                    <a:pt x="16258" y="16302"/>
                  </a:lnTo>
                  <a:close/>
                  <a:moveTo>
                    <a:pt x="18000" y="19970"/>
                  </a:moveTo>
                  <a:cubicBezTo>
                    <a:pt x="18000" y="19970"/>
                    <a:pt x="18000" y="19970"/>
                    <a:pt x="18000" y="19970"/>
                  </a:cubicBezTo>
                  <a:cubicBezTo>
                    <a:pt x="17303" y="19970"/>
                    <a:pt x="17303" y="19970"/>
                    <a:pt x="17303" y="19970"/>
                  </a:cubicBezTo>
                  <a:cubicBezTo>
                    <a:pt x="16258" y="19970"/>
                    <a:pt x="16258" y="19970"/>
                    <a:pt x="16258" y="19970"/>
                  </a:cubicBezTo>
                  <a:cubicBezTo>
                    <a:pt x="16258" y="16302"/>
                    <a:pt x="16258" y="16302"/>
                    <a:pt x="16258" y="16302"/>
                  </a:cubicBezTo>
                  <a:cubicBezTo>
                    <a:pt x="16490" y="16302"/>
                    <a:pt x="16490" y="16302"/>
                    <a:pt x="16490" y="16302"/>
                  </a:cubicBezTo>
                  <a:cubicBezTo>
                    <a:pt x="16490" y="19970"/>
                    <a:pt x="16490" y="19970"/>
                    <a:pt x="16490" y="19970"/>
                  </a:cubicBezTo>
                  <a:cubicBezTo>
                    <a:pt x="16490" y="19970"/>
                    <a:pt x="16490" y="19970"/>
                    <a:pt x="16490" y="19970"/>
                  </a:cubicBezTo>
                  <a:cubicBezTo>
                    <a:pt x="16490" y="16302"/>
                    <a:pt x="16490" y="16302"/>
                    <a:pt x="16490" y="16302"/>
                  </a:cubicBezTo>
                  <a:cubicBezTo>
                    <a:pt x="16606" y="16302"/>
                    <a:pt x="16606" y="16302"/>
                    <a:pt x="16606" y="16302"/>
                  </a:cubicBezTo>
                  <a:cubicBezTo>
                    <a:pt x="16606" y="17525"/>
                    <a:pt x="16606" y="19970"/>
                    <a:pt x="16606" y="19970"/>
                  </a:cubicBezTo>
                  <a:cubicBezTo>
                    <a:pt x="16606" y="19970"/>
                    <a:pt x="17071" y="19970"/>
                    <a:pt x="17187" y="19970"/>
                  </a:cubicBezTo>
                  <a:cubicBezTo>
                    <a:pt x="17419" y="19970"/>
                    <a:pt x="17884" y="19970"/>
                    <a:pt x="17884" y="19970"/>
                  </a:cubicBezTo>
                  <a:cubicBezTo>
                    <a:pt x="17884" y="19970"/>
                    <a:pt x="17884" y="17525"/>
                    <a:pt x="17884" y="16302"/>
                  </a:cubicBezTo>
                  <a:cubicBezTo>
                    <a:pt x="18000" y="16302"/>
                    <a:pt x="18000" y="16302"/>
                    <a:pt x="18000" y="16302"/>
                  </a:cubicBezTo>
                  <a:lnTo>
                    <a:pt x="18000" y="19970"/>
                  </a:lnTo>
                  <a:close/>
                  <a:moveTo>
                    <a:pt x="18232" y="19970"/>
                  </a:moveTo>
                  <a:cubicBezTo>
                    <a:pt x="18232" y="19970"/>
                    <a:pt x="18232" y="19970"/>
                    <a:pt x="18232" y="19970"/>
                  </a:cubicBezTo>
                  <a:cubicBezTo>
                    <a:pt x="18000" y="19970"/>
                    <a:pt x="18000" y="19970"/>
                    <a:pt x="18000" y="19970"/>
                  </a:cubicBezTo>
                  <a:cubicBezTo>
                    <a:pt x="18000" y="16302"/>
                    <a:pt x="18000" y="16302"/>
                    <a:pt x="18000" y="16302"/>
                  </a:cubicBezTo>
                  <a:cubicBezTo>
                    <a:pt x="18232" y="16302"/>
                    <a:pt x="18232" y="16302"/>
                    <a:pt x="18232" y="16302"/>
                  </a:cubicBezTo>
                  <a:lnTo>
                    <a:pt x="18232" y="19970"/>
                  </a:lnTo>
                  <a:close/>
                  <a:moveTo>
                    <a:pt x="18232" y="16302"/>
                  </a:moveTo>
                  <a:cubicBezTo>
                    <a:pt x="18232" y="16302"/>
                    <a:pt x="18232" y="16302"/>
                    <a:pt x="18232" y="16302"/>
                  </a:cubicBezTo>
                  <a:cubicBezTo>
                    <a:pt x="18000" y="16302"/>
                    <a:pt x="18000" y="16302"/>
                    <a:pt x="18000" y="16302"/>
                  </a:cubicBezTo>
                  <a:cubicBezTo>
                    <a:pt x="18000" y="13042"/>
                    <a:pt x="18000" y="13042"/>
                    <a:pt x="18000" y="13042"/>
                  </a:cubicBezTo>
                  <a:cubicBezTo>
                    <a:pt x="18116" y="13449"/>
                    <a:pt x="18116" y="13449"/>
                    <a:pt x="18116" y="13449"/>
                  </a:cubicBezTo>
                  <a:cubicBezTo>
                    <a:pt x="18116" y="13449"/>
                    <a:pt x="18116" y="13449"/>
                    <a:pt x="18232" y="13857"/>
                  </a:cubicBezTo>
                  <a:lnTo>
                    <a:pt x="18232" y="16302"/>
                  </a:lnTo>
                  <a:close/>
                  <a:moveTo>
                    <a:pt x="18813" y="15894"/>
                  </a:moveTo>
                  <a:cubicBezTo>
                    <a:pt x="18813" y="15894"/>
                    <a:pt x="18813" y="15894"/>
                    <a:pt x="18813" y="15894"/>
                  </a:cubicBezTo>
                  <a:cubicBezTo>
                    <a:pt x="18813" y="15894"/>
                    <a:pt x="18813" y="16302"/>
                    <a:pt x="18813" y="16302"/>
                  </a:cubicBezTo>
                  <a:cubicBezTo>
                    <a:pt x="18813" y="16302"/>
                    <a:pt x="18813" y="16302"/>
                    <a:pt x="18813" y="16302"/>
                  </a:cubicBezTo>
                  <a:lnTo>
                    <a:pt x="18813" y="15894"/>
                  </a:lnTo>
                  <a:close/>
                  <a:moveTo>
                    <a:pt x="18581" y="19970"/>
                  </a:moveTo>
                  <a:cubicBezTo>
                    <a:pt x="18581" y="19970"/>
                    <a:pt x="18581" y="19970"/>
                    <a:pt x="18581" y="19970"/>
                  </a:cubicBezTo>
                  <a:cubicBezTo>
                    <a:pt x="18232" y="19970"/>
                    <a:pt x="18232" y="19970"/>
                    <a:pt x="18232" y="19970"/>
                  </a:cubicBezTo>
                  <a:cubicBezTo>
                    <a:pt x="18232" y="16302"/>
                    <a:pt x="18232" y="16302"/>
                    <a:pt x="18232" y="16302"/>
                  </a:cubicBezTo>
                  <a:cubicBezTo>
                    <a:pt x="18581" y="16302"/>
                    <a:pt x="18581" y="16302"/>
                    <a:pt x="18581" y="16302"/>
                  </a:cubicBezTo>
                  <a:lnTo>
                    <a:pt x="18581" y="19970"/>
                  </a:lnTo>
                  <a:close/>
                  <a:moveTo>
                    <a:pt x="18581" y="16302"/>
                  </a:moveTo>
                  <a:cubicBezTo>
                    <a:pt x="18581" y="16302"/>
                    <a:pt x="18581" y="16302"/>
                    <a:pt x="18581" y="16302"/>
                  </a:cubicBezTo>
                  <a:cubicBezTo>
                    <a:pt x="18232" y="16302"/>
                    <a:pt x="18232" y="16302"/>
                    <a:pt x="18232" y="16302"/>
                  </a:cubicBezTo>
                  <a:cubicBezTo>
                    <a:pt x="18232" y="13857"/>
                    <a:pt x="18232" y="13857"/>
                    <a:pt x="18232" y="13857"/>
                  </a:cubicBezTo>
                  <a:cubicBezTo>
                    <a:pt x="18348" y="14264"/>
                    <a:pt x="18465" y="14264"/>
                    <a:pt x="18581" y="14672"/>
                  </a:cubicBezTo>
                  <a:lnTo>
                    <a:pt x="18581" y="16302"/>
                  </a:lnTo>
                  <a:close/>
                  <a:moveTo>
                    <a:pt x="18581" y="13042"/>
                  </a:moveTo>
                  <a:cubicBezTo>
                    <a:pt x="18581" y="13042"/>
                    <a:pt x="18581" y="13042"/>
                    <a:pt x="18581" y="13042"/>
                  </a:cubicBezTo>
                  <a:cubicBezTo>
                    <a:pt x="18465" y="13042"/>
                    <a:pt x="18348" y="13042"/>
                    <a:pt x="18232" y="13042"/>
                  </a:cubicBezTo>
                  <a:cubicBezTo>
                    <a:pt x="18232" y="13042"/>
                    <a:pt x="18232" y="13042"/>
                    <a:pt x="18232" y="13042"/>
                  </a:cubicBezTo>
                  <a:cubicBezTo>
                    <a:pt x="18581" y="13042"/>
                    <a:pt x="18581" y="13042"/>
                    <a:pt x="18581" y="13042"/>
                  </a:cubicBezTo>
                  <a:close/>
                  <a:moveTo>
                    <a:pt x="18813" y="19970"/>
                  </a:moveTo>
                  <a:cubicBezTo>
                    <a:pt x="18813" y="19970"/>
                    <a:pt x="18813" y="19970"/>
                    <a:pt x="18813" y="19970"/>
                  </a:cubicBezTo>
                  <a:cubicBezTo>
                    <a:pt x="18581" y="19970"/>
                    <a:pt x="18581" y="19970"/>
                    <a:pt x="18581" y="19970"/>
                  </a:cubicBezTo>
                  <a:cubicBezTo>
                    <a:pt x="18581" y="16302"/>
                    <a:pt x="18581" y="16302"/>
                    <a:pt x="18581" y="16302"/>
                  </a:cubicBezTo>
                  <a:cubicBezTo>
                    <a:pt x="18813" y="16302"/>
                    <a:pt x="18813" y="16302"/>
                    <a:pt x="18813" y="16302"/>
                  </a:cubicBezTo>
                  <a:lnTo>
                    <a:pt x="18813" y="19970"/>
                  </a:lnTo>
                  <a:close/>
                  <a:moveTo>
                    <a:pt x="18813" y="16302"/>
                  </a:moveTo>
                  <a:cubicBezTo>
                    <a:pt x="18813" y="16302"/>
                    <a:pt x="18813" y="16302"/>
                    <a:pt x="18813" y="16302"/>
                  </a:cubicBezTo>
                  <a:cubicBezTo>
                    <a:pt x="18581" y="16302"/>
                    <a:pt x="18581" y="16302"/>
                    <a:pt x="18581" y="16302"/>
                  </a:cubicBezTo>
                  <a:cubicBezTo>
                    <a:pt x="18581" y="14672"/>
                    <a:pt x="18581" y="14672"/>
                    <a:pt x="18581" y="14672"/>
                  </a:cubicBezTo>
                  <a:cubicBezTo>
                    <a:pt x="18581" y="15079"/>
                    <a:pt x="18581" y="15079"/>
                    <a:pt x="18697" y="15079"/>
                  </a:cubicBezTo>
                  <a:cubicBezTo>
                    <a:pt x="18697" y="15487"/>
                    <a:pt x="18697" y="15487"/>
                    <a:pt x="18813" y="15894"/>
                  </a:cubicBezTo>
                  <a:lnTo>
                    <a:pt x="18813" y="16302"/>
                  </a:lnTo>
                  <a:close/>
                  <a:moveTo>
                    <a:pt x="18813" y="13042"/>
                  </a:moveTo>
                  <a:cubicBezTo>
                    <a:pt x="18813" y="13042"/>
                    <a:pt x="18813" y="13042"/>
                    <a:pt x="18813" y="13042"/>
                  </a:cubicBezTo>
                  <a:cubicBezTo>
                    <a:pt x="18697" y="13042"/>
                    <a:pt x="18581" y="13042"/>
                    <a:pt x="18581" y="13042"/>
                  </a:cubicBezTo>
                  <a:cubicBezTo>
                    <a:pt x="18581" y="13042"/>
                    <a:pt x="18581" y="13042"/>
                    <a:pt x="18581" y="13042"/>
                  </a:cubicBezTo>
                  <a:cubicBezTo>
                    <a:pt x="18813" y="13042"/>
                    <a:pt x="18813" y="13042"/>
                    <a:pt x="18813" y="13042"/>
                  </a:cubicBezTo>
                  <a:close/>
                  <a:moveTo>
                    <a:pt x="20323" y="19970"/>
                  </a:moveTo>
                  <a:cubicBezTo>
                    <a:pt x="20323" y="19970"/>
                    <a:pt x="20323" y="19970"/>
                    <a:pt x="20323" y="19970"/>
                  </a:cubicBezTo>
                  <a:cubicBezTo>
                    <a:pt x="18813" y="19970"/>
                    <a:pt x="18813" y="19970"/>
                    <a:pt x="18813" y="19970"/>
                  </a:cubicBezTo>
                  <a:cubicBezTo>
                    <a:pt x="18813" y="16302"/>
                    <a:pt x="18813" y="16302"/>
                    <a:pt x="18813" y="16302"/>
                  </a:cubicBezTo>
                  <a:cubicBezTo>
                    <a:pt x="18813" y="16302"/>
                    <a:pt x="18813" y="16302"/>
                    <a:pt x="18813" y="16302"/>
                  </a:cubicBezTo>
                  <a:cubicBezTo>
                    <a:pt x="19045" y="17932"/>
                    <a:pt x="19161" y="19970"/>
                    <a:pt x="19161" y="19970"/>
                  </a:cubicBezTo>
                  <a:cubicBezTo>
                    <a:pt x="19161" y="19970"/>
                    <a:pt x="19394" y="19970"/>
                    <a:pt x="19626" y="19970"/>
                  </a:cubicBezTo>
                  <a:cubicBezTo>
                    <a:pt x="19742" y="19970"/>
                    <a:pt x="20206" y="19970"/>
                    <a:pt x="20323" y="19970"/>
                  </a:cubicBezTo>
                  <a:close/>
                  <a:moveTo>
                    <a:pt x="20323" y="19562"/>
                  </a:moveTo>
                  <a:cubicBezTo>
                    <a:pt x="20323" y="19562"/>
                    <a:pt x="20323" y="19562"/>
                    <a:pt x="20323" y="19562"/>
                  </a:cubicBezTo>
                  <a:cubicBezTo>
                    <a:pt x="20323" y="18747"/>
                    <a:pt x="20206" y="17525"/>
                    <a:pt x="20206" y="16709"/>
                  </a:cubicBezTo>
                  <a:cubicBezTo>
                    <a:pt x="20206" y="16709"/>
                    <a:pt x="20206" y="16709"/>
                    <a:pt x="20206" y="16302"/>
                  </a:cubicBezTo>
                  <a:cubicBezTo>
                    <a:pt x="20323" y="16302"/>
                    <a:pt x="20323" y="16302"/>
                    <a:pt x="20323" y="16302"/>
                  </a:cubicBezTo>
                  <a:lnTo>
                    <a:pt x="20323" y="19562"/>
                  </a:lnTo>
                  <a:close/>
                  <a:moveTo>
                    <a:pt x="20323" y="16302"/>
                  </a:moveTo>
                  <a:cubicBezTo>
                    <a:pt x="20323" y="16302"/>
                    <a:pt x="20323" y="16302"/>
                    <a:pt x="20323" y="16302"/>
                  </a:cubicBezTo>
                  <a:cubicBezTo>
                    <a:pt x="20206" y="16302"/>
                    <a:pt x="20206" y="16302"/>
                    <a:pt x="20206" y="16302"/>
                  </a:cubicBezTo>
                  <a:cubicBezTo>
                    <a:pt x="20206" y="15079"/>
                    <a:pt x="20090" y="13042"/>
                    <a:pt x="20090" y="13042"/>
                  </a:cubicBezTo>
                  <a:cubicBezTo>
                    <a:pt x="20090" y="13042"/>
                    <a:pt x="19394" y="13042"/>
                    <a:pt x="18929" y="13042"/>
                  </a:cubicBezTo>
                  <a:cubicBezTo>
                    <a:pt x="18929" y="13042"/>
                    <a:pt x="18813" y="13042"/>
                    <a:pt x="18813" y="13042"/>
                  </a:cubicBezTo>
                  <a:cubicBezTo>
                    <a:pt x="18813" y="13042"/>
                    <a:pt x="18813" y="13042"/>
                    <a:pt x="18813" y="13042"/>
                  </a:cubicBezTo>
                  <a:cubicBezTo>
                    <a:pt x="20090" y="13042"/>
                    <a:pt x="20090" y="13042"/>
                    <a:pt x="20090" y="13042"/>
                  </a:cubicBezTo>
                  <a:cubicBezTo>
                    <a:pt x="20090" y="13449"/>
                    <a:pt x="20090" y="13449"/>
                    <a:pt x="20090" y="13449"/>
                  </a:cubicBezTo>
                  <a:cubicBezTo>
                    <a:pt x="20323" y="13449"/>
                    <a:pt x="20323" y="13449"/>
                    <a:pt x="20323" y="13449"/>
                  </a:cubicBezTo>
                  <a:lnTo>
                    <a:pt x="20323" y="16302"/>
                  </a:lnTo>
                  <a:close/>
                  <a:moveTo>
                    <a:pt x="20555" y="19970"/>
                  </a:moveTo>
                  <a:cubicBezTo>
                    <a:pt x="20555" y="19970"/>
                    <a:pt x="20555" y="19970"/>
                    <a:pt x="20555" y="19970"/>
                  </a:cubicBezTo>
                  <a:cubicBezTo>
                    <a:pt x="20323" y="19970"/>
                    <a:pt x="20323" y="19970"/>
                    <a:pt x="20323" y="19970"/>
                  </a:cubicBezTo>
                  <a:cubicBezTo>
                    <a:pt x="20323" y="19970"/>
                    <a:pt x="20323" y="19970"/>
                    <a:pt x="20323" y="19970"/>
                  </a:cubicBezTo>
                  <a:cubicBezTo>
                    <a:pt x="20323" y="19970"/>
                    <a:pt x="20323" y="19970"/>
                    <a:pt x="20323" y="19970"/>
                  </a:cubicBezTo>
                  <a:cubicBezTo>
                    <a:pt x="20323" y="19970"/>
                    <a:pt x="20323" y="19970"/>
                    <a:pt x="20323" y="19562"/>
                  </a:cubicBezTo>
                  <a:cubicBezTo>
                    <a:pt x="20323" y="16302"/>
                    <a:pt x="20323" y="16302"/>
                    <a:pt x="20323" y="16302"/>
                  </a:cubicBezTo>
                  <a:cubicBezTo>
                    <a:pt x="20555" y="16302"/>
                    <a:pt x="20555" y="16302"/>
                    <a:pt x="20555" y="16302"/>
                  </a:cubicBezTo>
                  <a:lnTo>
                    <a:pt x="20555" y="19970"/>
                  </a:lnTo>
                  <a:close/>
                  <a:moveTo>
                    <a:pt x="20555" y="16302"/>
                  </a:moveTo>
                  <a:cubicBezTo>
                    <a:pt x="20555" y="16302"/>
                    <a:pt x="20555" y="16302"/>
                    <a:pt x="20555" y="16302"/>
                  </a:cubicBezTo>
                  <a:cubicBezTo>
                    <a:pt x="20323" y="16302"/>
                    <a:pt x="20323" y="16302"/>
                    <a:pt x="20323" y="16302"/>
                  </a:cubicBezTo>
                  <a:cubicBezTo>
                    <a:pt x="20323" y="13449"/>
                    <a:pt x="20323" y="13449"/>
                    <a:pt x="20323" y="13449"/>
                  </a:cubicBezTo>
                  <a:cubicBezTo>
                    <a:pt x="20555" y="13449"/>
                    <a:pt x="20555" y="13449"/>
                    <a:pt x="20555" y="13449"/>
                  </a:cubicBezTo>
                  <a:lnTo>
                    <a:pt x="20555" y="16302"/>
                  </a:lnTo>
                  <a:close/>
                  <a:moveTo>
                    <a:pt x="20787" y="19970"/>
                  </a:moveTo>
                  <a:cubicBezTo>
                    <a:pt x="20787" y="19970"/>
                    <a:pt x="20787" y="19970"/>
                    <a:pt x="20787" y="19970"/>
                  </a:cubicBezTo>
                  <a:cubicBezTo>
                    <a:pt x="20555" y="19970"/>
                    <a:pt x="20555" y="19970"/>
                    <a:pt x="20555" y="19970"/>
                  </a:cubicBezTo>
                  <a:cubicBezTo>
                    <a:pt x="20555" y="16302"/>
                    <a:pt x="20555" y="16302"/>
                    <a:pt x="20555" y="16302"/>
                  </a:cubicBezTo>
                  <a:cubicBezTo>
                    <a:pt x="20787" y="16302"/>
                    <a:pt x="20787" y="16302"/>
                    <a:pt x="20787" y="16302"/>
                  </a:cubicBezTo>
                  <a:lnTo>
                    <a:pt x="20787" y="19970"/>
                  </a:lnTo>
                  <a:close/>
                  <a:moveTo>
                    <a:pt x="20787" y="16302"/>
                  </a:moveTo>
                  <a:cubicBezTo>
                    <a:pt x="20787" y="16302"/>
                    <a:pt x="20787" y="16302"/>
                    <a:pt x="20787" y="16302"/>
                  </a:cubicBezTo>
                  <a:cubicBezTo>
                    <a:pt x="20555" y="16302"/>
                    <a:pt x="20555" y="16302"/>
                    <a:pt x="20555" y="16302"/>
                  </a:cubicBezTo>
                  <a:cubicBezTo>
                    <a:pt x="20555" y="13449"/>
                    <a:pt x="20555" y="13449"/>
                    <a:pt x="20555" y="13449"/>
                  </a:cubicBezTo>
                  <a:cubicBezTo>
                    <a:pt x="20787" y="13449"/>
                    <a:pt x="20787" y="13449"/>
                    <a:pt x="20787" y="13449"/>
                  </a:cubicBezTo>
                  <a:lnTo>
                    <a:pt x="20787" y="16302"/>
                  </a:lnTo>
                  <a:close/>
                  <a:moveTo>
                    <a:pt x="21019" y="19970"/>
                  </a:moveTo>
                  <a:cubicBezTo>
                    <a:pt x="21019" y="19970"/>
                    <a:pt x="21019" y="19970"/>
                    <a:pt x="21019" y="19970"/>
                  </a:cubicBezTo>
                  <a:cubicBezTo>
                    <a:pt x="20787" y="19970"/>
                    <a:pt x="20787" y="19970"/>
                    <a:pt x="20787" y="19970"/>
                  </a:cubicBezTo>
                  <a:cubicBezTo>
                    <a:pt x="20787" y="16302"/>
                    <a:pt x="20787" y="16302"/>
                    <a:pt x="20787" y="16302"/>
                  </a:cubicBezTo>
                  <a:cubicBezTo>
                    <a:pt x="21019" y="16302"/>
                    <a:pt x="21019" y="16302"/>
                    <a:pt x="21019" y="16302"/>
                  </a:cubicBezTo>
                  <a:lnTo>
                    <a:pt x="21019" y="19970"/>
                  </a:lnTo>
                  <a:close/>
                  <a:moveTo>
                    <a:pt x="21019" y="16302"/>
                  </a:moveTo>
                  <a:cubicBezTo>
                    <a:pt x="21019" y="16302"/>
                    <a:pt x="21019" y="16302"/>
                    <a:pt x="21019" y="16302"/>
                  </a:cubicBezTo>
                  <a:cubicBezTo>
                    <a:pt x="20787" y="16302"/>
                    <a:pt x="20787" y="16302"/>
                    <a:pt x="20787" y="16302"/>
                  </a:cubicBezTo>
                  <a:cubicBezTo>
                    <a:pt x="20787" y="13449"/>
                    <a:pt x="20787" y="13449"/>
                    <a:pt x="20787" y="13449"/>
                  </a:cubicBezTo>
                  <a:cubicBezTo>
                    <a:pt x="21019" y="13042"/>
                    <a:pt x="21019" y="13042"/>
                    <a:pt x="21019" y="13042"/>
                  </a:cubicBezTo>
                  <a:lnTo>
                    <a:pt x="21019" y="16302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1" name="Freeform 9"/>
            <p:cNvSpPr/>
            <p:nvPr/>
          </p:nvSpPr>
          <p:spPr>
            <a:xfrm>
              <a:off x="3767630" y="2908775"/>
              <a:ext cx="1845630" cy="561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2" extrusionOk="0">
                  <a:moveTo>
                    <a:pt x="3343" y="21032"/>
                  </a:moveTo>
                  <a:cubicBezTo>
                    <a:pt x="3343" y="21032"/>
                    <a:pt x="3343" y="21032"/>
                    <a:pt x="3343" y="21032"/>
                  </a:cubicBezTo>
                  <a:cubicBezTo>
                    <a:pt x="3343" y="21032"/>
                    <a:pt x="3343" y="21032"/>
                    <a:pt x="3343" y="21032"/>
                  </a:cubicBezTo>
                  <a:cubicBezTo>
                    <a:pt x="3343" y="21032"/>
                    <a:pt x="3343" y="21032"/>
                    <a:pt x="3343" y="21032"/>
                  </a:cubicBezTo>
                  <a:close/>
                  <a:moveTo>
                    <a:pt x="3729" y="21032"/>
                  </a:moveTo>
                  <a:cubicBezTo>
                    <a:pt x="3729" y="21032"/>
                    <a:pt x="3729" y="21032"/>
                    <a:pt x="3729" y="21032"/>
                  </a:cubicBezTo>
                  <a:cubicBezTo>
                    <a:pt x="3857" y="21032"/>
                    <a:pt x="3857" y="21032"/>
                    <a:pt x="3857" y="21032"/>
                  </a:cubicBezTo>
                  <a:cubicBezTo>
                    <a:pt x="3857" y="21032"/>
                    <a:pt x="3857" y="21032"/>
                    <a:pt x="3857" y="21032"/>
                  </a:cubicBezTo>
                  <a:cubicBezTo>
                    <a:pt x="3729" y="21032"/>
                    <a:pt x="3729" y="21032"/>
                    <a:pt x="3729" y="21032"/>
                  </a:cubicBezTo>
                  <a:close/>
                  <a:moveTo>
                    <a:pt x="5014" y="21032"/>
                  </a:moveTo>
                  <a:cubicBezTo>
                    <a:pt x="5014" y="21032"/>
                    <a:pt x="5014" y="21032"/>
                    <a:pt x="5014" y="21032"/>
                  </a:cubicBezTo>
                  <a:cubicBezTo>
                    <a:pt x="5143" y="21032"/>
                    <a:pt x="5143" y="21032"/>
                    <a:pt x="5143" y="21032"/>
                  </a:cubicBezTo>
                  <a:cubicBezTo>
                    <a:pt x="5143" y="21032"/>
                    <a:pt x="5143" y="21032"/>
                    <a:pt x="5143" y="21032"/>
                  </a:cubicBezTo>
                  <a:cubicBezTo>
                    <a:pt x="5143" y="21032"/>
                    <a:pt x="5014" y="21032"/>
                    <a:pt x="5014" y="21032"/>
                  </a:cubicBezTo>
                  <a:close/>
                  <a:moveTo>
                    <a:pt x="2443" y="21032"/>
                  </a:moveTo>
                  <a:cubicBezTo>
                    <a:pt x="2443" y="21032"/>
                    <a:pt x="2443" y="21032"/>
                    <a:pt x="2443" y="21032"/>
                  </a:cubicBezTo>
                  <a:cubicBezTo>
                    <a:pt x="2571" y="21032"/>
                    <a:pt x="2571" y="21032"/>
                    <a:pt x="2571" y="21032"/>
                  </a:cubicBezTo>
                  <a:cubicBezTo>
                    <a:pt x="2571" y="21032"/>
                    <a:pt x="2571" y="21032"/>
                    <a:pt x="2571" y="21032"/>
                  </a:cubicBezTo>
                  <a:cubicBezTo>
                    <a:pt x="2443" y="21032"/>
                    <a:pt x="2443" y="21032"/>
                    <a:pt x="2443" y="21032"/>
                  </a:cubicBezTo>
                  <a:close/>
                  <a:moveTo>
                    <a:pt x="9386" y="15950"/>
                  </a:moveTo>
                  <a:cubicBezTo>
                    <a:pt x="9386" y="15950"/>
                    <a:pt x="9386" y="15950"/>
                    <a:pt x="9386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643" y="4938"/>
                    <a:pt x="9643" y="4938"/>
                    <a:pt x="9643" y="4938"/>
                  </a:cubicBezTo>
                  <a:cubicBezTo>
                    <a:pt x="9386" y="4938"/>
                    <a:pt x="9386" y="4938"/>
                    <a:pt x="9386" y="4938"/>
                  </a:cubicBezTo>
                  <a:lnTo>
                    <a:pt x="9386" y="15950"/>
                  </a:lnTo>
                  <a:close/>
                  <a:moveTo>
                    <a:pt x="5786" y="21032"/>
                  </a:moveTo>
                  <a:cubicBezTo>
                    <a:pt x="5786" y="21032"/>
                    <a:pt x="5786" y="21032"/>
                    <a:pt x="5786" y="21032"/>
                  </a:cubicBezTo>
                  <a:cubicBezTo>
                    <a:pt x="5914" y="21032"/>
                    <a:pt x="5914" y="21032"/>
                    <a:pt x="5914" y="21032"/>
                  </a:cubicBezTo>
                  <a:cubicBezTo>
                    <a:pt x="5914" y="21032"/>
                    <a:pt x="5914" y="21032"/>
                    <a:pt x="5914" y="21032"/>
                  </a:cubicBezTo>
                  <a:cubicBezTo>
                    <a:pt x="5786" y="21032"/>
                    <a:pt x="5786" y="21032"/>
                    <a:pt x="5786" y="21032"/>
                  </a:cubicBezTo>
                  <a:close/>
                  <a:moveTo>
                    <a:pt x="7843" y="21032"/>
                  </a:moveTo>
                  <a:cubicBezTo>
                    <a:pt x="7843" y="21032"/>
                    <a:pt x="7843" y="21032"/>
                    <a:pt x="7843" y="21032"/>
                  </a:cubicBezTo>
                  <a:cubicBezTo>
                    <a:pt x="7843" y="21032"/>
                    <a:pt x="7843" y="21032"/>
                    <a:pt x="7843" y="21032"/>
                  </a:cubicBezTo>
                  <a:cubicBezTo>
                    <a:pt x="7843" y="21032"/>
                    <a:pt x="7843" y="21032"/>
                    <a:pt x="7843" y="21032"/>
                  </a:cubicBezTo>
                  <a:cubicBezTo>
                    <a:pt x="7843" y="21032"/>
                    <a:pt x="7843" y="21032"/>
                    <a:pt x="7843" y="21032"/>
                  </a:cubicBezTo>
                  <a:close/>
                  <a:moveTo>
                    <a:pt x="6429" y="21032"/>
                  </a:moveTo>
                  <a:cubicBezTo>
                    <a:pt x="6429" y="21032"/>
                    <a:pt x="6429" y="21032"/>
                    <a:pt x="6429" y="21032"/>
                  </a:cubicBezTo>
                  <a:cubicBezTo>
                    <a:pt x="6557" y="21032"/>
                    <a:pt x="6557" y="21032"/>
                    <a:pt x="6557" y="21032"/>
                  </a:cubicBezTo>
                  <a:cubicBezTo>
                    <a:pt x="6557" y="21032"/>
                    <a:pt x="6557" y="21032"/>
                    <a:pt x="6557" y="21032"/>
                  </a:cubicBezTo>
                  <a:cubicBezTo>
                    <a:pt x="6557" y="21032"/>
                    <a:pt x="6557" y="21032"/>
                    <a:pt x="6429" y="21032"/>
                  </a:cubicBezTo>
                  <a:close/>
                  <a:moveTo>
                    <a:pt x="2829" y="21032"/>
                  </a:moveTo>
                  <a:cubicBezTo>
                    <a:pt x="2829" y="21032"/>
                    <a:pt x="2829" y="21032"/>
                    <a:pt x="2829" y="21032"/>
                  </a:cubicBezTo>
                  <a:cubicBezTo>
                    <a:pt x="2957" y="21032"/>
                    <a:pt x="2957" y="21032"/>
                    <a:pt x="2957" y="21032"/>
                  </a:cubicBezTo>
                  <a:cubicBezTo>
                    <a:pt x="2957" y="21032"/>
                    <a:pt x="2957" y="21032"/>
                    <a:pt x="2957" y="21032"/>
                  </a:cubicBezTo>
                  <a:cubicBezTo>
                    <a:pt x="2829" y="21032"/>
                    <a:pt x="2829" y="21032"/>
                    <a:pt x="2829" y="21032"/>
                  </a:cubicBezTo>
                  <a:close/>
                  <a:moveTo>
                    <a:pt x="10543" y="15950"/>
                  </a:moveTo>
                  <a:cubicBezTo>
                    <a:pt x="10543" y="15950"/>
                    <a:pt x="10543" y="15950"/>
                    <a:pt x="10543" y="15950"/>
                  </a:cubicBezTo>
                  <a:cubicBezTo>
                    <a:pt x="10671" y="15950"/>
                    <a:pt x="10671" y="15950"/>
                    <a:pt x="10671" y="15950"/>
                  </a:cubicBezTo>
                  <a:cubicBezTo>
                    <a:pt x="10671" y="15950"/>
                    <a:pt x="10671" y="15950"/>
                    <a:pt x="10671" y="15950"/>
                  </a:cubicBezTo>
                  <a:cubicBezTo>
                    <a:pt x="10800" y="5785"/>
                    <a:pt x="10800" y="5785"/>
                    <a:pt x="10800" y="5785"/>
                  </a:cubicBezTo>
                  <a:cubicBezTo>
                    <a:pt x="10671" y="5785"/>
                    <a:pt x="10671" y="5785"/>
                    <a:pt x="10671" y="5785"/>
                  </a:cubicBezTo>
                  <a:lnTo>
                    <a:pt x="10543" y="15950"/>
                  </a:lnTo>
                  <a:close/>
                  <a:moveTo>
                    <a:pt x="10286" y="15950"/>
                  </a:moveTo>
                  <a:cubicBezTo>
                    <a:pt x="10286" y="15950"/>
                    <a:pt x="10286" y="15950"/>
                    <a:pt x="10286" y="15950"/>
                  </a:cubicBezTo>
                  <a:cubicBezTo>
                    <a:pt x="10286" y="15950"/>
                    <a:pt x="10286" y="15950"/>
                    <a:pt x="10286" y="15950"/>
                  </a:cubicBezTo>
                  <a:cubicBezTo>
                    <a:pt x="10286" y="15950"/>
                    <a:pt x="10286" y="15950"/>
                    <a:pt x="10286" y="15950"/>
                  </a:cubicBezTo>
                  <a:cubicBezTo>
                    <a:pt x="10543" y="5785"/>
                    <a:pt x="10543" y="5785"/>
                    <a:pt x="10543" y="5785"/>
                  </a:cubicBezTo>
                  <a:cubicBezTo>
                    <a:pt x="10286" y="5361"/>
                    <a:pt x="10286" y="5361"/>
                    <a:pt x="10286" y="5361"/>
                  </a:cubicBezTo>
                  <a:lnTo>
                    <a:pt x="10286" y="15950"/>
                  </a:lnTo>
                  <a:close/>
                  <a:moveTo>
                    <a:pt x="7843" y="15526"/>
                  </a:moveTo>
                  <a:cubicBezTo>
                    <a:pt x="7843" y="15526"/>
                    <a:pt x="7843" y="15526"/>
                    <a:pt x="7843" y="15526"/>
                  </a:cubicBezTo>
                  <a:cubicBezTo>
                    <a:pt x="7843" y="15526"/>
                    <a:pt x="7843" y="15526"/>
                    <a:pt x="7843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8100" y="15526"/>
                    <a:pt x="8100" y="15526"/>
                    <a:pt x="8100" y="15526"/>
                  </a:cubicBezTo>
                  <a:cubicBezTo>
                    <a:pt x="8100" y="15526"/>
                    <a:pt x="8100" y="15526"/>
                    <a:pt x="8100" y="15526"/>
                  </a:cubicBezTo>
                  <a:cubicBezTo>
                    <a:pt x="7971" y="3667"/>
                    <a:pt x="7971" y="3667"/>
                    <a:pt x="7971" y="3667"/>
                  </a:cubicBezTo>
                  <a:cubicBezTo>
                    <a:pt x="7714" y="3667"/>
                    <a:pt x="7714" y="3667"/>
                    <a:pt x="7714" y="3667"/>
                  </a:cubicBezTo>
                  <a:lnTo>
                    <a:pt x="7843" y="15526"/>
                  </a:lnTo>
                  <a:close/>
                  <a:moveTo>
                    <a:pt x="9129" y="15950"/>
                  </a:moveTo>
                  <a:cubicBezTo>
                    <a:pt x="9129" y="15950"/>
                    <a:pt x="9129" y="15950"/>
                    <a:pt x="9129" y="15950"/>
                  </a:cubicBezTo>
                  <a:cubicBezTo>
                    <a:pt x="9257" y="15950"/>
                    <a:pt x="9257" y="15950"/>
                    <a:pt x="9257" y="15950"/>
                  </a:cubicBezTo>
                  <a:cubicBezTo>
                    <a:pt x="9386" y="15950"/>
                    <a:pt x="9386" y="15950"/>
                    <a:pt x="9386" y="15950"/>
                  </a:cubicBezTo>
                  <a:cubicBezTo>
                    <a:pt x="9386" y="4938"/>
                    <a:pt x="9386" y="4938"/>
                    <a:pt x="9386" y="4938"/>
                  </a:cubicBezTo>
                  <a:cubicBezTo>
                    <a:pt x="9129" y="4514"/>
                    <a:pt x="9129" y="4514"/>
                    <a:pt x="9129" y="4514"/>
                  </a:cubicBezTo>
                  <a:lnTo>
                    <a:pt x="9129" y="15950"/>
                  </a:lnTo>
                  <a:close/>
                  <a:moveTo>
                    <a:pt x="12214" y="16373"/>
                  </a:moveTo>
                  <a:cubicBezTo>
                    <a:pt x="12214" y="16373"/>
                    <a:pt x="12214" y="16373"/>
                    <a:pt x="12214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600" y="7479"/>
                    <a:pt x="12600" y="7479"/>
                    <a:pt x="12600" y="7479"/>
                  </a:cubicBezTo>
                  <a:cubicBezTo>
                    <a:pt x="12471" y="7479"/>
                    <a:pt x="12471" y="7479"/>
                    <a:pt x="12471" y="7479"/>
                  </a:cubicBezTo>
                  <a:lnTo>
                    <a:pt x="12214" y="16373"/>
                  </a:lnTo>
                  <a:close/>
                  <a:moveTo>
                    <a:pt x="2057" y="21032"/>
                  </a:moveTo>
                  <a:cubicBezTo>
                    <a:pt x="2057" y="21032"/>
                    <a:pt x="2057" y="21032"/>
                    <a:pt x="2057" y="21032"/>
                  </a:cubicBezTo>
                  <a:cubicBezTo>
                    <a:pt x="2186" y="21032"/>
                    <a:pt x="2186" y="21032"/>
                    <a:pt x="2186" y="21032"/>
                  </a:cubicBezTo>
                  <a:cubicBezTo>
                    <a:pt x="2186" y="21032"/>
                    <a:pt x="2186" y="21032"/>
                    <a:pt x="2186" y="21032"/>
                  </a:cubicBezTo>
                  <a:cubicBezTo>
                    <a:pt x="2057" y="21032"/>
                    <a:pt x="2057" y="21032"/>
                    <a:pt x="2057" y="21032"/>
                  </a:cubicBezTo>
                  <a:close/>
                  <a:moveTo>
                    <a:pt x="2057" y="21032"/>
                  </a:moveTo>
                  <a:cubicBezTo>
                    <a:pt x="2057" y="21032"/>
                    <a:pt x="2057" y="21032"/>
                    <a:pt x="2057" y="21032"/>
                  </a:cubicBezTo>
                  <a:cubicBezTo>
                    <a:pt x="2057" y="21032"/>
                    <a:pt x="2057" y="21032"/>
                    <a:pt x="2057" y="21032"/>
                  </a:cubicBezTo>
                  <a:cubicBezTo>
                    <a:pt x="2057" y="21032"/>
                    <a:pt x="2057" y="21032"/>
                    <a:pt x="2057" y="21032"/>
                  </a:cubicBezTo>
                  <a:cubicBezTo>
                    <a:pt x="1929" y="21032"/>
                    <a:pt x="1929" y="21032"/>
                    <a:pt x="1929" y="21032"/>
                  </a:cubicBezTo>
                  <a:lnTo>
                    <a:pt x="2057" y="21032"/>
                  </a:lnTo>
                  <a:close/>
                  <a:moveTo>
                    <a:pt x="15429" y="15950"/>
                  </a:move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557" y="15950"/>
                    <a:pt x="15557" y="15950"/>
                    <a:pt x="15557" y="15950"/>
                  </a:cubicBezTo>
                  <a:cubicBezTo>
                    <a:pt x="15557" y="15950"/>
                    <a:pt x="15557" y="15950"/>
                    <a:pt x="15557" y="15950"/>
                  </a:cubicBezTo>
                  <a:cubicBezTo>
                    <a:pt x="15557" y="15950"/>
                    <a:pt x="15557" y="15950"/>
                    <a:pt x="15557" y="15950"/>
                  </a:cubicBezTo>
                  <a:cubicBezTo>
                    <a:pt x="15557" y="15526"/>
                    <a:pt x="15557" y="15526"/>
                    <a:pt x="15557" y="15526"/>
                  </a:cubicBezTo>
                  <a:cubicBezTo>
                    <a:pt x="15557" y="15526"/>
                    <a:pt x="15557" y="15526"/>
                    <a:pt x="15557" y="15526"/>
                  </a:cubicBezTo>
                  <a:cubicBezTo>
                    <a:pt x="15814" y="12561"/>
                    <a:pt x="15814" y="12561"/>
                    <a:pt x="15814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3408"/>
                    <a:pt x="15686" y="14679"/>
                    <a:pt x="15557" y="15103"/>
                  </a:cubicBezTo>
                  <a:cubicBezTo>
                    <a:pt x="15557" y="15526"/>
                    <a:pt x="15557" y="15950"/>
                    <a:pt x="15429" y="15950"/>
                  </a:cubicBezTo>
                  <a:close/>
                  <a:moveTo>
                    <a:pt x="2314" y="21032"/>
                  </a:moveTo>
                  <a:cubicBezTo>
                    <a:pt x="2314" y="21032"/>
                    <a:pt x="2314" y="21032"/>
                    <a:pt x="2314" y="21032"/>
                  </a:cubicBezTo>
                  <a:cubicBezTo>
                    <a:pt x="2314" y="21032"/>
                    <a:pt x="2314" y="21032"/>
                    <a:pt x="2314" y="21032"/>
                  </a:cubicBezTo>
                  <a:cubicBezTo>
                    <a:pt x="2314" y="21032"/>
                    <a:pt x="2314" y="21032"/>
                    <a:pt x="2314" y="21032"/>
                  </a:cubicBezTo>
                  <a:cubicBezTo>
                    <a:pt x="2314" y="21032"/>
                    <a:pt x="2314" y="21032"/>
                    <a:pt x="2314" y="21032"/>
                  </a:cubicBezTo>
                  <a:close/>
                  <a:moveTo>
                    <a:pt x="8871" y="15950"/>
                  </a:moveTo>
                  <a:cubicBezTo>
                    <a:pt x="8871" y="15950"/>
                    <a:pt x="8871" y="15950"/>
                    <a:pt x="8871" y="15950"/>
                  </a:cubicBezTo>
                  <a:cubicBezTo>
                    <a:pt x="8871" y="15950"/>
                    <a:pt x="8871" y="15950"/>
                    <a:pt x="8871" y="15950"/>
                  </a:cubicBezTo>
                  <a:cubicBezTo>
                    <a:pt x="9000" y="15950"/>
                    <a:pt x="9000" y="15950"/>
                    <a:pt x="9000" y="15950"/>
                  </a:cubicBezTo>
                  <a:cubicBezTo>
                    <a:pt x="9000" y="4514"/>
                    <a:pt x="9000" y="4514"/>
                    <a:pt x="9000" y="4514"/>
                  </a:cubicBezTo>
                  <a:cubicBezTo>
                    <a:pt x="8871" y="4091"/>
                    <a:pt x="8871" y="4091"/>
                    <a:pt x="8871" y="4091"/>
                  </a:cubicBezTo>
                  <a:lnTo>
                    <a:pt x="8871" y="15950"/>
                  </a:lnTo>
                  <a:close/>
                  <a:moveTo>
                    <a:pt x="15043" y="15103"/>
                  </a:moveTo>
                  <a:cubicBezTo>
                    <a:pt x="15043" y="15103"/>
                    <a:pt x="15043" y="15103"/>
                    <a:pt x="15043" y="15103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lnTo>
                    <a:pt x="15043" y="15103"/>
                  </a:lnTo>
                  <a:close/>
                  <a:moveTo>
                    <a:pt x="14786" y="15950"/>
                  </a:moveTo>
                  <a:cubicBezTo>
                    <a:pt x="14786" y="15950"/>
                    <a:pt x="14786" y="15950"/>
                    <a:pt x="14786" y="15950"/>
                  </a:cubicBezTo>
                  <a:cubicBezTo>
                    <a:pt x="14914" y="14679"/>
                    <a:pt x="14914" y="14679"/>
                    <a:pt x="14914" y="14679"/>
                  </a:cubicBezTo>
                  <a:cubicBezTo>
                    <a:pt x="14786" y="15950"/>
                    <a:pt x="14786" y="15950"/>
                    <a:pt x="14786" y="15950"/>
                  </a:cubicBezTo>
                  <a:cubicBezTo>
                    <a:pt x="14786" y="15950"/>
                    <a:pt x="14786" y="15950"/>
                    <a:pt x="14786" y="15950"/>
                  </a:cubicBezTo>
                  <a:close/>
                  <a:moveTo>
                    <a:pt x="14657" y="15950"/>
                  </a:moveTo>
                  <a:cubicBezTo>
                    <a:pt x="14657" y="15950"/>
                    <a:pt x="14657" y="15950"/>
                    <a:pt x="14657" y="15950"/>
                  </a:cubicBezTo>
                  <a:cubicBezTo>
                    <a:pt x="14914" y="10867"/>
                    <a:pt x="14914" y="10867"/>
                    <a:pt x="14914" y="10867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lose/>
                  <a:moveTo>
                    <a:pt x="15300" y="13832"/>
                  </a:moveTo>
                  <a:cubicBezTo>
                    <a:pt x="15300" y="13832"/>
                    <a:pt x="15300" y="13832"/>
                    <a:pt x="15300" y="13832"/>
                  </a:cubicBezTo>
                  <a:cubicBezTo>
                    <a:pt x="15171" y="15950"/>
                    <a:pt x="15171" y="15950"/>
                    <a:pt x="15171" y="15950"/>
                  </a:cubicBezTo>
                  <a:cubicBezTo>
                    <a:pt x="15171" y="15950"/>
                    <a:pt x="15171" y="15950"/>
                    <a:pt x="15171" y="15950"/>
                  </a:cubicBezTo>
                  <a:lnTo>
                    <a:pt x="15300" y="13832"/>
                  </a:lnTo>
                  <a:close/>
                  <a:moveTo>
                    <a:pt x="1800" y="15103"/>
                  </a:moveTo>
                  <a:cubicBezTo>
                    <a:pt x="1800" y="15103"/>
                    <a:pt x="1800" y="15103"/>
                    <a:pt x="1800" y="15103"/>
                  </a:cubicBezTo>
                  <a:cubicBezTo>
                    <a:pt x="1800" y="15103"/>
                    <a:pt x="1929" y="14679"/>
                    <a:pt x="2186" y="14256"/>
                  </a:cubicBezTo>
                  <a:cubicBezTo>
                    <a:pt x="2571" y="14256"/>
                    <a:pt x="3857" y="13832"/>
                    <a:pt x="5914" y="14679"/>
                  </a:cubicBezTo>
                  <a:cubicBezTo>
                    <a:pt x="6043" y="14679"/>
                    <a:pt x="6171" y="14679"/>
                    <a:pt x="6300" y="14679"/>
                  </a:cubicBezTo>
                  <a:cubicBezTo>
                    <a:pt x="6300" y="14679"/>
                    <a:pt x="6300" y="14679"/>
                    <a:pt x="6300" y="14679"/>
                  </a:cubicBezTo>
                  <a:cubicBezTo>
                    <a:pt x="6429" y="14679"/>
                    <a:pt x="6429" y="14679"/>
                    <a:pt x="6429" y="14679"/>
                  </a:cubicBezTo>
                  <a:cubicBezTo>
                    <a:pt x="6429" y="14679"/>
                    <a:pt x="6429" y="14679"/>
                    <a:pt x="6429" y="14679"/>
                  </a:cubicBezTo>
                  <a:cubicBezTo>
                    <a:pt x="6686" y="15103"/>
                    <a:pt x="6943" y="15103"/>
                    <a:pt x="7071" y="15103"/>
                  </a:cubicBezTo>
                  <a:cubicBezTo>
                    <a:pt x="6814" y="3244"/>
                    <a:pt x="6814" y="3244"/>
                    <a:pt x="6814" y="3244"/>
                  </a:cubicBezTo>
                  <a:cubicBezTo>
                    <a:pt x="6557" y="3244"/>
                    <a:pt x="6557" y="3244"/>
                    <a:pt x="6557" y="3244"/>
                  </a:cubicBezTo>
                  <a:cubicBezTo>
                    <a:pt x="6943" y="13832"/>
                    <a:pt x="6943" y="13832"/>
                    <a:pt x="6943" y="13832"/>
                  </a:cubicBezTo>
                  <a:cubicBezTo>
                    <a:pt x="6557" y="3244"/>
                    <a:pt x="6557" y="3244"/>
                    <a:pt x="6557" y="3244"/>
                  </a:cubicBezTo>
                  <a:cubicBezTo>
                    <a:pt x="6686" y="3244"/>
                    <a:pt x="6686" y="3244"/>
                    <a:pt x="6686" y="3244"/>
                  </a:cubicBezTo>
                  <a:cubicBezTo>
                    <a:pt x="6429" y="2820"/>
                    <a:pt x="6429" y="2820"/>
                    <a:pt x="6429" y="2820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814" y="14679"/>
                    <a:pt x="6814" y="14679"/>
                    <a:pt x="6814" y="14679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171" y="3244"/>
                    <a:pt x="6171" y="3244"/>
                    <a:pt x="6171" y="3244"/>
                  </a:cubicBezTo>
                  <a:cubicBezTo>
                    <a:pt x="6557" y="13832"/>
                    <a:pt x="6557" y="13832"/>
                    <a:pt x="6557" y="13832"/>
                  </a:cubicBezTo>
                  <a:cubicBezTo>
                    <a:pt x="6171" y="3244"/>
                    <a:pt x="6171" y="3244"/>
                    <a:pt x="6171" y="3244"/>
                  </a:cubicBezTo>
                  <a:cubicBezTo>
                    <a:pt x="6300" y="3244"/>
                    <a:pt x="6300" y="3244"/>
                    <a:pt x="6300" y="3244"/>
                  </a:cubicBezTo>
                  <a:cubicBezTo>
                    <a:pt x="6043" y="2820"/>
                    <a:pt x="6043" y="2820"/>
                    <a:pt x="6043" y="2820"/>
                  </a:cubicBezTo>
                  <a:cubicBezTo>
                    <a:pt x="6429" y="14679"/>
                    <a:pt x="6429" y="14679"/>
                    <a:pt x="6429" y="14679"/>
                  </a:cubicBezTo>
                  <a:cubicBezTo>
                    <a:pt x="6043" y="2820"/>
                    <a:pt x="6043" y="2820"/>
                    <a:pt x="6043" y="2820"/>
                  </a:cubicBezTo>
                  <a:cubicBezTo>
                    <a:pt x="5786" y="3244"/>
                    <a:pt x="5786" y="3244"/>
                    <a:pt x="5786" y="3244"/>
                  </a:cubicBezTo>
                  <a:cubicBezTo>
                    <a:pt x="6300" y="13408"/>
                    <a:pt x="6300" y="13408"/>
                    <a:pt x="6300" y="13408"/>
                  </a:cubicBezTo>
                  <a:cubicBezTo>
                    <a:pt x="5786" y="3244"/>
                    <a:pt x="5786" y="3244"/>
                    <a:pt x="5786" y="3244"/>
                  </a:cubicBezTo>
                  <a:cubicBezTo>
                    <a:pt x="5914" y="2820"/>
                    <a:pt x="5914" y="2820"/>
                    <a:pt x="5914" y="2820"/>
                  </a:cubicBezTo>
                  <a:cubicBezTo>
                    <a:pt x="5657" y="2820"/>
                    <a:pt x="5657" y="2820"/>
                    <a:pt x="5657" y="2820"/>
                  </a:cubicBezTo>
                  <a:cubicBezTo>
                    <a:pt x="6171" y="14256"/>
                    <a:pt x="6171" y="14256"/>
                    <a:pt x="6171" y="14256"/>
                  </a:cubicBezTo>
                  <a:cubicBezTo>
                    <a:pt x="5657" y="2820"/>
                    <a:pt x="5657" y="2820"/>
                    <a:pt x="5657" y="2820"/>
                  </a:cubicBezTo>
                  <a:cubicBezTo>
                    <a:pt x="5400" y="2820"/>
                    <a:pt x="5400" y="2820"/>
                    <a:pt x="5400" y="2820"/>
                  </a:cubicBezTo>
                  <a:cubicBezTo>
                    <a:pt x="5914" y="13408"/>
                    <a:pt x="5914" y="13408"/>
                    <a:pt x="5914" y="13408"/>
                  </a:cubicBezTo>
                  <a:cubicBezTo>
                    <a:pt x="5271" y="2820"/>
                    <a:pt x="5271" y="2820"/>
                    <a:pt x="5271" y="2820"/>
                  </a:cubicBezTo>
                  <a:cubicBezTo>
                    <a:pt x="5529" y="2820"/>
                    <a:pt x="5529" y="2820"/>
                    <a:pt x="5529" y="2820"/>
                  </a:cubicBezTo>
                  <a:cubicBezTo>
                    <a:pt x="5143" y="2397"/>
                    <a:pt x="5143" y="2397"/>
                    <a:pt x="5143" y="2397"/>
                  </a:cubicBezTo>
                  <a:cubicBezTo>
                    <a:pt x="5786" y="13832"/>
                    <a:pt x="5786" y="13832"/>
                    <a:pt x="5786" y="13832"/>
                  </a:cubicBezTo>
                  <a:cubicBezTo>
                    <a:pt x="5143" y="2820"/>
                    <a:pt x="5143" y="2820"/>
                    <a:pt x="5143" y="2820"/>
                  </a:cubicBezTo>
                  <a:cubicBezTo>
                    <a:pt x="4886" y="2820"/>
                    <a:pt x="4886" y="2820"/>
                    <a:pt x="4886" y="2820"/>
                  </a:cubicBezTo>
                  <a:cubicBezTo>
                    <a:pt x="5529" y="12985"/>
                    <a:pt x="5529" y="12985"/>
                    <a:pt x="5529" y="12985"/>
                  </a:cubicBezTo>
                  <a:cubicBezTo>
                    <a:pt x="4886" y="2820"/>
                    <a:pt x="4886" y="2820"/>
                    <a:pt x="4886" y="2820"/>
                  </a:cubicBezTo>
                  <a:cubicBezTo>
                    <a:pt x="5014" y="2820"/>
                    <a:pt x="5014" y="2820"/>
                    <a:pt x="5014" y="2820"/>
                  </a:cubicBezTo>
                  <a:cubicBezTo>
                    <a:pt x="4757" y="2397"/>
                    <a:pt x="4757" y="2397"/>
                    <a:pt x="4757" y="2397"/>
                  </a:cubicBezTo>
                  <a:cubicBezTo>
                    <a:pt x="5400" y="13832"/>
                    <a:pt x="5400" y="13832"/>
                    <a:pt x="5400" y="13832"/>
                  </a:cubicBezTo>
                  <a:cubicBezTo>
                    <a:pt x="4757" y="2820"/>
                    <a:pt x="4757" y="2820"/>
                    <a:pt x="4757" y="2820"/>
                  </a:cubicBezTo>
                  <a:cubicBezTo>
                    <a:pt x="4500" y="2820"/>
                    <a:pt x="4500" y="2820"/>
                    <a:pt x="4500" y="2820"/>
                  </a:cubicBezTo>
                  <a:cubicBezTo>
                    <a:pt x="5143" y="12561"/>
                    <a:pt x="5143" y="12561"/>
                    <a:pt x="5143" y="12561"/>
                  </a:cubicBezTo>
                  <a:cubicBezTo>
                    <a:pt x="4500" y="2820"/>
                    <a:pt x="4500" y="2820"/>
                    <a:pt x="4500" y="2820"/>
                  </a:cubicBezTo>
                  <a:cubicBezTo>
                    <a:pt x="4629" y="2820"/>
                    <a:pt x="4629" y="2820"/>
                    <a:pt x="4629" y="2820"/>
                  </a:cubicBezTo>
                  <a:cubicBezTo>
                    <a:pt x="4371" y="2397"/>
                    <a:pt x="4371" y="2397"/>
                    <a:pt x="4371" y="2397"/>
                  </a:cubicBezTo>
                  <a:cubicBezTo>
                    <a:pt x="5014" y="14256"/>
                    <a:pt x="5014" y="14256"/>
                    <a:pt x="5014" y="14256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4114" y="2820"/>
                    <a:pt x="4114" y="2820"/>
                    <a:pt x="4114" y="2820"/>
                  </a:cubicBezTo>
                  <a:cubicBezTo>
                    <a:pt x="4886" y="13832"/>
                    <a:pt x="4886" y="13832"/>
                    <a:pt x="4886" y="13832"/>
                  </a:cubicBezTo>
                  <a:cubicBezTo>
                    <a:pt x="4114" y="2820"/>
                    <a:pt x="4114" y="2820"/>
                    <a:pt x="4114" y="2820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3986" y="2397"/>
                    <a:pt x="3986" y="2397"/>
                    <a:pt x="3986" y="2397"/>
                  </a:cubicBezTo>
                  <a:cubicBezTo>
                    <a:pt x="4371" y="7903"/>
                    <a:pt x="4371" y="7903"/>
                    <a:pt x="4371" y="7903"/>
                  </a:cubicBezTo>
                  <a:cubicBezTo>
                    <a:pt x="3986" y="2820"/>
                    <a:pt x="3986" y="2820"/>
                    <a:pt x="3986" y="2820"/>
                  </a:cubicBezTo>
                  <a:cubicBezTo>
                    <a:pt x="3729" y="2820"/>
                    <a:pt x="3729" y="2820"/>
                    <a:pt x="3729" y="2820"/>
                  </a:cubicBezTo>
                  <a:cubicBezTo>
                    <a:pt x="4371" y="11714"/>
                    <a:pt x="4371" y="11714"/>
                    <a:pt x="4371" y="11714"/>
                  </a:cubicBezTo>
                  <a:cubicBezTo>
                    <a:pt x="3729" y="2820"/>
                    <a:pt x="3729" y="2820"/>
                    <a:pt x="3729" y="2820"/>
                  </a:cubicBezTo>
                  <a:cubicBezTo>
                    <a:pt x="3986" y="2820"/>
                    <a:pt x="3986" y="2820"/>
                    <a:pt x="3986" y="2820"/>
                  </a:cubicBezTo>
                  <a:cubicBezTo>
                    <a:pt x="3986" y="2397"/>
                    <a:pt x="3986" y="2397"/>
                    <a:pt x="3986" y="2397"/>
                  </a:cubicBezTo>
                  <a:cubicBezTo>
                    <a:pt x="3600" y="2397"/>
                    <a:pt x="3600" y="2397"/>
                    <a:pt x="3600" y="2397"/>
                  </a:cubicBezTo>
                  <a:cubicBezTo>
                    <a:pt x="4243" y="11714"/>
                    <a:pt x="4243" y="11714"/>
                    <a:pt x="4243" y="11714"/>
                  </a:cubicBezTo>
                  <a:cubicBezTo>
                    <a:pt x="3600" y="2820"/>
                    <a:pt x="3600" y="2820"/>
                    <a:pt x="3600" y="2820"/>
                  </a:cubicBezTo>
                  <a:cubicBezTo>
                    <a:pt x="3343" y="2820"/>
                    <a:pt x="3343" y="2820"/>
                    <a:pt x="3343" y="2820"/>
                  </a:cubicBezTo>
                  <a:cubicBezTo>
                    <a:pt x="4114" y="12138"/>
                    <a:pt x="4114" y="12138"/>
                    <a:pt x="4114" y="12138"/>
                  </a:cubicBezTo>
                  <a:cubicBezTo>
                    <a:pt x="3343" y="2820"/>
                    <a:pt x="3343" y="2820"/>
                    <a:pt x="3343" y="2820"/>
                  </a:cubicBezTo>
                  <a:cubicBezTo>
                    <a:pt x="3471" y="2397"/>
                    <a:pt x="3471" y="2397"/>
                    <a:pt x="3471" y="2397"/>
                  </a:cubicBezTo>
                  <a:cubicBezTo>
                    <a:pt x="3214" y="2397"/>
                    <a:pt x="3214" y="2397"/>
                    <a:pt x="3214" y="2397"/>
                  </a:cubicBezTo>
                  <a:cubicBezTo>
                    <a:pt x="3986" y="13832"/>
                    <a:pt x="3986" y="13832"/>
                    <a:pt x="3986" y="13832"/>
                  </a:cubicBezTo>
                  <a:cubicBezTo>
                    <a:pt x="3214" y="2820"/>
                    <a:pt x="3214" y="2820"/>
                    <a:pt x="3214" y="2820"/>
                  </a:cubicBezTo>
                  <a:cubicBezTo>
                    <a:pt x="3086" y="2820"/>
                    <a:pt x="3086" y="2820"/>
                    <a:pt x="3086" y="2820"/>
                  </a:cubicBezTo>
                  <a:cubicBezTo>
                    <a:pt x="3471" y="7903"/>
                    <a:pt x="3471" y="7903"/>
                    <a:pt x="3471" y="7903"/>
                  </a:cubicBezTo>
                  <a:cubicBezTo>
                    <a:pt x="2957" y="2820"/>
                    <a:pt x="2957" y="2820"/>
                    <a:pt x="2957" y="2820"/>
                  </a:cubicBezTo>
                  <a:cubicBezTo>
                    <a:pt x="3086" y="2397"/>
                    <a:pt x="3086" y="2397"/>
                    <a:pt x="3086" y="2397"/>
                  </a:cubicBezTo>
                  <a:cubicBezTo>
                    <a:pt x="2829" y="2397"/>
                    <a:pt x="2829" y="2397"/>
                    <a:pt x="2829" y="2397"/>
                  </a:cubicBezTo>
                  <a:cubicBezTo>
                    <a:pt x="3214" y="2397"/>
                    <a:pt x="3214" y="2397"/>
                    <a:pt x="3214" y="2397"/>
                  </a:cubicBezTo>
                  <a:cubicBezTo>
                    <a:pt x="3214" y="2820"/>
                    <a:pt x="3214" y="2820"/>
                    <a:pt x="3214" y="2820"/>
                  </a:cubicBezTo>
                  <a:cubicBezTo>
                    <a:pt x="3086" y="2397"/>
                    <a:pt x="3086" y="2397"/>
                    <a:pt x="3086" y="2397"/>
                  </a:cubicBezTo>
                  <a:cubicBezTo>
                    <a:pt x="3600" y="2397"/>
                    <a:pt x="3600" y="2397"/>
                    <a:pt x="3600" y="2397"/>
                  </a:cubicBezTo>
                  <a:cubicBezTo>
                    <a:pt x="3600" y="2397"/>
                    <a:pt x="3600" y="2397"/>
                    <a:pt x="3600" y="2397"/>
                  </a:cubicBezTo>
                  <a:cubicBezTo>
                    <a:pt x="3986" y="2397"/>
                    <a:pt x="3986" y="2397"/>
                    <a:pt x="3986" y="2397"/>
                  </a:cubicBezTo>
                  <a:cubicBezTo>
                    <a:pt x="3857" y="2397"/>
                    <a:pt x="3857" y="2397"/>
                    <a:pt x="3857" y="2397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4371" y="2397"/>
                    <a:pt x="4371" y="2397"/>
                    <a:pt x="4371" y="2397"/>
                  </a:cubicBezTo>
                  <a:cubicBezTo>
                    <a:pt x="4757" y="2820"/>
                    <a:pt x="4757" y="2820"/>
                    <a:pt x="4757" y="2820"/>
                  </a:cubicBezTo>
                  <a:cubicBezTo>
                    <a:pt x="4757" y="2397"/>
                    <a:pt x="4757" y="2397"/>
                    <a:pt x="4757" y="2397"/>
                  </a:cubicBezTo>
                  <a:cubicBezTo>
                    <a:pt x="5143" y="2820"/>
                    <a:pt x="5143" y="2820"/>
                    <a:pt x="5143" y="2820"/>
                  </a:cubicBezTo>
                  <a:cubicBezTo>
                    <a:pt x="5143" y="2397"/>
                    <a:pt x="5143" y="2397"/>
                    <a:pt x="5143" y="2397"/>
                  </a:cubicBezTo>
                  <a:cubicBezTo>
                    <a:pt x="5657" y="2820"/>
                    <a:pt x="5657" y="2820"/>
                    <a:pt x="5657" y="2820"/>
                  </a:cubicBezTo>
                  <a:cubicBezTo>
                    <a:pt x="5657" y="2397"/>
                    <a:pt x="5657" y="2397"/>
                    <a:pt x="5657" y="2397"/>
                  </a:cubicBezTo>
                  <a:cubicBezTo>
                    <a:pt x="6043" y="2820"/>
                    <a:pt x="6043" y="2820"/>
                    <a:pt x="6043" y="2820"/>
                  </a:cubicBezTo>
                  <a:cubicBezTo>
                    <a:pt x="6043" y="2820"/>
                    <a:pt x="6043" y="2820"/>
                    <a:pt x="6043" y="2820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429" y="2820"/>
                    <a:pt x="6429" y="2820"/>
                    <a:pt x="6429" y="2820"/>
                  </a:cubicBezTo>
                  <a:cubicBezTo>
                    <a:pt x="6814" y="3244"/>
                    <a:pt x="6814" y="3244"/>
                    <a:pt x="6814" y="3244"/>
                  </a:cubicBezTo>
                  <a:cubicBezTo>
                    <a:pt x="6814" y="2820"/>
                    <a:pt x="6814" y="2820"/>
                    <a:pt x="6814" y="2820"/>
                  </a:cubicBezTo>
                  <a:cubicBezTo>
                    <a:pt x="7200" y="3244"/>
                    <a:pt x="7200" y="3244"/>
                    <a:pt x="7200" y="3244"/>
                  </a:cubicBezTo>
                  <a:cubicBezTo>
                    <a:pt x="7200" y="3244"/>
                    <a:pt x="7200" y="3244"/>
                    <a:pt x="7200" y="3244"/>
                  </a:cubicBezTo>
                  <a:cubicBezTo>
                    <a:pt x="7586" y="3667"/>
                    <a:pt x="7586" y="3667"/>
                    <a:pt x="7586" y="3667"/>
                  </a:cubicBezTo>
                  <a:cubicBezTo>
                    <a:pt x="7714" y="3667"/>
                    <a:pt x="7714" y="3667"/>
                    <a:pt x="7714" y="3667"/>
                  </a:cubicBezTo>
                  <a:cubicBezTo>
                    <a:pt x="7971" y="3667"/>
                    <a:pt x="7971" y="3667"/>
                    <a:pt x="7971" y="3667"/>
                  </a:cubicBezTo>
                  <a:cubicBezTo>
                    <a:pt x="8100" y="3667"/>
                    <a:pt x="8100" y="3667"/>
                    <a:pt x="8100" y="3667"/>
                  </a:cubicBezTo>
                  <a:cubicBezTo>
                    <a:pt x="8229" y="4091"/>
                    <a:pt x="8229" y="4091"/>
                    <a:pt x="8229" y="4091"/>
                  </a:cubicBezTo>
                  <a:cubicBezTo>
                    <a:pt x="8100" y="3667"/>
                    <a:pt x="8100" y="3667"/>
                    <a:pt x="8100" y="3667"/>
                  </a:cubicBezTo>
                  <a:cubicBezTo>
                    <a:pt x="8229" y="15526"/>
                    <a:pt x="8229" y="15526"/>
                    <a:pt x="8229" y="15526"/>
                  </a:cubicBezTo>
                  <a:cubicBezTo>
                    <a:pt x="8229" y="15526"/>
                    <a:pt x="8229" y="15526"/>
                    <a:pt x="8229" y="15526"/>
                  </a:cubicBezTo>
                  <a:cubicBezTo>
                    <a:pt x="8486" y="15526"/>
                    <a:pt x="8486" y="15526"/>
                    <a:pt x="8486" y="15526"/>
                  </a:cubicBezTo>
                  <a:cubicBezTo>
                    <a:pt x="8357" y="4091"/>
                    <a:pt x="8357" y="4091"/>
                    <a:pt x="8357" y="4091"/>
                  </a:cubicBezTo>
                  <a:cubicBezTo>
                    <a:pt x="8486" y="4091"/>
                    <a:pt x="8486" y="4091"/>
                    <a:pt x="8486" y="4091"/>
                  </a:cubicBezTo>
                  <a:cubicBezTo>
                    <a:pt x="8614" y="4091"/>
                    <a:pt x="8614" y="4091"/>
                    <a:pt x="8614" y="4091"/>
                  </a:cubicBezTo>
                  <a:cubicBezTo>
                    <a:pt x="8486" y="4091"/>
                    <a:pt x="8486" y="4091"/>
                    <a:pt x="8486" y="4091"/>
                  </a:cubicBezTo>
                  <a:cubicBezTo>
                    <a:pt x="8614" y="15526"/>
                    <a:pt x="8614" y="15526"/>
                    <a:pt x="8614" y="15526"/>
                  </a:cubicBezTo>
                  <a:cubicBezTo>
                    <a:pt x="8614" y="15526"/>
                    <a:pt x="8614" y="15526"/>
                    <a:pt x="8614" y="15526"/>
                  </a:cubicBezTo>
                  <a:cubicBezTo>
                    <a:pt x="8743" y="15526"/>
                    <a:pt x="8743" y="15526"/>
                    <a:pt x="8743" y="15526"/>
                  </a:cubicBezTo>
                  <a:cubicBezTo>
                    <a:pt x="8614" y="4514"/>
                    <a:pt x="8614" y="4514"/>
                    <a:pt x="8614" y="4514"/>
                  </a:cubicBezTo>
                  <a:cubicBezTo>
                    <a:pt x="8743" y="4091"/>
                    <a:pt x="8743" y="4091"/>
                    <a:pt x="8743" y="4091"/>
                  </a:cubicBezTo>
                  <a:cubicBezTo>
                    <a:pt x="9000" y="4514"/>
                    <a:pt x="9000" y="4514"/>
                    <a:pt x="9000" y="4514"/>
                  </a:cubicBezTo>
                  <a:cubicBezTo>
                    <a:pt x="9129" y="4514"/>
                    <a:pt x="9129" y="4514"/>
                    <a:pt x="9129" y="4514"/>
                  </a:cubicBezTo>
                  <a:cubicBezTo>
                    <a:pt x="9386" y="4938"/>
                    <a:pt x="9386" y="4938"/>
                    <a:pt x="9386" y="4938"/>
                  </a:cubicBezTo>
                  <a:cubicBezTo>
                    <a:pt x="9386" y="4514"/>
                    <a:pt x="9386" y="4514"/>
                    <a:pt x="9386" y="4514"/>
                  </a:cubicBezTo>
                  <a:cubicBezTo>
                    <a:pt x="9643" y="4938"/>
                    <a:pt x="9643" y="4938"/>
                    <a:pt x="9643" y="4938"/>
                  </a:cubicBezTo>
                  <a:cubicBezTo>
                    <a:pt x="9771" y="4938"/>
                    <a:pt x="9771" y="4938"/>
                    <a:pt x="9771" y="4938"/>
                  </a:cubicBezTo>
                  <a:cubicBezTo>
                    <a:pt x="9900" y="4938"/>
                    <a:pt x="9900" y="4938"/>
                    <a:pt x="9900" y="4938"/>
                  </a:cubicBezTo>
                  <a:cubicBezTo>
                    <a:pt x="9771" y="4938"/>
                    <a:pt x="9771" y="4938"/>
                    <a:pt x="9771" y="4938"/>
                  </a:cubicBezTo>
                  <a:cubicBezTo>
                    <a:pt x="9643" y="15950"/>
                    <a:pt x="9643" y="15950"/>
                    <a:pt x="9643" y="15950"/>
                  </a:cubicBezTo>
                  <a:cubicBezTo>
                    <a:pt x="9771" y="15950"/>
                    <a:pt x="9771" y="15950"/>
                    <a:pt x="9771" y="15950"/>
                  </a:cubicBezTo>
                  <a:cubicBezTo>
                    <a:pt x="9900" y="15950"/>
                    <a:pt x="9900" y="15950"/>
                    <a:pt x="9900" y="15950"/>
                  </a:cubicBezTo>
                  <a:cubicBezTo>
                    <a:pt x="9900" y="5361"/>
                    <a:pt x="9900" y="5361"/>
                    <a:pt x="9900" y="5361"/>
                  </a:cubicBezTo>
                  <a:cubicBezTo>
                    <a:pt x="10029" y="4938"/>
                    <a:pt x="10029" y="4938"/>
                    <a:pt x="10029" y="4938"/>
                  </a:cubicBezTo>
                  <a:cubicBezTo>
                    <a:pt x="10157" y="5361"/>
                    <a:pt x="10157" y="5361"/>
                    <a:pt x="10157" y="5361"/>
                  </a:cubicBezTo>
                  <a:cubicBezTo>
                    <a:pt x="10029" y="5361"/>
                    <a:pt x="10029" y="5361"/>
                    <a:pt x="10029" y="5361"/>
                  </a:cubicBezTo>
                  <a:cubicBezTo>
                    <a:pt x="9900" y="15950"/>
                    <a:pt x="9900" y="15950"/>
                    <a:pt x="9900" y="15950"/>
                  </a:cubicBezTo>
                  <a:cubicBezTo>
                    <a:pt x="9900" y="15950"/>
                    <a:pt x="9900" y="15950"/>
                    <a:pt x="9900" y="15950"/>
                  </a:cubicBezTo>
                  <a:cubicBezTo>
                    <a:pt x="10157" y="15950"/>
                    <a:pt x="10157" y="15950"/>
                    <a:pt x="10157" y="15950"/>
                  </a:cubicBezTo>
                  <a:cubicBezTo>
                    <a:pt x="10157" y="15950"/>
                    <a:pt x="10157" y="15950"/>
                    <a:pt x="10157" y="15950"/>
                  </a:cubicBezTo>
                  <a:cubicBezTo>
                    <a:pt x="10157" y="5361"/>
                    <a:pt x="10157" y="5361"/>
                    <a:pt x="10157" y="5361"/>
                  </a:cubicBezTo>
                  <a:cubicBezTo>
                    <a:pt x="10286" y="5361"/>
                    <a:pt x="10286" y="5361"/>
                    <a:pt x="10286" y="5361"/>
                  </a:cubicBezTo>
                  <a:cubicBezTo>
                    <a:pt x="10543" y="5785"/>
                    <a:pt x="10543" y="5785"/>
                    <a:pt x="10543" y="5785"/>
                  </a:cubicBezTo>
                  <a:cubicBezTo>
                    <a:pt x="10671" y="5361"/>
                    <a:pt x="10671" y="5361"/>
                    <a:pt x="10671" y="5361"/>
                  </a:cubicBezTo>
                  <a:cubicBezTo>
                    <a:pt x="10800" y="5785"/>
                    <a:pt x="10800" y="5785"/>
                    <a:pt x="10800" y="5785"/>
                  </a:cubicBezTo>
                  <a:cubicBezTo>
                    <a:pt x="10929" y="5785"/>
                    <a:pt x="10929" y="5785"/>
                    <a:pt x="10929" y="5785"/>
                  </a:cubicBezTo>
                  <a:cubicBezTo>
                    <a:pt x="11057" y="6208"/>
                    <a:pt x="11057" y="6208"/>
                    <a:pt x="11057" y="6208"/>
                  </a:cubicBezTo>
                  <a:cubicBezTo>
                    <a:pt x="10929" y="5785"/>
                    <a:pt x="10929" y="5785"/>
                    <a:pt x="10929" y="5785"/>
                  </a:cubicBezTo>
                  <a:cubicBezTo>
                    <a:pt x="10800" y="16373"/>
                    <a:pt x="10800" y="16373"/>
                    <a:pt x="10800" y="16373"/>
                  </a:cubicBezTo>
                  <a:cubicBezTo>
                    <a:pt x="10800" y="16373"/>
                    <a:pt x="10800" y="16373"/>
                    <a:pt x="10800" y="16373"/>
                  </a:cubicBezTo>
                  <a:cubicBezTo>
                    <a:pt x="10929" y="16373"/>
                    <a:pt x="10929" y="16373"/>
                    <a:pt x="10929" y="16373"/>
                  </a:cubicBezTo>
                  <a:cubicBezTo>
                    <a:pt x="11057" y="6208"/>
                    <a:pt x="11057" y="6208"/>
                    <a:pt x="11057" y="6208"/>
                  </a:cubicBezTo>
                  <a:cubicBezTo>
                    <a:pt x="11186" y="6208"/>
                    <a:pt x="11186" y="6208"/>
                    <a:pt x="11186" y="6208"/>
                  </a:cubicBezTo>
                  <a:cubicBezTo>
                    <a:pt x="11314" y="6208"/>
                    <a:pt x="11314" y="6208"/>
                    <a:pt x="11314" y="6208"/>
                  </a:cubicBezTo>
                  <a:cubicBezTo>
                    <a:pt x="11186" y="6208"/>
                    <a:pt x="11186" y="6208"/>
                    <a:pt x="11186" y="6208"/>
                  </a:cubicBezTo>
                  <a:cubicBezTo>
                    <a:pt x="11057" y="16373"/>
                    <a:pt x="11057" y="16373"/>
                    <a:pt x="11057" y="16373"/>
                  </a:cubicBezTo>
                  <a:cubicBezTo>
                    <a:pt x="11186" y="16373"/>
                    <a:pt x="11186" y="16373"/>
                    <a:pt x="11186" y="16373"/>
                  </a:cubicBezTo>
                  <a:cubicBezTo>
                    <a:pt x="11314" y="6208"/>
                    <a:pt x="11314" y="6208"/>
                    <a:pt x="11314" y="6208"/>
                  </a:cubicBezTo>
                  <a:cubicBezTo>
                    <a:pt x="11443" y="6208"/>
                    <a:pt x="11443" y="6208"/>
                    <a:pt x="11443" y="6208"/>
                  </a:cubicBezTo>
                  <a:cubicBezTo>
                    <a:pt x="11571" y="6632"/>
                    <a:pt x="11571" y="6632"/>
                    <a:pt x="11571" y="6632"/>
                  </a:cubicBezTo>
                  <a:cubicBezTo>
                    <a:pt x="11571" y="6632"/>
                    <a:pt x="11571" y="6632"/>
                    <a:pt x="11571" y="6632"/>
                  </a:cubicBezTo>
                  <a:cubicBezTo>
                    <a:pt x="11700" y="6208"/>
                    <a:pt x="11700" y="6208"/>
                    <a:pt x="11700" y="6208"/>
                  </a:cubicBezTo>
                  <a:cubicBezTo>
                    <a:pt x="11829" y="6632"/>
                    <a:pt x="11829" y="6632"/>
                    <a:pt x="11829" y="6632"/>
                  </a:cubicBezTo>
                  <a:cubicBezTo>
                    <a:pt x="11700" y="6208"/>
                    <a:pt x="11700" y="6208"/>
                    <a:pt x="11700" y="6208"/>
                  </a:cubicBezTo>
                  <a:cubicBezTo>
                    <a:pt x="11443" y="16373"/>
                    <a:pt x="11443" y="16373"/>
                    <a:pt x="11443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829" y="6632"/>
                    <a:pt x="11829" y="6632"/>
                    <a:pt x="11829" y="6632"/>
                  </a:cubicBezTo>
                  <a:cubicBezTo>
                    <a:pt x="11957" y="6632"/>
                    <a:pt x="11957" y="6632"/>
                    <a:pt x="11957" y="6632"/>
                  </a:cubicBezTo>
                  <a:cubicBezTo>
                    <a:pt x="12086" y="7056"/>
                    <a:pt x="12086" y="7056"/>
                    <a:pt x="12086" y="7056"/>
                  </a:cubicBezTo>
                  <a:cubicBezTo>
                    <a:pt x="12214" y="7056"/>
                    <a:pt x="12214" y="7056"/>
                    <a:pt x="12214" y="7056"/>
                  </a:cubicBezTo>
                  <a:cubicBezTo>
                    <a:pt x="12343" y="7479"/>
                    <a:pt x="12343" y="7479"/>
                    <a:pt x="12343" y="7479"/>
                  </a:cubicBezTo>
                  <a:cubicBezTo>
                    <a:pt x="12214" y="7056"/>
                    <a:pt x="12214" y="7056"/>
                    <a:pt x="12214" y="7056"/>
                  </a:cubicBezTo>
                  <a:cubicBezTo>
                    <a:pt x="11957" y="16373"/>
                    <a:pt x="11957" y="16373"/>
                    <a:pt x="11957" y="16373"/>
                  </a:cubicBezTo>
                  <a:cubicBezTo>
                    <a:pt x="12086" y="16373"/>
                    <a:pt x="12086" y="16373"/>
                    <a:pt x="12086" y="16373"/>
                  </a:cubicBezTo>
                  <a:cubicBezTo>
                    <a:pt x="12086" y="16373"/>
                    <a:pt x="12086" y="16373"/>
                    <a:pt x="12086" y="16373"/>
                  </a:cubicBezTo>
                  <a:cubicBezTo>
                    <a:pt x="12343" y="7479"/>
                    <a:pt x="12343" y="7479"/>
                    <a:pt x="12343" y="7479"/>
                  </a:cubicBezTo>
                  <a:cubicBezTo>
                    <a:pt x="12471" y="7056"/>
                    <a:pt x="12471" y="7056"/>
                    <a:pt x="12471" y="7056"/>
                  </a:cubicBezTo>
                  <a:cubicBezTo>
                    <a:pt x="12600" y="7479"/>
                    <a:pt x="12600" y="7479"/>
                    <a:pt x="12600" y="7479"/>
                  </a:cubicBezTo>
                  <a:cubicBezTo>
                    <a:pt x="12729" y="7479"/>
                    <a:pt x="12729" y="7479"/>
                    <a:pt x="12729" y="7479"/>
                  </a:cubicBezTo>
                  <a:cubicBezTo>
                    <a:pt x="12729" y="7903"/>
                    <a:pt x="12729" y="7903"/>
                    <a:pt x="12729" y="7903"/>
                  </a:cubicBezTo>
                  <a:cubicBezTo>
                    <a:pt x="12729" y="7479"/>
                    <a:pt x="12729" y="7479"/>
                    <a:pt x="12729" y="7479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857" y="7903"/>
                    <a:pt x="12857" y="7903"/>
                    <a:pt x="12857" y="7903"/>
                  </a:cubicBezTo>
                  <a:cubicBezTo>
                    <a:pt x="12857" y="7903"/>
                    <a:pt x="12857" y="7903"/>
                    <a:pt x="12857" y="7903"/>
                  </a:cubicBezTo>
                  <a:cubicBezTo>
                    <a:pt x="12986" y="7903"/>
                    <a:pt x="12986" y="7903"/>
                    <a:pt x="12986" y="7903"/>
                  </a:cubicBezTo>
                  <a:cubicBezTo>
                    <a:pt x="12857" y="7903"/>
                    <a:pt x="12857" y="7903"/>
                    <a:pt x="12857" y="7903"/>
                  </a:cubicBezTo>
                  <a:cubicBezTo>
                    <a:pt x="12600" y="16373"/>
                    <a:pt x="12600" y="16373"/>
                    <a:pt x="12600" y="16373"/>
                  </a:cubicBezTo>
                  <a:cubicBezTo>
                    <a:pt x="12600" y="16373"/>
                    <a:pt x="12600" y="16373"/>
                    <a:pt x="12600" y="16373"/>
                  </a:cubicBezTo>
                  <a:cubicBezTo>
                    <a:pt x="12729" y="16373"/>
                    <a:pt x="12729" y="16373"/>
                    <a:pt x="12729" y="16373"/>
                  </a:cubicBezTo>
                  <a:cubicBezTo>
                    <a:pt x="12729" y="16373"/>
                    <a:pt x="12729" y="16373"/>
                    <a:pt x="12729" y="16373"/>
                  </a:cubicBezTo>
                  <a:cubicBezTo>
                    <a:pt x="12986" y="7903"/>
                    <a:pt x="12986" y="7903"/>
                    <a:pt x="12986" y="7903"/>
                  </a:cubicBezTo>
                  <a:cubicBezTo>
                    <a:pt x="13114" y="7903"/>
                    <a:pt x="13114" y="7903"/>
                    <a:pt x="13114" y="7903"/>
                  </a:cubicBezTo>
                  <a:cubicBezTo>
                    <a:pt x="13243" y="8326"/>
                    <a:pt x="13243" y="8326"/>
                    <a:pt x="13243" y="8326"/>
                  </a:cubicBezTo>
                  <a:cubicBezTo>
                    <a:pt x="13114" y="7903"/>
                    <a:pt x="13114" y="7903"/>
                    <a:pt x="13114" y="790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3243" y="8326"/>
                    <a:pt x="13243" y="8326"/>
                    <a:pt x="13243" y="8326"/>
                  </a:cubicBezTo>
                  <a:cubicBezTo>
                    <a:pt x="13371" y="8326"/>
                    <a:pt x="13371" y="8326"/>
                    <a:pt x="13371" y="8326"/>
                  </a:cubicBezTo>
                  <a:cubicBezTo>
                    <a:pt x="13371" y="8326"/>
                    <a:pt x="13371" y="8326"/>
                    <a:pt x="13371" y="8326"/>
                  </a:cubicBezTo>
                  <a:cubicBezTo>
                    <a:pt x="13371" y="8326"/>
                    <a:pt x="13371" y="8326"/>
                    <a:pt x="13371" y="8326"/>
                  </a:cubicBezTo>
                  <a:cubicBezTo>
                    <a:pt x="12986" y="16373"/>
                    <a:pt x="12986" y="16373"/>
                    <a:pt x="12986" y="16373"/>
                  </a:cubicBezTo>
                  <a:cubicBezTo>
                    <a:pt x="12986" y="16373"/>
                    <a:pt x="12986" y="16373"/>
                    <a:pt x="12986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371" y="8326"/>
                    <a:pt x="13371" y="8326"/>
                    <a:pt x="13371" y="8326"/>
                  </a:cubicBezTo>
                  <a:cubicBezTo>
                    <a:pt x="13500" y="8326"/>
                    <a:pt x="13500" y="8326"/>
                    <a:pt x="13500" y="8326"/>
                  </a:cubicBezTo>
                  <a:cubicBezTo>
                    <a:pt x="13500" y="8750"/>
                    <a:pt x="13500" y="8750"/>
                    <a:pt x="13500" y="8750"/>
                  </a:cubicBezTo>
                  <a:cubicBezTo>
                    <a:pt x="13500" y="8326"/>
                    <a:pt x="13500" y="8326"/>
                    <a:pt x="13500" y="8326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5950"/>
                    <a:pt x="13243" y="15950"/>
                    <a:pt x="13243" y="16373"/>
                  </a:cubicBezTo>
                  <a:cubicBezTo>
                    <a:pt x="13629" y="8750"/>
                    <a:pt x="13629" y="8750"/>
                    <a:pt x="13629" y="8750"/>
                  </a:cubicBezTo>
                  <a:cubicBezTo>
                    <a:pt x="13629" y="8750"/>
                    <a:pt x="13629" y="8750"/>
                    <a:pt x="13629" y="8750"/>
                  </a:cubicBezTo>
                  <a:cubicBezTo>
                    <a:pt x="13757" y="8750"/>
                    <a:pt x="13757" y="8750"/>
                    <a:pt x="13757" y="8750"/>
                  </a:cubicBezTo>
                  <a:cubicBezTo>
                    <a:pt x="13629" y="8750"/>
                    <a:pt x="13629" y="8750"/>
                    <a:pt x="13629" y="8750"/>
                  </a:cubicBezTo>
                  <a:cubicBezTo>
                    <a:pt x="13371" y="16373"/>
                    <a:pt x="13371" y="16373"/>
                    <a:pt x="13371" y="16373"/>
                  </a:cubicBezTo>
                  <a:cubicBezTo>
                    <a:pt x="13500" y="16373"/>
                    <a:pt x="13500" y="16373"/>
                    <a:pt x="13500" y="16373"/>
                  </a:cubicBezTo>
                  <a:cubicBezTo>
                    <a:pt x="13757" y="8750"/>
                    <a:pt x="13757" y="8750"/>
                    <a:pt x="13757" y="8750"/>
                  </a:cubicBezTo>
                  <a:cubicBezTo>
                    <a:pt x="13886" y="8750"/>
                    <a:pt x="13886" y="8750"/>
                    <a:pt x="13886" y="8750"/>
                  </a:cubicBezTo>
                  <a:cubicBezTo>
                    <a:pt x="13886" y="9173"/>
                    <a:pt x="13886" y="9173"/>
                    <a:pt x="13886" y="9173"/>
                  </a:cubicBezTo>
                  <a:cubicBezTo>
                    <a:pt x="13886" y="8750"/>
                    <a:pt x="13886" y="8750"/>
                    <a:pt x="13886" y="8750"/>
                  </a:cubicBezTo>
                  <a:cubicBezTo>
                    <a:pt x="13500" y="16373"/>
                    <a:pt x="13500" y="16373"/>
                    <a:pt x="13500" y="16373"/>
                  </a:cubicBezTo>
                  <a:cubicBezTo>
                    <a:pt x="13629" y="16373"/>
                    <a:pt x="13629" y="16373"/>
                    <a:pt x="13629" y="16373"/>
                  </a:cubicBezTo>
                  <a:cubicBezTo>
                    <a:pt x="13629" y="15950"/>
                    <a:pt x="13629" y="15950"/>
                    <a:pt x="13629" y="15950"/>
                  </a:cubicBezTo>
                  <a:cubicBezTo>
                    <a:pt x="13629" y="15950"/>
                    <a:pt x="13629" y="15950"/>
                    <a:pt x="13629" y="15950"/>
                  </a:cubicBezTo>
                  <a:cubicBezTo>
                    <a:pt x="13886" y="9173"/>
                    <a:pt x="13886" y="9173"/>
                    <a:pt x="13886" y="9173"/>
                  </a:cubicBezTo>
                  <a:cubicBezTo>
                    <a:pt x="14014" y="9173"/>
                    <a:pt x="14014" y="9173"/>
                    <a:pt x="14014" y="91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4014" y="9173"/>
                    <a:pt x="14014" y="9173"/>
                    <a:pt x="14014" y="9173"/>
                  </a:cubicBezTo>
                  <a:cubicBezTo>
                    <a:pt x="14143" y="9173"/>
                    <a:pt x="14143" y="9173"/>
                    <a:pt x="14143" y="9173"/>
                  </a:cubicBezTo>
                  <a:cubicBezTo>
                    <a:pt x="13886" y="15950"/>
                    <a:pt x="13886" y="15950"/>
                    <a:pt x="13886" y="15950"/>
                  </a:cubicBezTo>
                  <a:cubicBezTo>
                    <a:pt x="13886" y="15950"/>
                    <a:pt x="13886" y="15950"/>
                    <a:pt x="13886" y="15950"/>
                  </a:cubicBezTo>
                  <a:cubicBezTo>
                    <a:pt x="13886" y="15950"/>
                    <a:pt x="13886" y="15950"/>
                    <a:pt x="13886" y="15950"/>
                  </a:cubicBezTo>
                  <a:cubicBezTo>
                    <a:pt x="13886" y="15950"/>
                    <a:pt x="13886" y="15950"/>
                    <a:pt x="13886" y="15950"/>
                  </a:cubicBezTo>
                  <a:cubicBezTo>
                    <a:pt x="14143" y="9597"/>
                    <a:pt x="14143" y="9597"/>
                    <a:pt x="14143" y="9597"/>
                  </a:cubicBezTo>
                  <a:cubicBezTo>
                    <a:pt x="14271" y="9173"/>
                    <a:pt x="14271" y="9173"/>
                    <a:pt x="14271" y="9173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271" y="9597"/>
                    <a:pt x="14271" y="9597"/>
                    <a:pt x="14271" y="9597"/>
                  </a:cubicBezTo>
                  <a:cubicBezTo>
                    <a:pt x="14400" y="9597"/>
                    <a:pt x="14400" y="9597"/>
                    <a:pt x="14400" y="9597"/>
                  </a:cubicBezTo>
                  <a:cubicBezTo>
                    <a:pt x="14143" y="15950"/>
                    <a:pt x="14143" y="15950"/>
                    <a:pt x="14143" y="15950"/>
                  </a:cubicBezTo>
                  <a:cubicBezTo>
                    <a:pt x="14143" y="15950"/>
                    <a:pt x="14143" y="15950"/>
                    <a:pt x="14143" y="15950"/>
                  </a:cubicBezTo>
                  <a:cubicBezTo>
                    <a:pt x="14143" y="15950"/>
                    <a:pt x="14143" y="15950"/>
                    <a:pt x="14143" y="15950"/>
                  </a:cubicBezTo>
                  <a:cubicBezTo>
                    <a:pt x="14400" y="10020"/>
                    <a:pt x="14400" y="10020"/>
                    <a:pt x="14400" y="10020"/>
                  </a:cubicBezTo>
                  <a:cubicBezTo>
                    <a:pt x="14529" y="9597"/>
                    <a:pt x="14529" y="9597"/>
                    <a:pt x="14529" y="9597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529" y="10020"/>
                    <a:pt x="14529" y="10020"/>
                    <a:pt x="14529" y="10020"/>
                  </a:cubicBezTo>
                  <a:cubicBezTo>
                    <a:pt x="14786" y="10020"/>
                    <a:pt x="14786" y="10020"/>
                    <a:pt x="14786" y="1002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786" y="10444"/>
                    <a:pt x="14786" y="10444"/>
                    <a:pt x="14786" y="10444"/>
                  </a:cubicBezTo>
                  <a:cubicBezTo>
                    <a:pt x="14914" y="10020"/>
                    <a:pt x="14914" y="10020"/>
                    <a:pt x="14914" y="10020"/>
                  </a:cubicBezTo>
                  <a:cubicBezTo>
                    <a:pt x="14786" y="10444"/>
                    <a:pt x="14786" y="10444"/>
                    <a:pt x="14786" y="10444"/>
                  </a:cubicBezTo>
                  <a:cubicBezTo>
                    <a:pt x="14914" y="10444"/>
                    <a:pt x="14914" y="10444"/>
                    <a:pt x="14914" y="10444"/>
                  </a:cubicBezTo>
                  <a:cubicBezTo>
                    <a:pt x="14914" y="10444"/>
                    <a:pt x="14914" y="10444"/>
                    <a:pt x="14914" y="10444"/>
                  </a:cubicBezTo>
                  <a:cubicBezTo>
                    <a:pt x="15043" y="10444"/>
                    <a:pt x="15043" y="10444"/>
                    <a:pt x="15043" y="10444"/>
                  </a:cubicBezTo>
                  <a:cubicBezTo>
                    <a:pt x="15043" y="10867"/>
                    <a:pt x="15043" y="10867"/>
                    <a:pt x="15043" y="10867"/>
                  </a:cubicBezTo>
                  <a:cubicBezTo>
                    <a:pt x="15171" y="10444"/>
                    <a:pt x="15171" y="10444"/>
                    <a:pt x="15171" y="10444"/>
                  </a:cubicBezTo>
                  <a:cubicBezTo>
                    <a:pt x="15171" y="10867"/>
                    <a:pt x="15171" y="10867"/>
                    <a:pt x="15171" y="10867"/>
                  </a:cubicBezTo>
                  <a:cubicBezTo>
                    <a:pt x="15171" y="10867"/>
                    <a:pt x="15171" y="10867"/>
                    <a:pt x="15171" y="10867"/>
                  </a:cubicBezTo>
                  <a:cubicBezTo>
                    <a:pt x="15171" y="10867"/>
                    <a:pt x="15171" y="10867"/>
                    <a:pt x="15171" y="10867"/>
                  </a:cubicBezTo>
                  <a:cubicBezTo>
                    <a:pt x="15300" y="10867"/>
                    <a:pt x="15300" y="10867"/>
                    <a:pt x="15300" y="10867"/>
                  </a:cubicBezTo>
                  <a:cubicBezTo>
                    <a:pt x="15300" y="11291"/>
                    <a:pt x="15300" y="11291"/>
                    <a:pt x="15300" y="11291"/>
                  </a:cubicBezTo>
                  <a:cubicBezTo>
                    <a:pt x="15429" y="10867"/>
                    <a:pt x="15429" y="10867"/>
                    <a:pt x="15429" y="10867"/>
                  </a:cubicBezTo>
                  <a:cubicBezTo>
                    <a:pt x="15429" y="11291"/>
                    <a:pt x="15429" y="11291"/>
                    <a:pt x="15429" y="11291"/>
                  </a:cubicBezTo>
                  <a:cubicBezTo>
                    <a:pt x="15429" y="11291"/>
                    <a:pt x="15429" y="11291"/>
                    <a:pt x="15429" y="11291"/>
                  </a:cubicBezTo>
                  <a:cubicBezTo>
                    <a:pt x="15429" y="11714"/>
                    <a:pt x="15429" y="11714"/>
                    <a:pt x="15429" y="11714"/>
                  </a:cubicBezTo>
                  <a:cubicBezTo>
                    <a:pt x="15557" y="11714"/>
                    <a:pt x="15557" y="11714"/>
                    <a:pt x="15557" y="11714"/>
                  </a:cubicBezTo>
                  <a:cubicBezTo>
                    <a:pt x="15557" y="11714"/>
                    <a:pt x="15557" y="11714"/>
                    <a:pt x="15557" y="11714"/>
                  </a:cubicBezTo>
                  <a:cubicBezTo>
                    <a:pt x="15557" y="11714"/>
                    <a:pt x="15557" y="11714"/>
                    <a:pt x="15557" y="11714"/>
                  </a:cubicBezTo>
                  <a:cubicBezTo>
                    <a:pt x="15557" y="12138"/>
                    <a:pt x="15557" y="12138"/>
                    <a:pt x="15557" y="12138"/>
                  </a:cubicBezTo>
                  <a:cubicBezTo>
                    <a:pt x="15686" y="11714"/>
                    <a:pt x="15686" y="11714"/>
                    <a:pt x="15686" y="11714"/>
                  </a:cubicBezTo>
                  <a:cubicBezTo>
                    <a:pt x="15686" y="12138"/>
                    <a:pt x="15686" y="12138"/>
                    <a:pt x="15686" y="12138"/>
                  </a:cubicBezTo>
                  <a:cubicBezTo>
                    <a:pt x="15686" y="12138"/>
                    <a:pt x="15686" y="12138"/>
                    <a:pt x="15686" y="12138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138"/>
                    <a:pt x="15686" y="11714"/>
                    <a:pt x="15686" y="11291"/>
                  </a:cubicBezTo>
                  <a:cubicBezTo>
                    <a:pt x="15557" y="10867"/>
                    <a:pt x="15429" y="10444"/>
                    <a:pt x="15300" y="10020"/>
                  </a:cubicBezTo>
                  <a:cubicBezTo>
                    <a:pt x="14657" y="7903"/>
                    <a:pt x="12471" y="5785"/>
                    <a:pt x="11314" y="4514"/>
                  </a:cubicBezTo>
                  <a:cubicBezTo>
                    <a:pt x="10286" y="3244"/>
                    <a:pt x="7329" y="703"/>
                    <a:pt x="4629" y="279"/>
                  </a:cubicBezTo>
                  <a:cubicBezTo>
                    <a:pt x="2057" y="-568"/>
                    <a:pt x="900" y="703"/>
                    <a:pt x="514" y="1550"/>
                  </a:cubicBezTo>
                  <a:cubicBezTo>
                    <a:pt x="129" y="2397"/>
                    <a:pt x="257" y="3244"/>
                    <a:pt x="257" y="3244"/>
                  </a:cubicBezTo>
                  <a:cubicBezTo>
                    <a:pt x="386" y="3667"/>
                    <a:pt x="386" y="3667"/>
                    <a:pt x="386" y="3667"/>
                  </a:cubicBezTo>
                  <a:cubicBezTo>
                    <a:pt x="257" y="3667"/>
                    <a:pt x="257" y="3667"/>
                    <a:pt x="257" y="3667"/>
                  </a:cubicBezTo>
                  <a:cubicBezTo>
                    <a:pt x="257" y="4091"/>
                    <a:pt x="257" y="4091"/>
                    <a:pt x="257" y="4091"/>
                  </a:cubicBezTo>
                  <a:cubicBezTo>
                    <a:pt x="129" y="4091"/>
                    <a:pt x="129" y="4091"/>
                    <a:pt x="129" y="4091"/>
                  </a:cubicBezTo>
                  <a:cubicBezTo>
                    <a:pt x="257" y="4091"/>
                    <a:pt x="257" y="4091"/>
                    <a:pt x="257" y="4091"/>
                  </a:cubicBezTo>
                  <a:cubicBezTo>
                    <a:pt x="129" y="4091"/>
                    <a:pt x="129" y="4091"/>
                    <a:pt x="129" y="4091"/>
                  </a:cubicBezTo>
                  <a:cubicBezTo>
                    <a:pt x="129" y="4514"/>
                    <a:pt x="129" y="4514"/>
                    <a:pt x="129" y="4514"/>
                  </a:cubicBezTo>
                  <a:cubicBezTo>
                    <a:pt x="129" y="4514"/>
                    <a:pt x="129" y="4514"/>
                    <a:pt x="129" y="4514"/>
                  </a:cubicBezTo>
                  <a:cubicBezTo>
                    <a:pt x="129" y="4938"/>
                    <a:pt x="129" y="4938"/>
                    <a:pt x="129" y="4938"/>
                  </a:cubicBezTo>
                  <a:cubicBezTo>
                    <a:pt x="0" y="4938"/>
                    <a:pt x="0" y="4938"/>
                    <a:pt x="0" y="4938"/>
                  </a:cubicBezTo>
                  <a:cubicBezTo>
                    <a:pt x="129" y="4938"/>
                    <a:pt x="129" y="4938"/>
                    <a:pt x="129" y="4938"/>
                  </a:cubicBezTo>
                  <a:cubicBezTo>
                    <a:pt x="129" y="4938"/>
                    <a:pt x="129" y="4938"/>
                    <a:pt x="129" y="4938"/>
                  </a:cubicBezTo>
                  <a:cubicBezTo>
                    <a:pt x="129" y="4938"/>
                    <a:pt x="1157" y="14679"/>
                    <a:pt x="1286" y="15526"/>
                  </a:cubicBezTo>
                  <a:cubicBezTo>
                    <a:pt x="1414" y="16373"/>
                    <a:pt x="1671" y="16797"/>
                    <a:pt x="1671" y="16797"/>
                  </a:cubicBezTo>
                  <a:cubicBezTo>
                    <a:pt x="1929" y="21032"/>
                    <a:pt x="1929" y="21032"/>
                    <a:pt x="1929" y="21032"/>
                  </a:cubicBezTo>
                  <a:cubicBezTo>
                    <a:pt x="1929" y="21032"/>
                    <a:pt x="1929" y="21032"/>
                    <a:pt x="1929" y="21032"/>
                  </a:cubicBezTo>
                  <a:cubicBezTo>
                    <a:pt x="1671" y="16797"/>
                    <a:pt x="1671" y="16797"/>
                    <a:pt x="1671" y="16797"/>
                  </a:cubicBezTo>
                  <a:cubicBezTo>
                    <a:pt x="1671" y="16373"/>
                    <a:pt x="1543" y="16373"/>
                    <a:pt x="1414" y="15950"/>
                  </a:cubicBezTo>
                  <a:cubicBezTo>
                    <a:pt x="1286" y="15103"/>
                    <a:pt x="1800" y="14679"/>
                    <a:pt x="1929" y="14679"/>
                  </a:cubicBezTo>
                  <a:cubicBezTo>
                    <a:pt x="1929" y="14679"/>
                    <a:pt x="1800" y="15103"/>
                    <a:pt x="1671" y="15526"/>
                  </a:cubicBezTo>
                  <a:cubicBezTo>
                    <a:pt x="1800" y="15526"/>
                    <a:pt x="1800" y="15526"/>
                    <a:pt x="1800" y="15526"/>
                  </a:cubicBezTo>
                  <a:cubicBezTo>
                    <a:pt x="2057" y="21032"/>
                    <a:pt x="2057" y="21032"/>
                    <a:pt x="2057" y="21032"/>
                  </a:cubicBezTo>
                  <a:cubicBezTo>
                    <a:pt x="2057" y="21032"/>
                    <a:pt x="2057" y="21032"/>
                    <a:pt x="2057" y="21032"/>
                  </a:cubicBezTo>
                  <a:cubicBezTo>
                    <a:pt x="1800" y="15103"/>
                    <a:pt x="1800" y="15103"/>
                    <a:pt x="1800" y="15103"/>
                  </a:cubicBezTo>
                  <a:close/>
                  <a:moveTo>
                    <a:pt x="3729" y="13832"/>
                  </a:moveTo>
                  <a:cubicBezTo>
                    <a:pt x="3729" y="13832"/>
                    <a:pt x="3729" y="13832"/>
                    <a:pt x="3729" y="13832"/>
                  </a:cubicBezTo>
                  <a:cubicBezTo>
                    <a:pt x="2829" y="2820"/>
                    <a:pt x="2829" y="2820"/>
                    <a:pt x="2829" y="2820"/>
                  </a:cubicBezTo>
                  <a:cubicBezTo>
                    <a:pt x="2829" y="2397"/>
                    <a:pt x="2829" y="2397"/>
                    <a:pt x="2829" y="2397"/>
                  </a:cubicBezTo>
                  <a:lnTo>
                    <a:pt x="3729" y="13832"/>
                  </a:lnTo>
                  <a:close/>
                  <a:moveTo>
                    <a:pt x="2443" y="2397"/>
                  </a:moveTo>
                  <a:cubicBezTo>
                    <a:pt x="2443" y="2397"/>
                    <a:pt x="2443" y="2397"/>
                    <a:pt x="2443" y="2397"/>
                  </a:cubicBezTo>
                  <a:cubicBezTo>
                    <a:pt x="2829" y="2397"/>
                    <a:pt x="2829" y="2397"/>
                    <a:pt x="2829" y="2397"/>
                  </a:cubicBezTo>
                  <a:cubicBezTo>
                    <a:pt x="2829" y="2820"/>
                    <a:pt x="2829" y="2820"/>
                    <a:pt x="2829" y="2820"/>
                  </a:cubicBezTo>
                  <a:cubicBezTo>
                    <a:pt x="2700" y="2820"/>
                    <a:pt x="2700" y="2820"/>
                    <a:pt x="2700" y="2820"/>
                  </a:cubicBezTo>
                  <a:cubicBezTo>
                    <a:pt x="3214" y="8750"/>
                    <a:pt x="3214" y="8750"/>
                    <a:pt x="3214" y="8750"/>
                  </a:cubicBezTo>
                  <a:cubicBezTo>
                    <a:pt x="2700" y="2820"/>
                    <a:pt x="2700" y="2820"/>
                    <a:pt x="2700" y="2820"/>
                  </a:cubicBezTo>
                  <a:cubicBezTo>
                    <a:pt x="2700" y="2397"/>
                    <a:pt x="2700" y="2397"/>
                    <a:pt x="2700" y="2397"/>
                  </a:cubicBezTo>
                  <a:cubicBezTo>
                    <a:pt x="2443" y="2397"/>
                    <a:pt x="2443" y="2397"/>
                    <a:pt x="2443" y="2397"/>
                  </a:cubicBezTo>
                  <a:cubicBezTo>
                    <a:pt x="2571" y="3667"/>
                    <a:pt x="2571" y="3667"/>
                    <a:pt x="2571" y="3667"/>
                  </a:cubicBezTo>
                  <a:cubicBezTo>
                    <a:pt x="2443" y="2397"/>
                    <a:pt x="2443" y="2397"/>
                    <a:pt x="2443" y="2397"/>
                  </a:cubicBezTo>
                  <a:close/>
                  <a:moveTo>
                    <a:pt x="2443" y="2820"/>
                  </a:moveTo>
                  <a:cubicBezTo>
                    <a:pt x="2443" y="2820"/>
                    <a:pt x="2443" y="2820"/>
                    <a:pt x="2443" y="2820"/>
                  </a:cubicBezTo>
                  <a:cubicBezTo>
                    <a:pt x="3343" y="12985"/>
                    <a:pt x="3343" y="12985"/>
                    <a:pt x="3343" y="12985"/>
                  </a:cubicBezTo>
                  <a:cubicBezTo>
                    <a:pt x="2443" y="2820"/>
                    <a:pt x="2443" y="2820"/>
                    <a:pt x="2443" y="2820"/>
                  </a:cubicBezTo>
                  <a:close/>
                  <a:moveTo>
                    <a:pt x="2314" y="2820"/>
                  </a:moveTo>
                  <a:cubicBezTo>
                    <a:pt x="2314" y="2820"/>
                    <a:pt x="2314" y="2820"/>
                    <a:pt x="2314" y="2820"/>
                  </a:cubicBezTo>
                  <a:cubicBezTo>
                    <a:pt x="2186" y="2397"/>
                    <a:pt x="2186" y="2397"/>
                    <a:pt x="2186" y="2397"/>
                  </a:cubicBezTo>
                  <a:cubicBezTo>
                    <a:pt x="3086" y="13832"/>
                    <a:pt x="3086" y="13832"/>
                    <a:pt x="3086" y="13832"/>
                  </a:cubicBezTo>
                  <a:cubicBezTo>
                    <a:pt x="2057" y="2397"/>
                    <a:pt x="2057" y="2397"/>
                    <a:pt x="2057" y="2397"/>
                  </a:cubicBezTo>
                  <a:lnTo>
                    <a:pt x="2314" y="2820"/>
                  </a:lnTo>
                  <a:close/>
                  <a:moveTo>
                    <a:pt x="2057" y="2820"/>
                  </a:moveTo>
                  <a:cubicBezTo>
                    <a:pt x="2057" y="2820"/>
                    <a:pt x="2057" y="2820"/>
                    <a:pt x="2057" y="2820"/>
                  </a:cubicBezTo>
                  <a:cubicBezTo>
                    <a:pt x="1800" y="2820"/>
                    <a:pt x="1800" y="2820"/>
                    <a:pt x="1800" y="2820"/>
                  </a:cubicBezTo>
                  <a:cubicBezTo>
                    <a:pt x="2829" y="13832"/>
                    <a:pt x="2829" y="13832"/>
                    <a:pt x="2829" y="13832"/>
                  </a:cubicBezTo>
                  <a:cubicBezTo>
                    <a:pt x="1800" y="2397"/>
                    <a:pt x="1800" y="2397"/>
                    <a:pt x="1800" y="2397"/>
                  </a:cubicBezTo>
                  <a:lnTo>
                    <a:pt x="2057" y="2820"/>
                  </a:lnTo>
                  <a:close/>
                  <a:moveTo>
                    <a:pt x="1800" y="2820"/>
                  </a:moveTo>
                  <a:cubicBezTo>
                    <a:pt x="1800" y="2820"/>
                    <a:pt x="1800" y="2820"/>
                    <a:pt x="1800" y="2820"/>
                  </a:cubicBezTo>
                  <a:cubicBezTo>
                    <a:pt x="1543" y="2820"/>
                    <a:pt x="1543" y="2820"/>
                    <a:pt x="1543" y="2820"/>
                  </a:cubicBezTo>
                  <a:cubicBezTo>
                    <a:pt x="2571" y="13832"/>
                    <a:pt x="2571" y="13832"/>
                    <a:pt x="2571" y="13832"/>
                  </a:cubicBezTo>
                  <a:cubicBezTo>
                    <a:pt x="1414" y="2820"/>
                    <a:pt x="1414" y="2820"/>
                    <a:pt x="1414" y="2820"/>
                  </a:cubicBezTo>
                  <a:cubicBezTo>
                    <a:pt x="1414" y="2820"/>
                    <a:pt x="1800" y="2820"/>
                    <a:pt x="1800" y="2820"/>
                  </a:cubicBezTo>
                  <a:close/>
                  <a:moveTo>
                    <a:pt x="1414" y="2820"/>
                  </a:moveTo>
                  <a:cubicBezTo>
                    <a:pt x="1414" y="2820"/>
                    <a:pt x="1414" y="2820"/>
                    <a:pt x="1414" y="2820"/>
                  </a:cubicBezTo>
                  <a:cubicBezTo>
                    <a:pt x="1286" y="2820"/>
                    <a:pt x="1286" y="2820"/>
                    <a:pt x="1286" y="2820"/>
                  </a:cubicBezTo>
                  <a:cubicBezTo>
                    <a:pt x="2314" y="14256"/>
                    <a:pt x="2314" y="14256"/>
                    <a:pt x="2314" y="14256"/>
                  </a:cubicBezTo>
                  <a:cubicBezTo>
                    <a:pt x="1157" y="2820"/>
                    <a:pt x="1157" y="2820"/>
                    <a:pt x="1157" y="2820"/>
                  </a:cubicBezTo>
                  <a:lnTo>
                    <a:pt x="1414" y="2820"/>
                  </a:lnTo>
                  <a:close/>
                  <a:moveTo>
                    <a:pt x="129" y="4938"/>
                  </a:moveTo>
                  <a:cubicBezTo>
                    <a:pt x="129" y="4938"/>
                    <a:pt x="129" y="4938"/>
                    <a:pt x="129" y="4938"/>
                  </a:cubicBezTo>
                  <a:cubicBezTo>
                    <a:pt x="129" y="4938"/>
                    <a:pt x="129" y="4938"/>
                    <a:pt x="129" y="4938"/>
                  </a:cubicBezTo>
                  <a:cubicBezTo>
                    <a:pt x="129" y="4938"/>
                    <a:pt x="129" y="4938"/>
                    <a:pt x="129" y="4938"/>
                  </a:cubicBezTo>
                  <a:close/>
                  <a:moveTo>
                    <a:pt x="129" y="4514"/>
                  </a:moveTo>
                  <a:cubicBezTo>
                    <a:pt x="129" y="4514"/>
                    <a:pt x="129" y="4514"/>
                    <a:pt x="129" y="4514"/>
                  </a:cubicBezTo>
                  <a:cubicBezTo>
                    <a:pt x="257" y="4514"/>
                    <a:pt x="257" y="4514"/>
                    <a:pt x="257" y="4514"/>
                  </a:cubicBezTo>
                  <a:cubicBezTo>
                    <a:pt x="129" y="4514"/>
                    <a:pt x="129" y="4514"/>
                    <a:pt x="129" y="4514"/>
                  </a:cubicBezTo>
                  <a:cubicBezTo>
                    <a:pt x="257" y="4938"/>
                    <a:pt x="257" y="4938"/>
                    <a:pt x="257" y="4938"/>
                  </a:cubicBezTo>
                  <a:lnTo>
                    <a:pt x="129" y="4514"/>
                  </a:lnTo>
                  <a:close/>
                  <a:moveTo>
                    <a:pt x="257" y="4091"/>
                  </a:moveTo>
                  <a:cubicBezTo>
                    <a:pt x="257" y="4091"/>
                    <a:pt x="257" y="4091"/>
                    <a:pt x="257" y="4091"/>
                  </a:cubicBezTo>
                  <a:cubicBezTo>
                    <a:pt x="257" y="4514"/>
                    <a:pt x="257" y="4514"/>
                    <a:pt x="257" y="4514"/>
                  </a:cubicBezTo>
                  <a:cubicBezTo>
                    <a:pt x="257" y="4514"/>
                    <a:pt x="257" y="4514"/>
                    <a:pt x="257" y="4514"/>
                  </a:cubicBezTo>
                  <a:cubicBezTo>
                    <a:pt x="257" y="5361"/>
                    <a:pt x="257" y="5361"/>
                    <a:pt x="257" y="5361"/>
                  </a:cubicBezTo>
                  <a:lnTo>
                    <a:pt x="257" y="4091"/>
                  </a:lnTo>
                  <a:close/>
                  <a:moveTo>
                    <a:pt x="257" y="4091"/>
                  </a:moveTo>
                  <a:cubicBezTo>
                    <a:pt x="257" y="4091"/>
                    <a:pt x="257" y="4091"/>
                    <a:pt x="257" y="4091"/>
                  </a:cubicBezTo>
                  <a:cubicBezTo>
                    <a:pt x="386" y="4091"/>
                    <a:pt x="386" y="4091"/>
                    <a:pt x="386" y="4091"/>
                  </a:cubicBezTo>
                  <a:cubicBezTo>
                    <a:pt x="257" y="4091"/>
                    <a:pt x="257" y="4091"/>
                    <a:pt x="257" y="4091"/>
                  </a:cubicBezTo>
                  <a:cubicBezTo>
                    <a:pt x="514" y="7056"/>
                    <a:pt x="514" y="7056"/>
                    <a:pt x="514" y="7056"/>
                  </a:cubicBezTo>
                  <a:lnTo>
                    <a:pt x="257" y="4091"/>
                  </a:lnTo>
                  <a:close/>
                  <a:moveTo>
                    <a:pt x="386" y="3667"/>
                  </a:moveTo>
                  <a:cubicBezTo>
                    <a:pt x="386" y="3667"/>
                    <a:pt x="386" y="3667"/>
                    <a:pt x="386" y="3667"/>
                  </a:cubicBezTo>
                  <a:cubicBezTo>
                    <a:pt x="514" y="4091"/>
                    <a:pt x="514" y="4091"/>
                    <a:pt x="514" y="4091"/>
                  </a:cubicBezTo>
                  <a:cubicBezTo>
                    <a:pt x="386" y="4091"/>
                    <a:pt x="386" y="4091"/>
                    <a:pt x="386" y="4091"/>
                  </a:cubicBezTo>
                  <a:cubicBezTo>
                    <a:pt x="1029" y="10020"/>
                    <a:pt x="1029" y="10020"/>
                    <a:pt x="1029" y="10020"/>
                  </a:cubicBezTo>
                  <a:lnTo>
                    <a:pt x="386" y="3667"/>
                  </a:lnTo>
                  <a:close/>
                  <a:moveTo>
                    <a:pt x="514" y="3667"/>
                  </a:moveTo>
                  <a:cubicBezTo>
                    <a:pt x="514" y="3667"/>
                    <a:pt x="514" y="3667"/>
                    <a:pt x="514" y="3667"/>
                  </a:cubicBezTo>
                  <a:cubicBezTo>
                    <a:pt x="643" y="3667"/>
                    <a:pt x="643" y="3667"/>
                    <a:pt x="643" y="3667"/>
                  </a:cubicBezTo>
                  <a:cubicBezTo>
                    <a:pt x="514" y="3667"/>
                    <a:pt x="514" y="3667"/>
                    <a:pt x="514" y="3667"/>
                  </a:cubicBezTo>
                  <a:cubicBezTo>
                    <a:pt x="1671" y="14679"/>
                    <a:pt x="1671" y="14679"/>
                    <a:pt x="1671" y="14679"/>
                  </a:cubicBezTo>
                  <a:lnTo>
                    <a:pt x="514" y="3667"/>
                  </a:lnTo>
                  <a:close/>
                  <a:moveTo>
                    <a:pt x="643" y="3244"/>
                  </a:moveTo>
                  <a:cubicBezTo>
                    <a:pt x="643" y="3244"/>
                    <a:pt x="643" y="3244"/>
                    <a:pt x="643" y="3244"/>
                  </a:cubicBezTo>
                  <a:cubicBezTo>
                    <a:pt x="771" y="3244"/>
                    <a:pt x="771" y="3244"/>
                    <a:pt x="771" y="3244"/>
                  </a:cubicBezTo>
                  <a:cubicBezTo>
                    <a:pt x="643" y="3667"/>
                    <a:pt x="643" y="3667"/>
                    <a:pt x="643" y="3667"/>
                  </a:cubicBezTo>
                  <a:cubicBezTo>
                    <a:pt x="1671" y="14679"/>
                    <a:pt x="1671" y="14679"/>
                    <a:pt x="1671" y="14679"/>
                  </a:cubicBezTo>
                  <a:lnTo>
                    <a:pt x="643" y="3244"/>
                  </a:lnTo>
                  <a:close/>
                  <a:moveTo>
                    <a:pt x="771" y="3244"/>
                  </a:moveTo>
                  <a:cubicBezTo>
                    <a:pt x="771" y="3244"/>
                    <a:pt x="771" y="3244"/>
                    <a:pt x="771" y="3244"/>
                  </a:cubicBezTo>
                  <a:cubicBezTo>
                    <a:pt x="1029" y="3244"/>
                    <a:pt x="1029" y="3244"/>
                    <a:pt x="1029" y="3244"/>
                  </a:cubicBezTo>
                  <a:cubicBezTo>
                    <a:pt x="771" y="3244"/>
                    <a:pt x="771" y="3244"/>
                    <a:pt x="771" y="3244"/>
                  </a:cubicBezTo>
                  <a:cubicBezTo>
                    <a:pt x="1800" y="14256"/>
                    <a:pt x="1800" y="14256"/>
                    <a:pt x="1800" y="14256"/>
                  </a:cubicBezTo>
                  <a:lnTo>
                    <a:pt x="771" y="3244"/>
                  </a:lnTo>
                  <a:close/>
                  <a:moveTo>
                    <a:pt x="1029" y="3244"/>
                  </a:moveTo>
                  <a:cubicBezTo>
                    <a:pt x="1029" y="3244"/>
                    <a:pt x="1029" y="3244"/>
                    <a:pt x="1029" y="3244"/>
                  </a:cubicBezTo>
                  <a:cubicBezTo>
                    <a:pt x="1157" y="3244"/>
                    <a:pt x="1157" y="3244"/>
                    <a:pt x="1157" y="3244"/>
                  </a:cubicBezTo>
                  <a:cubicBezTo>
                    <a:pt x="1029" y="3244"/>
                    <a:pt x="1029" y="3244"/>
                    <a:pt x="1029" y="3244"/>
                  </a:cubicBezTo>
                  <a:cubicBezTo>
                    <a:pt x="2057" y="14256"/>
                    <a:pt x="2057" y="14256"/>
                    <a:pt x="2057" y="14256"/>
                  </a:cubicBezTo>
                  <a:lnTo>
                    <a:pt x="1029" y="3244"/>
                  </a:lnTo>
                  <a:close/>
                  <a:moveTo>
                    <a:pt x="14786" y="11714"/>
                  </a:moveTo>
                  <a:cubicBezTo>
                    <a:pt x="14786" y="11714"/>
                    <a:pt x="14786" y="11714"/>
                    <a:pt x="14786" y="11714"/>
                  </a:cubicBezTo>
                  <a:cubicBezTo>
                    <a:pt x="14529" y="15950"/>
                    <a:pt x="14529" y="15950"/>
                    <a:pt x="14529" y="15950"/>
                  </a:cubicBezTo>
                  <a:cubicBezTo>
                    <a:pt x="14529" y="15950"/>
                    <a:pt x="14529" y="15950"/>
                    <a:pt x="14529" y="15950"/>
                  </a:cubicBezTo>
                  <a:lnTo>
                    <a:pt x="14786" y="11714"/>
                  </a:lnTo>
                  <a:close/>
                  <a:moveTo>
                    <a:pt x="7071" y="15103"/>
                  </a:moveTo>
                  <a:cubicBezTo>
                    <a:pt x="7071" y="15103"/>
                    <a:pt x="7071" y="15103"/>
                    <a:pt x="7071" y="15103"/>
                  </a:cubicBezTo>
                  <a:cubicBezTo>
                    <a:pt x="7200" y="21032"/>
                    <a:pt x="7200" y="21032"/>
                    <a:pt x="7200" y="21032"/>
                  </a:cubicBezTo>
                  <a:cubicBezTo>
                    <a:pt x="7200" y="21032"/>
                    <a:pt x="7200" y="21032"/>
                    <a:pt x="7200" y="21032"/>
                  </a:cubicBezTo>
                  <a:cubicBezTo>
                    <a:pt x="7071" y="15103"/>
                    <a:pt x="7071" y="15103"/>
                    <a:pt x="7071" y="15103"/>
                  </a:cubicBezTo>
                  <a:cubicBezTo>
                    <a:pt x="6814" y="15103"/>
                    <a:pt x="6686" y="15103"/>
                    <a:pt x="6429" y="15103"/>
                  </a:cubicBezTo>
                  <a:cubicBezTo>
                    <a:pt x="6557" y="21032"/>
                    <a:pt x="6557" y="21032"/>
                    <a:pt x="6557" y="21032"/>
                  </a:cubicBezTo>
                  <a:cubicBezTo>
                    <a:pt x="7071" y="21032"/>
                    <a:pt x="7457" y="21032"/>
                    <a:pt x="7843" y="21032"/>
                  </a:cubicBezTo>
                  <a:cubicBezTo>
                    <a:pt x="7843" y="15526"/>
                    <a:pt x="7843" y="15526"/>
                    <a:pt x="7843" y="15526"/>
                  </a:cubicBezTo>
                  <a:cubicBezTo>
                    <a:pt x="7714" y="15526"/>
                    <a:pt x="7457" y="15526"/>
                    <a:pt x="7071" y="15103"/>
                  </a:cubicBezTo>
                  <a:close/>
                  <a:moveTo>
                    <a:pt x="7329" y="3667"/>
                  </a:moveTo>
                  <a:cubicBezTo>
                    <a:pt x="7329" y="3667"/>
                    <a:pt x="7329" y="3667"/>
                    <a:pt x="7329" y="3667"/>
                  </a:cubicBezTo>
                  <a:cubicBezTo>
                    <a:pt x="7714" y="14679"/>
                    <a:pt x="7714" y="14679"/>
                    <a:pt x="7714" y="14679"/>
                  </a:cubicBezTo>
                  <a:cubicBezTo>
                    <a:pt x="7329" y="3667"/>
                    <a:pt x="7329" y="3667"/>
                    <a:pt x="7329" y="3667"/>
                  </a:cubicBezTo>
                  <a:cubicBezTo>
                    <a:pt x="7457" y="3667"/>
                    <a:pt x="7457" y="3667"/>
                    <a:pt x="7457" y="3667"/>
                  </a:cubicBezTo>
                  <a:cubicBezTo>
                    <a:pt x="7200" y="3244"/>
                    <a:pt x="7200" y="3244"/>
                    <a:pt x="7200" y="3244"/>
                  </a:cubicBezTo>
                  <a:cubicBezTo>
                    <a:pt x="7457" y="15103"/>
                    <a:pt x="7457" y="15103"/>
                    <a:pt x="7457" y="15103"/>
                  </a:cubicBezTo>
                  <a:cubicBezTo>
                    <a:pt x="7200" y="3244"/>
                    <a:pt x="7200" y="3244"/>
                    <a:pt x="7200" y="3244"/>
                  </a:cubicBezTo>
                  <a:cubicBezTo>
                    <a:pt x="6943" y="3667"/>
                    <a:pt x="6943" y="3667"/>
                    <a:pt x="6943" y="3667"/>
                  </a:cubicBezTo>
                  <a:cubicBezTo>
                    <a:pt x="7329" y="14256"/>
                    <a:pt x="7329" y="14256"/>
                    <a:pt x="7329" y="14256"/>
                  </a:cubicBezTo>
                  <a:cubicBezTo>
                    <a:pt x="6943" y="3244"/>
                    <a:pt x="6943" y="3244"/>
                    <a:pt x="6943" y="3244"/>
                  </a:cubicBezTo>
                  <a:cubicBezTo>
                    <a:pt x="7071" y="3244"/>
                    <a:pt x="7071" y="3244"/>
                    <a:pt x="7071" y="3244"/>
                  </a:cubicBezTo>
                  <a:cubicBezTo>
                    <a:pt x="6814" y="3244"/>
                    <a:pt x="6814" y="3244"/>
                    <a:pt x="6814" y="3244"/>
                  </a:cubicBezTo>
                  <a:cubicBezTo>
                    <a:pt x="7071" y="15103"/>
                    <a:pt x="7071" y="15103"/>
                    <a:pt x="7071" y="15103"/>
                  </a:cubicBezTo>
                  <a:cubicBezTo>
                    <a:pt x="7457" y="15103"/>
                    <a:pt x="7714" y="15526"/>
                    <a:pt x="7843" y="15526"/>
                  </a:cubicBezTo>
                  <a:cubicBezTo>
                    <a:pt x="7586" y="3667"/>
                    <a:pt x="7586" y="3667"/>
                    <a:pt x="7586" y="3667"/>
                  </a:cubicBezTo>
                  <a:lnTo>
                    <a:pt x="7329" y="3667"/>
                  </a:lnTo>
                  <a:close/>
                  <a:moveTo>
                    <a:pt x="21343" y="19761"/>
                  </a:moveTo>
                  <a:cubicBezTo>
                    <a:pt x="21343" y="19761"/>
                    <a:pt x="21343" y="19761"/>
                    <a:pt x="21343" y="19761"/>
                  </a:cubicBezTo>
                  <a:cubicBezTo>
                    <a:pt x="21343" y="19338"/>
                    <a:pt x="21343" y="19338"/>
                    <a:pt x="21343" y="19338"/>
                  </a:cubicBezTo>
                  <a:cubicBezTo>
                    <a:pt x="19800" y="17220"/>
                    <a:pt x="19800" y="17220"/>
                    <a:pt x="19800" y="17220"/>
                  </a:cubicBezTo>
                  <a:cubicBezTo>
                    <a:pt x="19800" y="17220"/>
                    <a:pt x="19800" y="17220"/>
                    <a:pt x="19800" y="17220"/>
                  </a:cubicBezTo>
                  <a:cubicBezTo>
                    <a:pt x="19800" y="17220"/>
                    <a:pt x="18771" y="17220"/>
                    <a:pt x="18643" y="17220"/>
                  </a:cubicBezTo>
                  <a:cubicBezTo>
                    <a:pt x="18514" y="17220"/>
                    <a:pt x="18386" y="17220"/>
                    <a:pt x="18386" y="17220"/>
                  </a:cubicBezTo>
                  <a:cubicBezTo>
                    <a:pt x="18386" y="16797"/>
                    <a:pt x="18386" y="16797"/>
                    <a:pt x="18386" y="16797"/>
                  </a:cubicBezTo>
                  <a:cubicBezTo>
                    <a:pt x="18129" y="16797"/>
                    <a:pt x="18129" y="16797"/>
                    <a:pt x="18129" y="16797"/>
                  </a:cubicBezTo>
                  <a:cubicBezTo>
                    <a:pt x="18129" y="16797"/>
                    <a:pt x="18129" y="16797"/>
                    <a:pt x="18129" y="16797"/>
                  </a:cubicBezTo>
                  <a:cubicBezTo>
                    <a:pt x="18129" y="16797"/>
                    <a:pt x="18129" y="16797"/>
                    <a:pt x="18000" y="17220"/>
                  </a:cubicBezTo>
                  <a:cubicBezTo>
                    <a:pt x="18000" y="17220"/>
                    <a:pt x="18000" y="17220"/>
                    <a:pt x="18000" y="17220"/>
                  </a:cubicBezTo>
                  <a:cubicBezTo>
                    <a:pt x="18000" y="17220"/>
                    <a:pt x="18000" y="17220"/>
                    <a:pt x="18000" y="17220"/>
                  </a:cubicBezTo>
                  <a:cubicBezTo>
                    <a:pt x="18000" y="16797"/>
                    <a:pt x="18000" y="16797"/>
                    <a:pt x="18000" y="16797"/>
                  </a:cubicBezTo>
                  <a:cubicBezTo>
                    <a:pt x="17871" y="16797"/>
                    <a:pt x="17871" y="16797"/>
                    <a:pt x="17871" y="16797"/>
                  </a:cubicBezTo>
                  <a:cubicBezTo>
                    <a:pt x="17871" y="16797"/>
                    <a:pt x="17871" y="16797"/>
                    <a:pt x="17871" y="16797"/>
                  </a:cubicBezTo>
                  <a:cubicBezTo>
                    <a:pt x="17871" y="16797"/>
                    <a:pt x="17871" y="16797"/>
                    <a:pt x="17743" y="16797"/>
                  </a:cubicBezTo>
                  <a:cubicBezTo>
                    <a:pt x="17486" y="16797"/>
                    <a:pt x="17100" y="16797"/>
                    <a:pt x="16586" y="16797"/>
                  </a:cubicBezTo>
                  <a:cubicBezTo>
                    <a:pt x="16457" y="16797"/>
                    <a:pt x="15943" y="16797"/>
                    <a:pt x="15300" y="17220"/>
                  </a:cubicBezTo>
                  <a:cubicBezTo>
                    <a:pt x="15429" y="16797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300" y="17220"/>
                    <a:pt x="15300" y="17220"/>
                    <a:pt x="15300" y="17220"/>
                  </a:cubicBezTo>
                  <a:cubicBezTo>
                    <a:pt x="15300" y="17220"/>
                    <a:pt x="15300" y="17220"/>
                    <a:pt x="15300" y="17220"/>
                  </a:cubicBezTo>
                  <a:cubicBezTo>
                    <a:pt x="15300" y="15950"/>
                    <a:pt x="15300" y="15950"/>
                    <a:pt x="15300" y="15950"/>
                  </a:cubicBezTo>
                  <a:cubicBezTo>
                    <a:pt x="15300" y="15950"/>
                    <a:pt x="15300" y="15950"/>
                    <a:pt x="15300" y="15950"/>
                  </a:cubicBezTo>
                  <a:cubicBezTo>
                    <a:pt x="15171" y="17220"/>
                    <a:pt x="15171" y="17220"/>
                    <a:pt x="15171" y="17220"/>
                  </a:cubicBezTo>
                  <a:cubicBezTo>
                    <a:pt x="15171" y="17220"/>
                    <a:pt x="15171" y="17220"/>
                    <a:pt x="15171" y="17220"/>
                  </a:cubicBezTo>
                  <a:cubicBezTo>
                    <a:pt x="15171" y="15950"/>
                    <a:pt x="15171" y="15950"/>
                    <a:pt x="15171" y="15950"/>
                  </a:cubicBezTo>
                  <a:cubicBezTo>
                    <a:pt x="15171" y="15950"/>
                    <a:pt x="15171" y="15950"/>
                    <a:pt x="15171" y="15950"/>
                  </a:cubicBezTo>
                  <a:cubicBezTo>
                    <a:pt x="15043" y="17220"/>
                    <a:pt x="15043" y="17220"/>
                    <a:pt x="15043" y="17220"/>
                  </a:cubicBezTo>
                  <a:cubicBezTo>
                    <a:pt x="15043" y="17220"/>
                    <a:pt x="15043" y="17220"/>
                    <a:pt x="15043" y="1722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4914" y="17220"/>
                    <a:pt x="14914" y="17220"/>
                    <a:pt x="14914" y="17220"/>
                  </a:cubicBezTo>
                  <a:cubicBezTo>
                    <a:pt x="14914" y="17220"/>
                    <a:pt x="14914" y="17220"/>
                    <a:pt x="14914" y="17220"/>
                  </a:cubicBezTo>
                  <a:cubicBezTo>
                    <a:pt x="14914" y="15950"/>
                    <a:pt x="14914" y="15950"/>
                    <a:pt x="14914" y="15950"/>
                  </a:cubicBezTo>
                  <a:cubicBezTo>
                    <a:pt x="14914" y="15950"/>
                    <a:pt x="14914" y="15950"/>
                    <a:pt x="14914" y="15950"/>
                  </a:cubicBezTo>
                  <a:cubicBezTo>
                    <a:pt x="14914" y="15950"/>
                    <a:pt x="14914" y="15950"/>
                    <a:pt x="14914" y="15950"/>
                  </a:cubicBezTo>
                  <a:cubicBezTo>
                    <a:pt x="14786" y="15950"/>
                    <a:pt x="14786" y="15950"/>
                    <a:pt x="14786" y="15950"/>
                  </a:cubicBezTo>
                  <a:cubicBezTo>
                    <a:pt x="14786" y="17220"/>
                    <a:pt x="14786" y="17220"/>
                    <a:pt x="14786" y="17220"/>
                  </a:cubicBezTo>
                  <a:cubicBezTo>
                    <a:pt x="14786" y="17220"/>
                    <a:pt x="14786" y="17220"/>
                    <a:pt x="14657" y="17220"/>
                  </a:cubicBezTo>
                  <a:cubicBezTo>
                    <a:pt x="14786" y="15950"/>
                    <a:pt x="14786" y="15950"/>
                    <a:pt x="14786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529" y="17220"/>
                    <a:pt x="14529" y="17220"/>
                    <a:pt x="14529" y="17220"/>
                  </a:cubicBezTo>
                  <a:cubicBezTo>
                    <a:pt x="14529" y="17220"/>
                    <a:pt x="14529" y="17220"/>
                    <a:pt x="14529" y="17220"/>
                  </a:cubicBezTo>
                  <a:cubicBezTo>
                    <a:pt x="14529" y="15950"/>
                    <a:pt x="14529" y="15950"/>
                    <a:pt x="14529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6373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271" y="17644"/>
                    <a:pt x="14271" y="17644"/>
                    <a:pt x="14271" y="17644"/>
                  </a:cubicBezTo>
                  <a:cubicBezTo>
                    <a:pt x="14271" y="17644"/>
                    <a:pt x="14271" y="17644"/>
                    <a:pt x="14271" y="17644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6373"/>
                    <a:pt x="14271" y="16373"/>
                    <a:pt x="14271" y="16373"/>
                  </a:cubicBezTo>
                  <a:cubicBezTo>
                    <a:pt x="14143" y="16373"/>
                    <a:pt x="14143" y="16373"/>
                    <a:pt x="14143" y="16373"/>
                  </a:cubicBezTo>
                  <a:cubicBezTo>
                    <a:pt x="14143" y="15950"/>
                    <a:pt x="14143" y="15950"/>
                    <a:pt x="14143" y="15950"/>
                  </a:cubicBezTo>
                  <a:cubicBezTo>
                    <a:pt x="14014" y="17644"/>
                    <a:pt x="14014" y="17644"/>
                    <a:pt x="14014" y="17644"/>
                  </a:cubicBezTo>
                  <a:cubicBezTo>
                    <a:pt x="14014" y="17644"/>
                    <a:pt x="14014" y="17644"/>
                    <a:pt x="14014" y="17644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014" y="16373"/>
                    <a:pt x="14014" y="16373"/>
                    <a:pt x="14014" y="16373"/>
                  </a:cubicBezTo>
                  <a:cubicBezTo>
                    <a:pt x="14014" y="16373"/>
                    <a:pt x="14014" y="16373"/>
                    <a:pt x="14014" y="16373"/>
                  </a:cubicBezTo>
                  <a:cubicBezTo>
                    <a:pt x="13886" y="16373"/>
                    <a:pt x="13886" y="16373"/>
                    <a:pt x="13886" y="16373"/>
                  </a:cubicBezTo>
                  <a:cubicBezTo>
                    <a:pt x="13886" y="16373"/>
                    <a:pt x="13886" y="16373"/>
                    <a:pt x="13886" y="16373"/>
                  </a:cubicBezTo>
                  <a:cubicBezTo>
                    <a:pt x="13886" y="16373"/>
                    <a:pt x="13886" y="16373"/>
                    <a:pt x="13886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7644"/>
                    <a:pt x="13757" y="17644"/>
                    <a:pt x="13757" y="17644"/>
                  </a:cubicBezTo>
                  <a:cubicBezTo>
                    <a:pt x="13757" y="17644"/>
                    <a:pt x="13757" y="17644"/>
                    <a:pt x="13757" y="17644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629" y="16373"/>
                    <a:pt x="13629" y="16373"/>
                    <a:pt x="13629" y="16373"/>
                  </a:cubicBezTo>
                  <a:cubicBezTo>
                    <a:pt x="13629" y="16373"/>
                    <a:pt x="13629" y="16373"/>
                    <a:pt x="13629" y="16373"/>
                  </a:cubicBezTo>
                  <a:cubicBezTo>
                    <a:pt x="13629" y="16373"/>
                    <a:pt x="13629" y="16373"/>
                    <a:pt x="13629" y="16373"/>
                  </a:cubicBezTo>
                  <a:cubicBezTo>
                    <a:pt x="13500" y="16373"/>
                    <a:pt x="13500" y="16373"/>
                    <a:pt x="13500" y="16373"/>
                  </a:cubicBezTo>
                  <a:cubicBezTo>
                    <a:pt x="13500" y="17644"/>
                    <a:pt x="13500" y="17644"/>
                    <a:pt x="13500" y="17644"/>
                  </a:cubicBezTo>
                  <a:cubicBezTo>
                    <a:pt x="13500" y="17644"/>
                    <a:pt x="13371" y="17644"/>
                    <a:pt x="13371" y="17644"/>
                  </a:cubicBezTo>
                  <a:cubicBezTo>
                    <a:pt x="13500" y="16373"/>
                    <a:pt x="13500" y="16373"/>
                    <a:pt x="13500" y="16373"/>
                  </a:cubicBezTo>
                  <a:cubicBezTo>
                    <a:pt x="13371" y="16373"/>
                    <a:pt x="13371" y="16373"/>
                    <a:pt x="13371" y="16373"/>
                  </a:cubicBezTo>
                  <a:cubicBezTo>
                    <a:pt x="13371" y="16373"/>
                    <a:pt x="13371" y="16373"/>
                    <a:pt x="13371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114" y="17644"/>
                    <a:pt x="13114" y="17644"/>
                    <a:pt x="13114" y="17644"/>
                  </a:cubicBezTo>
                  <a:cubicBezTo>
                    <a:pt x="13114" y="17644"/>
                    <a:pt x="12986" y="17644"/>
                    <a:pt x="12986" y="17644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729" y="16373"/>
                    <a:pt x="12729" y="16373"/>
                    <a:pt x="12729" y="16373"/>
                  </a:cubicBezTo>
                  <a:cubicBezTo>
                    <a:pt x="12729" y="18067"/>
                    <a:pt x="12729" y="18067"/>
                    <a:pt x="12729" y="18067"/>
                  </a:cubicBezTo>
                  <a:cubicBezTo>
                    <a:pt x="12729" y="18067"/>
                    <a:pt x="12729" y="18067"/>
                    <a:pt x="12729" y="18067"/>
                  </a:cubicBezTo>
                  <a:cubicBezTo>
                    <a:pt x="12729" y="16373"/>
                    <a:pt x="12729" y="16373"/>
                    <a:pt x="12729" y="16373"/>
                  </a:cubicBezTo>
                  <a:cubicBezTo>
                    <a:pt x="12600" y="16373"/>
                    <a:pt x="12600" y="16373"/>
                    <a:pt x="12600" y="16373"/>
                  </a:cubicBezTo>
                  <a:cubicBezTo>
                    <a:pt x="12600" y="16373"/>
                    <a:pt x="12600" y="16373"/>
                    <a:pt x="12600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343" y="18067"/>
                    <a:pt x="12343" y="18067"/>
                    <a:pt x="12343" y="18067"/>
                  </a:cubicBezTo>
                  <a:cubicBezTo>
                    <a:pt x="12343" y="18067"/>
                    <a:pt x="12214" y="18067"/>
                    <a:pt x="12214" y="18067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214" y="16797"/>
                    <a:pt x="12214" y="16797"/>
                    <a:pt x="12214" y="16797"/>
                  </a:cubicBezTo>
                  <a:cubicBezTo>
                    <a:pt x="12214" y="16797"/>
                    <a:pt x="12214" y="16797"/>
                    <a:pt x="12214" y="16797"/>
                  </a:cubicBezTo>
                  <a:cubicBezTo>
                    <a:pt x="12214" y="16797"/>
                    <a:pt x="12214" y="16797"/>
                    <a:pt x="12214" y="16797"/>
                  </a:cubicBezTo>
                  <a:cubicBezTo>
                    <a:pt x="12086" y="16373"/>
                    <a:pt x="12086" y="16373"/>
                    <a:pt x="12086" y="16373"/>
                  </a:cubicBezTo>
                  <a:cubicBezTo>
                    <a:pt x="11957" y="16373"/>
                    <a:pt x="11957" y="16373"/>
                    <a:pt x="11957" y="16373"/>
                  </a:cubicBezTo>
                  <a:cubicBezTo>
                    <a:pt x="11957" y="16373"/>
                    <a:pt x="11957" y="16373"/>
                    <a:pt x="11957" y="16373"/>
                  </a:cubicBezTo>
                  <a:cubicBezTo>
                    <a:pt x="11829" y="18067"/>
                    <a:pt x="11829" y="18067"/>
                    <a:pt x="11829" y="18067"/>
                  </a:cubicBezTo>
                  <a:cubicBezTo>
                    <a:pt x="11829" y="18067"/>
                    <a:pt x="11829" y="18491"/>
                    <a:pt x="11829" y="18491"/>
                  </a:cubicBezTo>
                  <a:cubicBezTo>
                    <a:pt x="11829" y="16373"/>
                    <a:pt x="11829" y="16373"/>
                    <a:pt x="11829" y="16373"/>
                  </a:cubicBezTo>
                  <a:cubicBezTo>
                    <a:pt x="11700" y="16373"/>
                    <a:pt x="11700" y="16373"/>
                    <a:pt x="11700" y="16373"/>
                  </a:cubicBezTo>
                  <a:cubicBezTo>
                    <a:pt x="11700" y="16373"/>
                    <a:pt x="11700" y="16373"/>
                    <a:pt x="11700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443" y="16373"/>
                    <a:pt x="11443" y="16373"/>
                    <a:pt x="11443" y="16373"/>
                  </a:cubicBezTo>
                  <a:cubicBezTo>
                    <a:pt x="11314" y="18491"/>
                    <a:pt x="11314" y="18491"/>
                    <a:pt x="11314" y="18491"/>
                  </a:cubicBezTo>
                  <a:cubicBezTo>
                    <a:pt x="11314" y="18491"/>
                    <a:pt x="11314" y="18491"/>
                    <a:pt x="11314" y="18491"/>
                  </a:cubicBezTo>
                  <a:cubicBezTo>
                    <a:pt x="11314" y="16373"/>
                    <a:pt x="11314" y="16373"/>
                    <a:pt x="11314" y="16373"/>
                  </a:cubicBezTo>
                  <a:cubicBezTo>
                    <a:pt x="11314" y="16373"/>
                    <a:pt x="11314" y="16373"/>
                    <a:pt x="11314" y="16373"/>
                  </a:cubicBezTo>
                  <a:cubicBezTo>
                    <a:pt x="11186" y="16373"/>
                    <a:pt x="11186" y="16373"/>
                    <a:pt x="11186" y="16373"/>
                  </a:cubicBezTo>
                  <a:cubicBezTo>
                    <a:pt x="11186" y="16373"/>
                    <a:pt x="11186" y="16373"/>
                    <a:pt x="11186" y="16373"/>
                  </a:cubicBezTo>
                  <a:cubicBezTo>
                    <a:pt x="11057" y="16373"/>
                    <a:pt x="11057" y="16373"/>
                    <a:pt x="11057" y="16373"/>
                  </a:cubicBezTo>
                  <a:cubicBezTo>
                    <a:pt x="11057" y="16373"/>
                    <a:pt x="11057" y="16373"/>
                    <a:pt x="11057" y="16373"/>
                  </a:cubicBezTo>
                  <a:cubicBezTo>
                    <a:pt x="10929" y="16373"/>
                    <a:pt x="10929" y="16373"/>
                    <a:pt x="10929" y="16373"/>
                  </a:cubicBezTo>
                  <a:cubicBezTo>
                    <a:pt x="10800" y="18914"/>
                    <a:pt x="10800" y="18914"/>
                    <a:pt x="10800" y="18914"/>
                  </a:cubicBezTo>
                  <a:cubicBezTo>
                    <a:pt x="10800" y="18914"/>
                    <a:pt x="10800" y="18914"/>
                    <a:pt x="10800" y="18914"/>
                  </a:cubicBezTo>
                  <a:cubicBezTo>
                    <a:pt x="10800" y="16373"/>
                    <a:pt x="10800" y="16373"/>
                    <a:pt x="10800" y="16373"/>
                  </a:cubicBezTo>
                  <a:cubicBezTo>
                    <a:pt x="10800" y="16373"/>
                    <a:pt x="10800" y="16373"/>
                    <a:pt x="10800" y="16373"/>
                  </a:cubicBezTo>
                  <a:cubicBezTo>
                    <a:pt x="10671" y="16373"/>
                    <a:pt x="10671" y="16373"/>
                    <a:pt x="10671" y="16373"/>
                  </a:cubicBezTo>
                  <a:cubicBezTo>
                    <a:pt x="10414" y="16373"/>
                    <a:pt x="10414" y="16373"/>
                    <a:pt x="10414" y="16373"/>
                  </a:cubicBezTo>
                  <a:cubicBezTo>
                    <a:pt x="10414" y="16373"/>
                    <a:pt x="10414" y="16373"/>
                    <a:pt x="10414" y="16373"/>
                  </a:cubicBezTo>
                  <a:cubicBezTo>
                    <a:pt x="10286" y="16373"/>
                    <a:pt x="10286" y="16373"/>
                    <a:pt x="10286" y="16373"/>
                  </a:cubicBezTo>
                  <a:cubicBezTo>
                    <a:pt x="10286" y="18914"/>
                    <a:pt x="10286" y="18914"/>
                    <a:pt x="10286" y="18914"/>
                  </a:cubicBezTo>
                  <a:cubicBezTo>
                    <a:pt x="10286" y="18914"/>
                    <a:pt x="10286" y="18914"/>
                    <a:pt x="10286" y="19338"/>
                  </a:cubicBezTo>
                  <a:cubicBezTo>
                    <a:pt x="10286" y="16373"/>
                    <a:pt x="10286" y="16373"/>
                    <a:pt x="10286" y="16373"/>
                  </a:cubicBezTo>
                  <a:cubicBezTo>
                    <a:pt x="10286" y="16373"/>
                    <a:pt x="10286" y="16373"/>
                    <a:pt x="10286" y="16373"/>
                  </a:cubicBezTo>
                  <a:cubicBezTo>
                    <a:pt x="10157" y="16373"/>
                    <a:pt x="10157" y="16373"/>
                    <a:pt x="10157" y="16373"/>
                  </a:cubicBezTo>
                  <a:cubicBezTo>
                    <a:pt x="9900" y="16373"/>
                    <a:pt x="9900" y="16373"/>
                    <a:pt x="9900" y="16373"/>
                  </a:cubicBezTo>
                  <a:cubicBezTo>
                    <a:pt x="9900" y="16373"/>
                    <a:pt x="9900" y="16373"/>
                    <a:pt x="9900" y="16373"/>
                  </a:cubicBezTo>
                  <a:cubicBezTo>
                    <a:pt x="9900" y="16373"/>
                    <a:pt x="9900" y="16373"/>
                    <a:pt x="9900" y="16373"/>
                  </a:cubicBezTo>
                  <a:cubicBezTo>
                    <a:pt x="9771" y="15950"/>
                    <a:pt x="9771" y="15950"/>
                    <a:pt x="9771" y="15950"/>
                  </a:cubicBezTo>
                  <a:cubicBezTo>
                    <a:pt x="9771" y="15950"/>
                    <a:pt x="9771" y="15950"/>
                    <a:pt x="9771" y="15950"/>
                  </a:cubicBezTo>
                  <a:cubicBezTo>
                    <a:pt x="9771" y="19338"/>
                    <a:pt x="9771" y="19338"/>
                    <a:pt x="9771" y="19338"/>
                  </a:cubicBezTo>
                  <a:cubicBezTo>
                    <a:pt x="9643" y="19338"/>
                    <a:pt x="9643" y="19338"/>
                    <a:pt x="9643" y="19338"/>
                  </a:cubicBezTo>
                  <a:cubicBezTo>
                    <a:pt x="9643" y="15950"/>
                    <a:pt x="9643" y="15950"/>
                    <a:pt x="9643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386" y="15950"/>
                    <a:pt x="9386" y="15950"/>
                    <a:pt x="9386" y="15950"/>
                  </a:cubicBezTo>
                  <a:cubicBezTo>
                    <a:pt x="9257" y="15950"/>
                    <a:pt x="9257" y="15950"/>
                    <a:pt x="9257" y="15950"/>
                  </a:cubicBezTo>
                  <a:cubicBezTo>
                    <a:pt x="9129" y="15950"/>
                    <a:pt x="9129" y="15950"/>
                    <a:pt x="9129" y="15950"/>
                  </a:cubicBezTo>
                  <a:cubicBezTo>
                    <a:pt x="9129" y="20185"/>
                    <a:pt x="9129" y="20185"/>
                    <a:pt x="9129" y="20185"/>
                  </a:cubicBezTo>
                  <a:cubicBezTo>
                    <a:pt x="9000" y="20185"/>
                    <a:pt x="9000" y="20185"/>
                    <a:pt x="9000" y="20185"/>
                  </a:cubicBezTo>
                  <a:cubicBezTo>
                    <a:pt x="9000" y="15950"/>
                    <a:pt x="9000" y="15950"/>
                    <a:pt x="9000" y="15950"/>
                  </a:cubicBezTo>
                  <a:cubicBezTo>
                    <a:pt x="8871" y="15950"/>
                    <a:pt x="8871" y="15950"/>
                    <a:pt x="8871" y="15950"/>
                  </a:cubicBezTo>
                  <a:cubicBezTo>
                    <a:pt x="8871" y="15950"/>
                    <a:pt x="8871" y="15950"/>
                    <a:pt x="8871" y="15950"/>
                  </a:cubicBezTo>
                  <a:cubicBezTo>
                    <a:pt x="8743" y="15950"/>
                    <a:pt x="8743" y="15950"/>
                    <a:pt x="8743" y="15950"/>
                  </a:cubicBezTo>
                  <a:cubicBezTo>
                    <a:pt x="8614" y="15950"/>
                    <a:pt x="8614" y="15950"/>
                    <a:pt x="8614" y="15950"/>
                  </a:cubicBezTo>
                  <a:cubicBezTo>
                    <a:pt x="8486" y="15950"/>
                    <a:pt x="8486" y="15950"/>
                    <a:pt x="8486" y="15950"/>
                  </a:cubicBezTo>
                  <a:cubicBezTo>
                    <a:pt x="8486" y="21032"/>
                    <a:pt x="8486" y="21032"/>
                    <a:pt x="8486" y="21032"/>
                  </a:cubicBezTo>
                  <a:cubicBezTo>
                    <a:pt x="8486" y="21032"/>
                    <a:pt x="8486" y="21032"/>
                    <a:pt x="8486" y="21032"/>
                  </a:cubicBezTo>
                  <a:cubicBezTo>
                    <a:pt x="8486" y="15526"/>
                    <a:pt x="8486" y="15526"/>
                    <a:pt x="8486" y="15526"/>
                  </a:cubicBezTo>
                  <a:cubicBezTo>
                    <a:pt x="8229" y="15526"/>
                    <a:pt x="8229" y="15526"/>
                    <a:pt x="8229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843" y="15526"/>
                  </a:cubicBezTo>
                  <a:cubicBezTo>
                    <a:pt x="7843" y="21032"/>
                    <a:pt x="7843" y="21032"/>
                    <a:pt x="7843" y="21032"/>
                  </a:cubicBezTo>
                  <a:cubicBezTo>
                    <a:pt x="8100" y="21032"/>
                    <a:pt x="8229" y="21032"/>
                    <a:pt x="8229" y="21032"/>
                  </a:cubicBezTo>
                  <a:cubicBezTo>
                    <a:pt x="8871" y="21032"/>
                    <a:pt x="8871" y="21032"/>
                    <a:pt x="8871" y="21032"/>
                  </a:cubicBezTo>
                  <a:cubicBezTo>
                    <a:pt x="8871" y="21032"/>
                    <a:pt x="9129" y="21032"/>
                    <a:pt x="9514" y="20608"/>
                  </a:cubicBezTo>
                  <a:cubicBezTo>
                    <a:pt x="9514" y="21032"/>
                    <a:pt x="9514" y="21032"/>
                    <a:pt x="9514" y="21032"/>
                  </a:cubicBezTo>
                  <a:cubicBezTo>
                    <a:pt x="10414" y="21032"/>
                    <a:pt x="10414" y="21032"/>
                    <a:pt x="10414" y="21032"/>
                  </a:cubicBezTo>
                  <a:cubicBezTo>
                    <a:pt x="10414" y="21032"/>
                    <a:pt x="10543" y="21032"/>
                    <a:pt x="10543" y="21032"/>
                  </a:cubicBezTo>
                  <a:cubicBezTo>
                    <a:pt x="11057" y="21032"/>
                    <a:pt x="12471" y="21032"/>
                    <a:pt x="13243" y="21032"/>
                  </a:cubicBezTo>
                  <a:cubicBezTo>
                    <a:pt x="14143" y="21032"/>
                    <a:pt x="16843" y="20608"/>
                    <a:pt x="16971" y="20608"/>
                  </a:cubicBezTo>
                  <a:cubicBezTo>
                    <a:pt x="16971" y="20608"/>
                    <a:pt x="16971" y="20608"/>
                    <a:pt x="16971" y="20608"/>
                  </a:cubicBezTo>
                  <a:cubicBezTo>
                    <a:pt x="16971" y="20608"/>
                    <a:pt x="16971" y="20608"/>
                    <a:pt x="16971" y="20608"/>
                  </a:cubicBezTo>
                  <a:cubicBezTo>
                    <a:pt x="16971" y="20608"/>
                    <a:pt x="16971" y="20608"/>
                    <a:pt x="16971" y="20608"/>
                  </a:cubicBezTo>
                  <a:cubicBezTo>
                    <a:pt x="16971" y="20608"/>
                    <a:pt x="17229" y="19761"/>
                    <a:pt x="17486" y="19338"/>
                  </a:cubicBezTo>
                  <a:cubicBezTo>
                    <a:pt x="17743" y="18491"/>
                    <a:pt x="17871" y="18491"/>
                    <a:pt x="17871" y="18067"/>
                  </a:cubicBezTo>
                  <a:cubicBezTo>
                    <a:pt x="18000" y="18067"/>
                    <a:pt x="18129" y="17644"/>
                    <a:pt x="18129" y="17644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8000" y="17220"/>
                    <a:pt x="18000" y="17220"/>
                    <a:pt x="18129" y="17220"/>
                  </a:cubicBezTo>
                  <a:cubicBezTo>
                    <a:pt x="18129" y="17220"/>
                    <a:pt x="18129" y="16797"/>
                    <a:pt x="18129" y="16797"/>
                  </a:cubicBezTo>
                  <a:cubicBezTo>
                    <a:pt x="18257" y="17220"/>
                    <a:pt x="18257" y="17220"/>
                    <a:pt x="18257" y="17220"/>
                  </a:cubicBezTo>
                  <a:cubicBezTo>
                    <a:pt x="18257" y="17644"/>
                    <a:pt x="18257" y="17644"/>
                    <a:pt x="18257" y="17644"/>
                  </a:cubicBezTo>
                  <a:cubicBezTo>
                    <a:pt x="18129" y="17644"/>
                    <a:pt x="18129" y="17644"/>
                    <a:pt x="18129" y="17644"/>
                  </a:cubicBezTo>
                  <a:cubicBezTo>
                    <a:pt x="18129" y="17644"/>
                    <a:pt x="17871" y="18491"/>
                    <a:pt x="17614" y="18914"/>
                  </a:cubicBezTo>
                  <a:cubicBezTo>
                    <a:pt x="17357" y="19338"/>
                    <a:pt x="16971" y="20608"/>
                    <a:pt x="16971" y="20608"/>
                  </a:cubicBezTo>
                  <a:cubicBezTo>
                    <a:pt x="17100" y="20608"/>
                    <a:pt x="17100" y="20608"/>
                    <a:pt x="17100" y="20608"/>
                  </a:cubicBezTo>
                  <a:cubicBezTo>
                    <a:pt x="17100" y="20608"/>
                    <a:pt x="17229" y="20608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100" y="20608"/>
                    <a:pt x="17100" y="20608"/>
                    <a:pt x="17100" y="20608"/>
                  </a:cubicBezTo>
                  <a:cubicBezTo>
                    <a:pt x="17100" y="20608"/>
                    <a:pt x="17229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608"/>
                    <a:pt x="17486" y="20608"/>
                    <a:pt x="17614" y="20608"/>
                  </a:cubicBezTo>
                  <a:cubicBezTo>
                    <a:pt x="17614" y="20608"/>
                    <a:pt x="17614" y="20608"/>
                    <a:pt x="17614" y="20608"/>
                  </a:cubicBezTo>
                  <a:cubicBezTo>
                    <a:pt x="17614" y="20608"/>
                    <a:pt x="17614" y="20608"/>
                    <a:pt x="17614" y="20608"/>
                  </a:cubicBezTo>
                  <a:cubicBezTo>
                    <a:pt x="17614" y="20608"/>
                    <a:pt x="17614" y="20608"/>
                    <a:pt x="17614" y="20608"/>
                  </a:cubicBezTo>
                  <a:cubicBezTo>
                    <a:pt x="17743" y="20608"/>
                    <a:pt x="18000" y="20608"/>
                    <a:pt x="18386" y="20608"/>
                  </a:cubicBezTo>
                  <a:cubicBezTo>
                    <a:pt x="18900" y="20608"/>
                    <a:pt x="19543" y="20608"/>
                    <a:pt x="19543" y="20608"/>
                  </a:cubicBezTo>
                  <a:cubicBezTo>
                    <a:pt x="18129" y="20608"/>
                    <a:pt x="18129" y="20608"/>
                    <a:pt x="18129" y="20608"/>
                  </a:cubicBezTo>
                  <a:cubicBezTo>
                    <a:pt x="18129" y="20608"/>
                    <a:pt x="18129" y="20608"/>
                    <a:pt x="18129" y="20608"/>
                  </a:cubicBezTo>
                  <a:cubicBezTo>
                    <a:pt x="18000" y="20608"/>
                    <a:pt x="18000" y="20608"/>
                    <a:pt x="18000" y="20608"/>
                  </a:cubicBezTo>
                  <a:cubicBezTo>
                    <a:pt x="18000" y="20185"/>
                    <a:pt x="18000" y="20185"/>
                    <a:pt x="18000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129" y="19761"/>
                    <a:pt x="18129" y="19761"/>
                    <a:pt x="18129" y="19761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8000" y="18914"/>
                    <a:pt x="18000" y="18914"/>
                    <a:pt x="18000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000" y="18914"/>
                    <a:pt x="18000" y="18914"/>
                    <a:pt x="18000" y="18914"/>
                  </a:cubicBezTo>
                  <a:cubicBezTo>
                    <a:pt x="18000" y="18491"/>
                    <a:pt x="18000" y="18491"/>
                    <a:pt x="18000" y="18491"/>
                  </a:cubicBezTo>
                  <a:cubicBezTo>
                    <a:pt x="18129" y="18491"/>
                    <a:pt x="18129" y="18491"/>
                    <a:pt x="18129" y="18491"/>
                  </a:cubicBezTo>
                  <a:cubicBezTo>
                    <a:pt x="18129" y="18491"/>
                    <a:pt x="18129" y="18491"/>
                    <a:pt x="18129" y="18491"/>
                  </a:cubicBezTo>
                  <a:cubicBezTo>
                    <a:pt x="18000" y="18491"/>
                    <a:pt x="18000" y="18491"/>
                    <a:pt x="18000" y="18491"/>
                  </a:cubicBezTo>
                  <a:cubicBezTo>
                    <a:pt x="18000" y="18491"/>
                    <a:pt x="18000" y="18491"/>
                    <a:pt x="18000" y="18491"/>
                  </a:cubicBezTo>
                  <a:cubicBezTo>
                    <a:pt x="18129" y="18491"/>
                    <a:pt x="18129" y="18067"/>
                    <a:pt x="18129" y="18067"/>
                  </a:cubicBezTo>
                  <a:cubicBezTo>
                    <a:pt x="18129" y="18067"/>
                    <a:pt x="18257" y="18067"/>
                    <a:pt x="18257" y="18067"/>
                  </a:cubicBezTo>
                  <a:cubicBezTo>
                    <a:pt x="18257" y="18914"/>
                    <a:pt x="18257" y="18914"/>
                    <a:pt x="18257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257" y="18914"/>
                    <a:pt x="18257" y="18914"/>
                    <a:pt x="18257" y="18914"/>
                  </a:cubicBezTo>
                  <a:cubicBezTo>
                    <a:pt x="18257" y="18914"/>
                    <a:pt x="18257" y="18914"/>
                    <a:pt x="18257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129" y="19338"/>
                    <a:pt x="18129" y="19338"/>
                    <a:pt x="18129" y="19338"/>
                  </a:cubicBezTo>
                  <a:cubicBezTo>
                    <a:pt x="18257" y="19338"/>
                    <a:pt x="18257" y="19338"/>
                    <a:pt x="18257" y="19338"/>
                  </a:cubicBezTo>
                  <a:cubicBezTo>
                    <a:pt x="18257" y="19761"/>
                    <a:pt x="18257" y="19761"/>
                    <a:pt x="18257" y="19761"/>
                  </a:cubicBezTo>
                  <a:cubicBezTo>
                    <a:pt x="18129" y="19761"/>
                    <a:pt x="18129" y="19761"/>
                    <a:pt x="18129" y="19761"/>
                  </a:cubicBezTo>
                  <a:cubicBezTo>
                    <a:pt x="18129" y="19761"/>
                    <a:pt x="18129" y="19761"/>
                    <a:pt x="18129" y="19761"/>
                  </a:cubicBezTo>
                  <a:cubicBezTo>
                    <a:pt x="18257" y="19761"/>
                    <a:pt x="18257" y="19761"/>
                    <a:pt x="18257" y="19761"/>
                  </a:cubicBezTo>
                  <a:cubicBezTo>
                    <a:pt x="18257" y="20185"/>
                    <a:pt x="18257" y="20185"/>
                    <a:pt x="18257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257" y="20185"/>
                    <a:pt x="18257" y="20185"/>
                    <a:pt x="18257" y="20185"/>
                  </a:cubicBezTo>
                  <a:cubicBezTo>
                    <a:pt x="18257" y="20185"/>
                    <a:pt x="18257" y="20185"/>
                    <a:pt x="18257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21214" y="20185"/>
                    <a:pt x="21214" y="20185"/>
                    <a:pt x="21214" y="20185"/>
                  </a:cubicBezTo>
                  <a:cubicBezTo>
                    <a:pt x="21214" y="20185"/>
                    <a:pt x="21214" y="20185"/>
                    <a:pt x="21214" y="20185"/>
                  </a:cubicBezTo>
                  <a:cubicBezTo>
                    <a:pt x="21600" y="20185"/>
                    <a:pt x="21600" y="20185"/>
                    <a:pt x="21600" y="20185"/>
                  </a:cubicBezTo>
                  <a:cubicBezTo>
                    <a:pt x="21600" y="20185"/>
                    <a:pt x="21600" y="20185"/>
                    <a:pt x="21600" y="20185"/>
                  </a:cubicBezTo>
                  <a:lnTo>
                    <a:pt x="21343" y="19761"/>
                  </a:lnTo>
                  <a:close/>
                  <a:moveTo>
                    <a:pt x="15300" y="17644"/>
                  </a:move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220"/>
                    <a:pt x="15300" y="17220"/>
                    <a:pt x="15300" y="17220"/>
                  </a:cubicBezTo>
                  <a:cubicBezTo>
                    <a:pt x="15300" y="17220"/>
                    <a:pt x="15300" y="17220"/>
                    <a:pt x="15300" y="17220"/>
                  </a:cubicBez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644"/>
                    <a:pt x="15300" y="17644"/>
                    <a:pt x="15300" y="17644"/>
                  </a:cubicBezTo>
                  <a:close/>
                  <a:moveTo>
                    <a:pt x="15171" y="17220"/>
                  </a:moveTo>
                  <a:cubicBezTo>
                    <a:pt x="15171" y="17220"/>
                    <a:pt x="15171" y="17220"/>
                    <a:pt x="15171" y="17220"/>
                  </a:cubicBezTo>
                  <a:cubicBezTo>
                    <a:pt x="15171" y="17220"/>
                    <a:pt x="15171" y="17220"/>
                    <a:pt x="15171" y="17220"/>
                  </a:cubicBezTo>
                  <a:cubicBezTo>
                    <a:pt x="15171" y="17644"/>
                    <a:pt x="15171" y="17644"/>
                    <a:pt x="15171" y="17644"/>
                  </a:cubicBezTo>
                  <a:cubicBezTo>
                    <a:pt x="15171" y="17644"/>
                    <a:pt x="15171" y="17644"/>
                    <a:pt x="15171" y="17644"/>
                  </a:cubicBezTo>
                  <a:lnTo>
                    <a:pt x="15171" y="17220"/>
                  </a:lnTo>
                  <a:close/>
                  <a:moveTo>
                    <a:pt x="15171" y="17644"/>
                  </a:moveTo>
                  <a:cubicBezTo>
                    <a:pt x="15171" y="17644"/>
                    <a:pt x="15171" y="17644"/>
                    <a:pt x="15171" y="17644"/>
                  </a:cubicBezTo>
                  <a:cubicBezTo>
                    <a:pt x="15171" y="17644"/>
                    <a:pt x="15171" y="17644"/>
                    <a:pt x="15171" y="17644"/>
                  </a:cubicBezTo>
                  <a:cubicBezTo>
                    <a:pt x="15171" y="17644"/>
                    <a:pt x="15171" y="17644"/>
                    <a:pt x="15171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lnTo>
                    <a:pt x="15171" y="17644"/>
                  </a:lnTo>
                  <a:close/>
                  <a:moveTo>
                    <a:pt x="15043" y="17220"/>
                  </a:moveTo>
                  <a:cubicBezTo>
                    <a:pt x="15043" y="17220"/>
                    <a:pt x="15043" y="17220"/>
                    <a:pt x="15043" y="17220"/>
                  </a:cubicBezTo>
                  <a:cubicBezTo>
                    <a:pt x="15043" y="17220"/>
                    <a:pt x="15043" y="17220"/>
                    <a:pt x="15043" y="17220"/>
                  </a:cubicBezTo>
                  <a:cubicBezTo>
                    <a:pt x="15043" y="17644"/>
                    <a:pt x="15043" y="17644"/>
                    <a:pt x="15043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lnTo>
                    <a:pt x="15043" y="17220"/>
                  </a:lnTo>
                  <a:close/>
                  <a:moveTo>
                    <a:pt x="15043" y="17644"/>
                  </a:moveTo>
                  <a:cubicBezTo>
                    <a:pt x="15043" y="17644"/>
                    <a:pt x="15043" y="17644"/>
                    <a:pt x="15043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close/>
                  <a:moveTo>
                    <a:pt x="14914" y="17220"/>
                  </a:moveTo>
                  <a:cubicBezTo>
                    <a:pt x="14914" y="17220"/>
                    <a:pt x="14914" y="17220"/>
                    <a:pt x="14914" y="17220"/>
                  </a:cubicBezTo>
                  <a:cubicBezTo>
                    <a:pt x="14914" y="17220"/>
                    <a:pt x="14914" y="17220"/>
                    <a:pt x="14914" y="17220"/>
                  </a:cubicBezTo>
                  <a:cubicBezTo>
                    <a:pt x="14914" y="17644"/>
                    <a:pt x="14914" y="17644"/>
                    <a:pt x="14914" y="17644"/>
                  </a:cubicBezTo>
                  <a:cubicBezTo>
                    <a:pt x="14914" y="17644"/>
                    <a:pt x="14914" y="17644"/>
                    <a:pt x="14786" y="17644"/>
                  </a:cubicBezTo>
                  <a:lnTo>
                    <a:pt x="14914" y="17220"/>
                  </a:lnTo>
                  <a:close/>
                  <a:moveTo>
                    <a:pt x="14786" y="17644"/>
                  </a:moveTo>
                  <a:cubicBezTo>
                    <a:pt x="14786" y="17644"/>
                    <a:pt x="14786" y="17644"/>
                    <a:pt x="14786" y="17644"/>
                  </a:cubicBezTo>
                  <a:cubicBezTo>
                    <a:pt x="14914" y="17644"/>
                    <a:pt x="14914" y="17644"/>
                    <a:pt x="14914" y="17644"/>
                  </a:cubicBezTo>
                  <a:cubicBezTo>
                    <a:pt x="14914" y="17644"/>
                    <a:pt x="14914" y="17644"/>
                    <a:pt x="14914" y="17644"/>
                  </a:cubicBezTo>
                  <a:cubicBezTo>
                    <a:pt x="14786" y="17644"/>
                    <a:pt x="14786" y="17644"/>
                    <a:pt x="14786" y="17644"/>
                  </a:cubicBezTo>
                  <a:close/>
                  <a:moveTo>
                    <a:pt x="14657" y="17644"/>
                  </a:moveTo>
                  <a:cubicBezTo>
                    <a:pt x="14657" y="17644"/>
                    <a:pt x="14657" y="17644"/>
                    <a:pt x="14657" y="17644"/>
                  </a:cubicBezTo>
                  <a:cubicBezTo>
                    <a:pt x="14657" y="17220"/>
                    <a:pt x="14786" y="17220"/>
                    <a:pt x="14786" y="17220"/>
                  </a:cubicBezTo>
                  <a:cubicBezTo>
                    <a:pt x="14786" y="17644"/>
                    <a:pt x="14786" y="17644"/>
                    <a:pt x="14786" y="17644"/>
                  </a:cubicBezTo>
                  <a:cubicBezTo>
                    <a:pt x="14786" y="17644"/>
                    <a:pt x="14657" y="17644"/>
                    <a:pt x="14657" y="17644"/>
                  </a:cubicBezTo>
                  <a:close/>
                  <a:moveTo>
                    <a:pt x="14657" y="17644"/>
                  </a:moveTo>
                  <a:cubicBezTo>
                    <a:pt x="14657" y="17644"/>
                    <a:pt x="14657" y="17644"/>
                    <a:pt x="14657" y="17644"/>
                  </a:cubicBezTo>
                  <a:cubicBezTo>
                    <a:pt x="14657" y="17644"/>
                    <a:pt x="14786" y="17644"/>
                    <a:pt x="14786" y="17644"/>
                  </a:cubicBezTo>
                  <a:cubicBezTo>
                    <a:pt x="14786" y="17644"/>
                    <a:pt x="14786" y="17644"/>
                    <a:pt x="14786" y="17644"/>
                  </a:cubicBezTo>
                  <a:cubicBezTo>
                    <a:pt x="14657" y="17644"/>
                    <a:pt x="14657" y="17644"/>
                    <a:pt x="14657" y="17644"/>
                  </a:cubicBezTo>
                  <a:close/>
                  <a:moveTo>
                    <a:pt x="14529" y="17644"/>
                  </a:moveTo>
                  <a:cubicBezTo>
                    <a:pt x="14529" y="17644"/>
                    <a:pt x="14529" y="17644"/>
                    <a:pt x="14529" y="17644"/>
                  </a:cubicBezTo>
                  <a:cubicBezTo>
                    <a:pt x="14529" y="17644"/>
                    <a:pt x="14529" y="17644"/>
                    <a:pt x="14529" y="17644"/>
                  </a:cubicBezTo>
                  <a:cubicBezTo>
                    <a:pt x="14529" y="17644"/>
                    <a:pt x="14529" y="17644"/>
                    <a:pt x="14529" y="17644"/>
                  </a:cubicBezTo>
                  <a:cubicBezTo>
                    <a:pt x="14529" y="18067"/>
                    <a:pt x="14529" y="18067"/>
                    <a:pt x="14529" y="18067"/>
                  </a:cubicBezTo>
                  <a:cubicBezTo>
                    <a:pt x="14529" y="18067"/>
                    <a:pt x="14529" y="18067"/>
                    <a:pt x="14400" y="18067"/>
                  </a:cubicBezTo>
                  <a:lnTo>
                    <a:pt x="14529" y="17644"/>
                  </a:lnTo>
                  <a:close/>
                  <a:moveTo>
                    <a:pt x="14400" y="18067"/>
                  </a:moveTo>
                  <a:cubicBezTo>
                    <a:pt x="14400" y="18067"/>
                    <a:pt x="14400" y="18067"/>
                    <a:pt x="14400" y="18067"/>
                  </a:cubicBezTo>
                  <a:cubicBezTo>
                    <a:pt x="14529" y="18067"/>
                    <a:pt x="14529" y="18067"/>
                    <a:pt x="14529" y="18067"/>
                  </a:cubicBezTo>
                  <a:cubicBezTo>
                    <a:pt x="14400" y="18067"/>
                    <a:pt x="14400" y="18067"/>
                    <a:pt x="14400" y="18067"/>
                  </a:cubicBezTo>
                  <a:close/>
                  <a:moveTo>
                    <a:pt x="14271" y="17644"/>
                  </a:moveTo>
                  <a:cubicBezTo>
                    <a:pt x="14271" y="17644"/>
                    <a:pt x="14271" y="17644"/>
                    <a:pt x="14271" y="17644"/>
                  </a:cubicBezTo>
                  <a:cubicBezTo>
                    <a:pt x="14271" y="17644"/>
                    <a:pt x="14271" y="17644"/>
                    <a:pt x="14271" y="17644"/>
                  </a:cubicBezTo>
                  <a:cubicBezTo>
                    <a:pt x="14271" y="18067"/>
                    <a:pt x="14271" y="18067"/>
                    <a:pt x="14271" y="18067"/>
                  </a:cubicBezTo>
                  <a:cubicBezTo>
                    <a:pt x="14271" y="18067"/>
                    <a:pt x="14271" y="18067"/>
                    <a:pt x="14271" y="18067"/>
                  </a:cubicBezTo>
                  <a:lnTo>
                    <a:pt x="14271" y="17644"/>
                  </a:lnTo>
                  <a:close/>
                  <a:moveTo>
                    <a:pt x="14271" y="18067"/>
                  </a:moveTo>
                  <a:cubicBezTo>
                    <a:pt x="14271" y="18067"/>
                    <a:pt x="14271" y="18067"/>
                    <a:pt x="14271" y="18067"/>
                  </a:cubicBezTo>
                  <a:cubicBezTo>
                    <a:pt x="14271" y="18067"/>
                    <a:pt x="14271" y="18067"/>
                    <a:pt x="14271" y="18067"/>
                  </a:cubicBezTo>
                  <a:cubicBezTo>
                    <a:pt x="14271" y="18067"/>
                    <a:pt x="14271" y="18067"/>
                    <a:pt x="14271" y="18067"/>
                  </a:cubicBezTo>
                  <a:close/>
                  <a:moveTo>
                    <a:pt x="14014" y="17644"/>
                  </a:moveTo>
                  <a:cubicBezTo>
                    <a:pt x="14014" y="17644"/>
                    <a:pt x="14014" y="17644"/>
                    <a:pt x="14014" y="17644"/>
                  </a:cubicBezTo>
                  <a:cubicBezTo>
                    <a:pt x="14014" y="17644"/>
                    <a:pt x="14014" y="17644"/>
                    <a:pt x="14014" y="17644"/>
                  </a:cubicBezTo>
                  <a:cubicBezTo>
                    <a:pt x="14014" y="18067"/>
                    <a:pt x="14014" y="18067"/>
                    <a:pt x="14014" y="18067"/>
                  </a:cubicBezTo>
                  <a:cubicBezTo>
                    <a:pt x="14014" y="18067"/>
                    <a:pt x="14014" y="18067"/>
                    <a:pt x="14014" y="18067"/>
                  </a:cubicBezTo>
                  <a:lnTo>
                    <a:pt x="14014" y="17644"/>
                  </a:lnTo>
                  <a:close/>
                  <a:moveTo>
                    <a:pt x="14014" y="18067"/>
                  </a:moveTo>
                  <a:cubicBezTo>
                    <a:pt x="14014" y="18067"/>
                    <a:pt x="14014" y="18067"/>
                    <a:pt x="14014" y="18067"/>
                  </a:cubicBezTo>
                  <a:cubicBezTo>
                    <a:pt x="14014" y="18067"/>
                    <a:pt x="14014" y="18067"/>
                    <a:pt x="14014" y="18067"/>
                  </a:cubicBezTo>
                  <a:cubicBezTo>
                    <a:pt x="14014" y="18067"/>
                    <a:pt x="14014" y="18067"/>
                    <a:pt x="14014" y="18067"/>
                  </a:cubicBezTo>
                  <a:close/>
                  <a:moveTo>
                    <a:pt x="13757" y="17644"/>
                  </a:moveTo>
                  <a:cubicBezTo>
                    <a:pt x="13757" y="17644"/>
                    <a:pt x="13757" y="17644"/>
                    <a:pt x="13757" y="17644"/>
                  </a:cubicBezTo>
                  <a:cubicBezTo>
                    <a:pt x="13757" y="17644"/>
                    <a:pt x="13757" y="17644"/>
                    <a:pt x="13757" y="17644"/>
                  </a:cubicBezTo>
                  <a:cubicBezTo>
                    <a:pt x="13757" y="18067"/>
                    <a:pt x="13757" y="18067"/>
                    <a:pt x="13757" y="18067"/>
                  </a:cubicBezTo>
                  <a:cubicBezTo>
                    <a:pt x="13757" y="18067"/>
                    <a:pt x="13757" y="18067"/>
                    <a:pt x="13629" y="18067"/>
                  </a:cubicBezTo>
                  <a:lnTo>
                    <a:pt x="13757" y="17644"/>
                  </a:lnTo>
                  <a:close/>
                  <a:moveTo>
                    <a:pt x="13629" y="18067"/>
                  </a:moveTo>
                  <a:cubicBezTo>
                    <a:pt x="13629" y="18067"/>
                    <a:pt x="13629" y="18067"/>
                    <a:pt x="13629" y="18067"/>
                  </a:cubicBezTo>
                  <a:cubicBezTo>
                    <a:pt x="13629" y="18067"/>
                    <a:pt x="13629" y="18067"/>
                    <a:pt x="13629" y="18067"/>
                  </a:cubicBezTo>
                  <a:cubicBezTo>
                    <a:pt x="13629" y="18067"/>
                    <a:pt x="13629" y="18067"/>
                    <a:pt x="13629" y="18067"/>
                  </a:cubicBezTo>
                  <a:close/>
                  <a:moveTo>
                    <a:pt x="13371" y="17644"/>
                  </a:moveTo>
                  <a:cubicBezTo>
                    <a:pt x="13371" y="17644"/>
                    <a:pt x="13371" y="17644"/>
                    <a:pt x="13371" y="17644"/>
                  </a:cubicBezTo>
                  <a:cubicBezTo>
                    <a:pt x="13371" y="17644"/>
                    <a:pt x="13500" y="17644"/>
                    <a:pt x="13500" y="17644"/>
                  </a:cubicBezTo>
                  <a:cubicBezTo>
                    <a:pt x="13500" y="18491"/>
                    <a:pt x="13500" y="18491"/>
                    <a:pt x="13500" y="18491"/>
                  </a:cubicBezTo>
                  <a:cubicBezTo>
                    <a:pt x="13371" y="18491"/>
                    <a:pt x="13371" y="18491"/>
                    <a:pt x="13371" y="18491"/>
                  </a:cubicBezTo>
                  <a:lnTo>
                    <a:pt x="13371" y="17644"/>
                  </a:lnTo>
                  <a:close/>
                  <a:moveTo>
                    <a:pt x="12986" y="18067"/>
                  </a:moveTo>
                  <a:cubicBezTo>
                    <a:pt x="12986" y="18067"/>
                    <a:pt x="12986" y="18067"/>
                    <a:pt x="12986" y="18067"/>
                  </a:cubicBezTo>
                  <a:cubicBezTo>
                    <a:pt x="12986" y="18067"/>
                    <a:pt x="13114" y="18067"/>
                    <a:pt x="13114" y="18067"/>
                  </a:cubicBezTo>
                  <a:cubicBezTo>
                    <a:pt x="13114" y="18491"/>
                    <a:pt x="13114" y="18491"/>
                    <a:pt x="13114" y="18491"/>
                  </a:cubicBezTo>
                  <a:cubicBezTo>
                    <a:pt x="12986" y="18491"/>
                    <a:pt x="12986" y="18491"/>
                    <a:pt x="12986" y="18491"/>
                  </a:cubicBezTo>
                  <a:lnTo>
                    <a:pt x="12986" y="18067"/>
                  </a:lnTo>
                  <a:close/>
                  <a:moveTo>
                    <a:pt x="12600" y="18067"/>
                  </a:moveTo>
                  <a:cubicBezTo>
                    <a:pt x="12600" y="18067"/>
                    <a:pt x="12600" y="18067"/>
                    <a:pt x="12600" y="18067"/>
                  </a:cubicBezTo>
                  <a:cubicBezTo>
                    <a:pt x="12729" y="18067"/>
                    <a:pt x="12729" y="18067"/>
                    <a:pt x="12729" y="18067"/>
                  </a:cubicBezTo>
                  <a:cubicBezTo>
                    <a:pt x="12729" y="18491"/>
                    <a:pt x="12729" y="18491"/>
                    <a:pt x="12729" y="18491"/>
                  </a:cubicBezTo>
                  <a:cubicBezTo>
                    <a:pt x="12729" y="18491"/>
                    <a:pt x="12729" y="18491"/>
                    <a:pt x="12600" y="18491"/>
                  </a:cubicBezTo>
                  <a:lnTo>
                    <a:pt x="12600" y="18067"/>
                  </a:lnTo>
                  <a:close/>
                  <a:moveTo>
                    <a:pt x="12214" y="18067"/>
                  </a:moveTo>
                  <a:cubicBezTo>
                    <a:pt x="12214" y="18067"/>
                    <a:pt x="12214" y="18067"/>
                    <a:pt x="12214" y="18067"/>
                  </a:cubicBezTo>
                  <a:cubicBezTo>
                    <a:pt x="12214" y="18067"/>
                    <a:pt x="12343" y="18067"/>
                    <a:pt x="12343" y="18067"/>
                  </a:cubicBezTo>
                  <a:cubicBezTo>
                    <a:pt x="12343" y="18914"/>
                    <a:pt x="12343" y="18914"/>
                    <a:pt x="12343" y="18914"/>
                  </a:cubicBezTo>
                  <a:cubicBezTo>
                    <a:pt x="12214" y="18914"/>
                    <a:pt x="12214" y="18914"/>
                    <a:pt x="12214" y="18914"/>
                  </a:cubicBezTo>
                  <a:lnTo>
                    <a:pt x="12214" y="18067"/>
                  </a:lnTo>
                  <a:close/>
                  <a:moveTo>
                    <a:pt x="11829" y="18491"/>
                  </a:moveTo>
                  <a:cubicBezTo>
                    <a:pt x="11829" y="18491"/>
                    <a:pt x="11829" y="18491"/>
                    <a:pt x="11829" y="18491"/>
                  </a:cubicBezTo>
                  <a:cubicBezTo>
                    <a:pt x="11829" y="18491"/>
                    <a:pt x="11829" y="18491"/>
                    <a:pt x="11829" y="18491"/>
                  </a:cubicBezTo>
                  <a:cubicBezTo>
                    <a:pt x="11829" y="18914"/>
                    <a:pt x="11829" y="18914"/>
                    <a:pt x="11829" y="18914"/>
                  </a:cubicBezTo>
                  <a:cubicBezTo>
                    <a:pt x="11829" y="18914"/>
                    <a:pt x="11829" y="18914"/>
                    <a:pt x="11700" y="18914"/>
                  </a:cubicBezTo>
                  <a:lnTo>
                    <a:pt x="11829" y="18491"/>
                  </a:lnTo>
                  <a:close/>
                  <a:moveTo>
                    <a:pt x="11314" y="18491"/>
                  </a:moveTo>
                  <a:cubicBezTo>
                    <a:pt x="11314" y="18491"/>
                    <a:pt x="11314" y="18491"/>
                    <a:pt x="11314" y="18491"/>
                  </a:cubicBezTo>
                  <a:cubicBezTo>
                    <a:pt x="11314" y="18491"/>
                    <a:pt x="11314" y="18491"/>
                    <a:pt x="11314" y="18491"/>
                  </a:cubicBezTo>
                  <a:cubicBezTo>
                    <a:pt x="11314" y="19338"/>
                    <a:pt x="11314" y="19338"/>
                    <a:pt x="11314" y="19338"/>
                  </a:cubicBezTo>
                  <a:cubicBezTo>
                    <a:pt x="11314" y="19338"/>
                    <a:pt x="11314" y="19338"/>
                    <a:pt x="11314" y="19338"/>
                  </a:cubicBezTo>
                  <a:lnTo>
                    <a:pt x="11314" y="18491"/>
                  </a:lnTo>
                  <a:close/>
                  <a:moveTo>
                    <a:pt x="10800" y="18914"/>
                  </a:moveTo>
                  <a:cubicBezTo>
                    <a:pt x="10800" y="18914"/>
                    <a:pt x="10800" y="18914"/>
                    <a:pt x="10800" y="18914"/>
                  </a:cubicBezTo>
                  <a:cubicBezTo>
                    <a:pt x="10800" y="18914"/>
                    <a:pt x="10800" y="18914"/>
                    <a:pt x="10800" y="18914"/>
                  </a:cubicBezTo>
                  <a:cubicBezTo>
                    <a:pt x="10800" y="19338"/>
                    <a:pt x="10800" y="19338"/>
                    <a:pt x="10800" y="19338"/>
                  </a:cubicBezTo>
                  <a:cubicBezTo>
                    <a:pt x="10800" y="19338"/>
                    <a:pt x="10800" y="19338"/>
                    <a:pt x="10800" y="19338"/>
                  </a:cubicBezTo>
                  <a:lnTo>
                    <a:pt x="10800" y="18914"/>
                  </a:lnTo>
                  <a:close/>
                  <a:moveTo>
                    <a:pt x="10286" y="19338"/>
                  </a:moveTo>
                  <a:cubicBezTo>
                    <a:pt x="10286" y="19338"/>
                    <a:pt x="10286" y="19338"/>
                    <a:pt x="10286" y="19338"/>
                  </a:cubicBezTo>
                  <a:cubicBezTo>
                    <a:pt x="10286" y="19338"/>
                    <a:pt x="10286" y="19338"/>
                    <a:pt x="10286" y="19338"/>
                  </a:cubicBezTo>
                  <a:cubicBezTo>
                    <a:pt x="10286" y="19761"/>
                    <a:pt x="10286" y="19761"/>
                    <a:pt x="10286" y="19761"/>
                  </a:cubicBezTo>
                  <a:cubicBezTo>
                    <a:pt x="10286" y="19761"/>
                    <a:pt x="10286" y="19761"/>
                    <a:pt x="10286" y="19761"/>
                  </a:cubicBezTo>
                  <a:lnTo>
                    <a:pt x="10286" y="19338"/>
                  </a:lnTo>
                  <a:close/>
                  <a:moveTo>
                    <a:pt x="9514" y="20185"/>
                  </a:moveTo>
                  <a:cubicBezTo>
                    <a:pt x="9514" y="20185"/>
                    <a:pt x="9514" y="20185"/>
                    <a:pt x="9514" y="20185"/>
                  </a:cubicBezTo>
                  <a:cubicBezTo>
                    <a:pt x="9514" y="20185"/>
                    <a:pt x="9643" y="20185"/>
                    <a:pt x="9643" y="20185"/>
                  </a:cubicBezTo>
                  <a:cubicBezTo>
                    <a:pt x="9643" y="19338"/>
                    <a:pt x="9643" y="19338"/>
                    <a:pt x="9643" y="19338"/>
                  </a:cubicBezTo>
                  <a:cubicBezTo>
                    <a:pt x="9643" y="19338"/>
                    <a:pt x="9643" y="19338"/>
                    <a:pt x="9771" y="19338"/>
                  </a:cubicBezTo>
                  <a:cubicBezTo>
                    <a:pt x="9771" y="19761"/>
                    <a:pt x="9771" y="19761"/>
                    <a:pt x="9771" y="19761"/>
                  </a:cubicBezTo>
                  <a:cubicBezTo>
                    <a:pt x="9771" y="19761"/>
                    <a:pt x="9900" y="19761"/>
                    <a:pt x="9900" y="19761"/>
                  </a:cubicBezTo>
                  <a:cubicBezTo>
                    <a:pt x="9900" y="19761"/>
                    <a:pt x="9771" y="19761"/>
                    <a:pt x="9771" y="20185"/>
                  </a:cubicBezTo>
                  <a:cubicBezTo>
                    <a:pt x="9771" y="19761"/>
                    <a:pt x="9771" y="19761"/>
                    <a:pt x="9771" y="19761"/>
                  </a:cubicBezTo>
                  <a:cubicBezTo>
                    <a:pt x="9643" y="20185"/>
                    <a:pt x="9643" y="20185"/>
                    <a:pt x="9643" y="20185"/>
                  </a:cubicBezTo>
                  <a:cubicBezTo>
                    <a:pt x="9643" y="20185"/>
                    <a:pt x="9643" y="20185"/>
                    <a:pt x="9643" y="20185"/>
                  </a:cubicBezTo>
                  <a:cubicBezTo>
                    <a:pt x="9643" y="20185"/>
                    <a:pt x="9643" y="20185"/>
                    <a:pt x="9643" y="20185"/>
                  </a:cubicBezTo>
                  <a:cubicBezTo>
                    <a:pt x="9643" y="20185"/>
                    <a:pt x="9514" y="20185"/>
                    <a:pt x="9514" y="20185"/>
                  </a:cubicBezTo>
                  <a:close/>
                  <a:moveTo>
                    <a:pt x="9514" y="20185"/>
                  </a:moveTo>
                  <a:cubicBezTo>
                    <a:pt x="9514" y="20185"/>
                    <a:pt x="9514" y="20185"/>
                    <a:pt x="9514" y="20185"/>
                  </a:cubicBezTo>
                  <a:cubicBezTo>
                    <a:pt x="9129" y="20185"/>
                    <a:pt x="8871" y="20608"/>
                    <a:pt x="8614" y="20608"/>
                  </a:cubicBezTo>
                  <a:cubicBezTo>
                    <a:pt x="8871" y="20608"/>
                    <a:pt x="9257" y="20185"/>
                    <a:pt x="9386" y="20185"/>
                  </a:cubicBezTo>
                  <a:cubicBezTo>
                    <a:pt x="9386" y="20185"/>
                    <a:pt x="9514" y="20185"/>
                    <a:pt x="9514" y="20185"/>
                  </a:cubicBezTo>
                  <a:close/>
                  <a:moveTo>
                    <a:pt x="11186" y="21032"/>
                  </a:moveTo>
                  <a:cubicBezTo>
                    <a:pt x="11186" y="21032"/>
                    <a:pt x="11186" y="21032"/>
                    <a:pt x="11186" y="21032"/>
                  </a:cubicBezTo>
                  <a:cubicBezTo>
                    <a:pt x="10929" y="21032"/>
                    <a:pt x="10800" y="21032"/>
                    <a:pt x="10671" y="21032"/>
                  </a:cubicBezTo>
                  <a:cubicBezTo>
                    <a:pt x="10800" y="21032"/>
                    <a:pt x="10929" y="21032"/>
                    <a:pt x="11186" y="20608"/>
                  </a:cubicBezTo>
                  <a:lnTo>
                    <a:pt x="11186" y="21032"/>
                  </a:lnTo>
                  <a:close/>
                  <a:moveTo>
                    <a:pt x="11443" y="21032"/>
                  </a:moveTo>
                  <a:cubicBezTo>
                    <a:pt x="11443" y="21032"/>
                    <a:pt x="11443" y="21032"/>
                    <a:pt x="11443" y="21032"/>
                  </a:cubicBezTo>
                  <a:cubicBezTo>
                    <a:pt x="11314" y="21032"/>
                    <a:pt x="11314" y="21032"/>
                    <a:pt x="11186" y="21032"/>
                  </a:cubicBezTo>
                  <a:cubicBezTo>
                    <a:pt x="11186" y="20608"/>
                    <a:pt x="11186" y="20608"/>
                    <a:pt x="11186" y="20608"/>
                  </a:cubicBezTo>
                  <a:cubicBezTo>
                    <a:pt x="11314" y="20608"/>
                    <a:pt x="11314" y="20608"/>
                    <a:pt x="11443" y="20608"/>
                  </a:cubicBezTo>
                  <a:lnTo>
                    <a:pt x="11443" y="21032"/>
                  </a:lnTo>
                  <a:close/>
                  <a:moveTo>
                    <a:pt x="11700" y="21032"/>
                  </a:moveTo>
                  <a:cubicBezTo>
                    <a:pt x="11700" y="21032"/>
                    <a:pt x="11700" y="21032"/>
                    <a:pt x="11700" y="21032"/>
                  </a:cubicBezTo>
                  <a:cubicBezTo>
                    <a:pt x="11700" y="21032"/>
                    <a:pt x="11571" y="21032"/>
                    <a:pt x="11443" y="21032"/>
                  </a:cubicBezTo>
                  <a:cubicBezTo>
                    <a:pt x="11443" y="20608"/>
                    <a:pt x="11443" y="20608"/>
                    <a:pt x="11443" y="20608"/>
                  </a:cubicBezTo>
                  <a:cubicBezTo>
                    <a:pt x="11571" y="20608"/>
                    <a:pt x="11700" y="20608"/>
                    <a:pt x="11700" y="20608"/>
                  </a:cubicBezTo>
                  <a:lnTo>
                    <a:pt x="11700" y="21032"/>
                  </a:lnTo>
                  <a:close/>
                  <a:moveTo>
                    <a:pt x="11957" y="21032"/>
                  </a:moveTo>
                  <a:cubicBezTo>
                    <a:pt x="11957" y="21032"/>
                    <a:pt x="11957" y="21032"/>
                    <a:pt x="11957" y="21032"/>
                  </a:cubicBezTo>
                  <a:cubicBezTo>
                    <a:pt x="11957" y="21032"/>
                    <a:pt x="11829" y="21032"/>
                    <a:pt x="11700" y="21032"/>
                  </a:cubicBezTo>
                  <a:cubicBezTo>
                    <a:pt x="11700" y="20608"/>
                    <a:pt x="11700" y="20608"/>
                    <a:pt x="11700" y="20608"/>
                  </a:cubicBezTo>
                  <a:cubicBezTo>
                    <a:pt x="11829" y="20185"/>
                    <a:pt x="11957" y="20185"/>
                    <a:pt x="11957" y="20185"/>
                  </a:cubicBezTo>
                  <a:lnTo>
                    <a:pt x="11957" y="21032"/>
                  </a:lnTo>
                  <a:close/>
                  <a:moveTo>
                    <a:pt x="12214" y="21032"/>
                  </a:moveTo>
                  <a:cubicBezTo>
                    <a:pt x="12214" y="21032"/>
                    <a:pt x="12214" y="21032"/>
                    <a:pt x="12214" y="21032"/>
                  </a:cubicBezTo>
                  <a:cubicBezTo>
                    <a:pt x="12214" y="21032"/>
                    <a:pt x="12086" y="21032"/>
                    <a:pt x="12086" y="21032"/>
                  </a:cubicBezTo>
                  <a:cubicBezTo>
                    <a:pt x="12086" y="20185"/>
                    <a:pt x="12086" y="20185"/>
                    <a:pt x="12086" y="20185"/>
                  </a:cubicBezTo>
                  <a:cubicBezTo>
                    <a:pt x="12086" y="20185"/>
                    <a:pt x="12214" y="20185"/>
                    <a:pt x="12214" y="20185"/>
                  </a:cubicBezTo>
                  <a:lnTo>
                    <a:pt x="12214" y="21032"/>
                  </a:lnTo>
                  <a:close/>
                  <a:moveTo>
                    <a:pt x="12600" y="21032"/>
                  </a:moveTo>
                  <a:cubicBezTo>
                    <a:pt x="12600" y="21032"/>
                    <a:pt x="12600" y="21032"/>
                    <a:pt x="12600" y="21032"/>
                  </a:cubicBezTo>
                  <a:cubicBezTo>
                    <a:pt x="12471" y="21032"/>
                    <a:pt x="12343" y="21032"/>
                    <a:pt x="12343" y="21032"/>
                  </a:cubicBezTo>
                  <a:cubicBezTo>
                    <a:pt x="12343" y="20608"/>
                    <a:pt x="12343" y="20608"/>
                    <a:pt x="12343" y="20608"/>
                  </a:cubicBezTo>
                  <a:cubicBezTo>
                    <a:pt x="12600" y="20608"/>
                    <a:pt x="12600" y="20608"/>
                    <a:pt x="12600" y="20608"/>
                  </a:cubicBezTo>
                  <a:lnTo>
                    <a:pt x="12600" y="21032"/>
                  </a:lnTo>
                  <a:close/>
                  <a:moveTo>
                    <a:pt x="12600" y="20608"/>
                  </a:moveTo>
                  <a:cubicBezTo>
                    <a:pt x="12600" y="20608"/>
                    <a:pt x="12600" y="20608"/>
                    <a:pt x="12600" y="20608"/>
                  </a:cubicBezTo>
                  <a:cubicBezTo>
                    <a:pt x="12343" y="20608"/>
                    <a:pt x="12343" y="20608"/>
                    <a:pt x="12343" y="20608"/>
                  </a:cubicBezTo>
                  <a:cubicBezTo>
                    <a:pt x="12343" y="20185"/>
                    <a:pt x="12343" y="20185"/>
                    <a:pt x="12343" y="20185"/>
                  </a:cubicBezTo>
                  <a:cubicBezTo>
                    <a:pt x="12343" y="20185"/>
                    <a:pt x="12471" y="20185"/>
                    <a:pt x="12600" y="20185"/>
                  </a:cubicBezTo>
                  <a:lnTo>
                    <a:pt x="12600" y="20608"/>
                  </a:lnTo>
                  <a:close/>
                  <a:moveTo>
                    <a:pt x="12857" y="21032"/>
                  </a:moveTo>
                  <a:cubicBezTo>
                    <a:pt x="12857" y="21032"/>
                    <a:pt x="12857" y="21032"/>
                    <a:pt x="12857" y="21032"/>
                  </a:cubicBezTo>
                  <a:cubicBezTo>
                    <a:pt x="12729" y="21032"/>
                    <a:pt x="12600" y="21032"/>
                    <a:pt x="12600" y="21032"/>
                  </a:cubicBezTo>
                  <a:cubicBezTo>
                    <a:pt x="12600" y="20608"/>
                    <a:pt x="12600" y="20608"/>
                    <a:pt x="12600" y="20608"/>
                  </a:cubicBezTo>
                  <a:cubicBezTo>
                    <a:pt x="12729" y="20608"/>
                    <a:pt x="12729" y="20608"/>
                    <a:pt x="12729" y="20608"/>
                  </a:cubicBezTo>
                  <a:cubicBezTo>
                    <a:pt x="12729" y="20608"/>
                    <a:pt x="12729" y="20608"/>
                    <a:pt x="12729" y="20608"/>
                  </a:cubicBezTo>
                  <a:cubicBezTo>
                    <a:pt x="12600" y="20608"/>
                    <a:pt x="12600" y="20608"/>
                    <a:pt x="12600" y="20608"/>
                  </a:cubicBezTo>
                  <a:cubicBezTo>
                    <a:pt x="12600" y="19761"/>
                    <a:pt x="12600" y="19761"/>
                    <a:pt x="12600" y="19761"/>
                  </a:cubicBezTo>
                  <a:cubicBezTo>
                    <a:pt x="12600" y="19761"/>
                    <a:pt x="12729" y="19761"/>
                    <a:pt x="12857" y="19761"/>
                  </a:cubicBezTo>
                  <a:lnTo>
                    <a:pt x="12857" y="21032"/>
                  </a:lnTo>
                  <a:close/>
                  <a:moveTo>
                    <a:pt x="12986" y="21032"/>
                  </a:moveTo>
                  <a:cubicBezTo>
                    <a:pt x="12986" y="21032"/>
                    <a:pt x="12986" y="21032"/>
                    <a:pt x="12986" y="21032"/>
                  </a:cubicBezTo>
                  <a:cubicBezTo>
                    <a:pt x="12986" y="21032"/>
                    <a:pt x="12857" y="21032"/>
                    <a:pt x="12857" y="21032"/>
                  </a:cubicBezTo>
                  <a:cubicBezTo>
                    <a:pt x="12857" y="19761"/>
                    <a:pt x="12857" y="19761"/>
                    <a:pt x="12857" y="19761"/>
                  </a:cubicBezTo>
                  <a:cubicBezTo>
                    <a:pt x="12857" y="19761"/>
                    <a:pt x="12986" y="19761"/>
                    <a:pt x="12986" y="19761"/>
                  </a:cubicBezTo>
                  <a:lnTo>
                    <a:pt x="12986" y="21032"/>
                  </a:lnTo>
                  <a:close/>
                  <a:moveTo>
                    <a:pt x="13243" y="20185"/>
                  </a:moveTo>
                  <a:cubicBezTo>
                    <a:pt x="13243" y="20185"/>
                    <a:pt x="13243" y="20185"/>
                    <a:pt x="13243" y="20185"/>
                  </a:cubicBezTo>
                  <a:cubicBezTo>
                    <a:pt x="13243" y="20185"/>
                    <a:pt x="13243" y="20185"/>
                    <a:pt x="13243" y="20185"/>
                  </a:cubicBezTo>
                  <a:cubicBezTo>
                    <a:pt x="13243" y="20185"/>
                    <a:pt x="13243" y="20185"/>
                    <a:pt x="13243" y="20185"/>
                  </a:cubicBezTo>
                  <a:cubicBezTo>
                    <a:pt x="13243" y="20185"/>
                    <a:pt x="13243" y="20185"/>
                    <a:pt x="13243" y="20185"/>
                  </a:cubicBezTo>
                  <a:cubicBezTo>
                    <a:pt x="13243" y="21032"/>
                    <a:pt x="13243" y="21032"/>
                    <a:pt x="13243" y="21032"/>
                  </a:cubicBezTo>
                  <a:cubicBezTo>
                    <a:pt x="13243" y="21032"/>
                    <a:pt x="13243" y="21032"/>
                    <a:pt x="13243" y="21032"/>
                  </a:cubicBezTo>
                  <a:cubicBezTo>
                    <a:pt x="13243" y="21032"/>
                    <a:pt x="13114" y="21032"/>
                    <a:pt x="13114" y="21032"/>
                  </a:cubicBezTo>
                  <a:cubicBezTo>
                    <a:pt x="13114" y="19761"/>
                    <a:pt x="13114" y="19761"/>
                    <a:pt x="13114" y="19761"/>
                  </a:cubicBezTo>
                  <a:cubicBezTo>
                    <a:pt x="13114" y="19761"/>
                    <a:pt x="13243" y="19761"/>
                    <a:pt x="13243" y="19761"/>
                  </a:cubicBezTo>
                  <a:lnTo>
                    <a:pt x="13243" y="20185"/>
                  </a:lnTo>
                  <a:close/>
                  <a:moveTo>
                    <a:pt x="13886" y="20608"/>
                  </a:moveTo>
                  <a:cubicBezTo>
                    <a:pt x="13886" y="20608"/>
                    <a:pt x="13886" y="20608"/>
                    <a:pt x="13886" y="20608"/>
                  </a:cubicBezTo>
                  <a:cubicBezTo>
                    <a:pt x="13886" y="20608"/>
                    <a:pt x="13757" y="20608"/>
                    <a:pt x="13757" y="2060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886" y="20608"/>
                    <a:pt x="13886" y="20608"/>
                    <a:pt x="13886" y="20608"/>
                  </a:cubicBezTo>
                  <a:close/>
                  <a:moveTo>
                    <a:pt x="13886" y="20608"/>
                  </a:moveTo>
                  <a:cubicBezTo>
                    <a:pt x="13886" y="20608"/>
                    <a:pt x="13886" y="20608"/>
                    <a:pt x="13886" y="2060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757" y="19338"/>
                    <a:pt x="13757" y="19338"/>
                    <a:pt x="13757" y="19338"/>
                  </a:cubicBezTo>
                  <a:cubicBezTo>
                    <a:pt x="13757" y="19338"/>
                    <a:pt x="13757" y="19338"/>
                    <a:pt x="13757" y="1933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629" y="20608"/>
                    <a:pt x="13629" y="20608"/>
                    <a:pt x="13629" y="20608"/>
                  </a:cubicBezTo>
                  <a:cubicBezTo>
                    <a:pt x="13629" y="20608"/>
                    <a:pt x="13629" y="20608"/>
                    <a:pt x="13629" y="2060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629" y="21032"/>
                    <a:pt x="13500" y="21032"/>
                    <a:pt x="13371" y="21032"/>
                  </a:cubicBezTo>
                  <a:cubicBezTo>
                    <a:pt x="13371" y="20185"/>
                    <a:pt x="13371" y="20185"/>
                    <a:pt x="13371" y="20185"/>
                  </a:cubicBezTo>
                  <a:cubicBezTo>
                    <a:pt x="13500" y="20185"/>
                    <a:pt x="13500" y="20185"/>
                    <a:pt x="13500" y="20185"/>
                  </a:cubicBezTo>
                  <a:cubicBezTo>
                    <a:pt x="13500" y="20608"/>
                    <a:pt x="13500" y="20608"/>
                    <a:pt x="13500" y="20608"/>
                  </a:cubicBezTo>
                  <a:cubicBezTo>
                    <a:pt x="13500" y="20608"/>
                    <a:pt x="13500" y="20608"/>
                    <a:pt x="13500" y="20608"/>
                  </a:cubicBezTo>
                  <a:cubicBezTo>
                    <a:pt x="13500" y="20185"/>
                    <a:pt x="13500" y="20185"/>
                    <a:pt x="13500" y="20185"/>
                  </a:cubicBezTo>
                  <a:cubicBezTo>
                    <a:pt x="13629" y="20185"/>
                    <a:pt x="13629" y="20185"/>
                    <a:pt x="13629" y="20185"/>
                  </a:cubicBezTo>
                  <a:cubicBezTo>
                    <a:pt x="13629" y="20185"/>
                    <a:pt x="13629" y="20185"/>
                    <a:pt x="13629" y="20185"/>
                  </a:cubicBezTo>
                  <a:cubicBezTo>
                    <a:pt x="13500" y="20185"/>
                    <a:pt x="13500" y="20185"/>
                    <a:pt x="13500" y="20185"/>
                  </a:cubicBezTo>
                  <a:cubicBezTo>
                    <a:pt x="13500" y="19338"/>
                    <a:pt x="13500" y="19338"/>
                    <a:pt x="13500" y="19338"/>
                  </a:cubicBezTo>
                  <a:cubicBezTo>
                    <a:pt x="13629" y="19338"/>
                    <a:pt x="13757" y="19338"/>
                    <a:pt x="13886" y="19338"/>
                  </a:cubicBezTo>
                  <a:lnTo>
                    <a:pt x="13886" y="20608"/>
                  </a:lnTo>
                  <a:close/>
                  <a:moveTo>
                    <a:pt x="13371" y="20185"/>
                  </a:moveTo>
                  <a:cubicBezTo>
                    <a:pt x="13371" y="20185"/>
                    <a:pt x="13371" y="20185"/>
                    <a:pt x="13371" y="20185"/>
                  </a:cubicBezTo>
                  <a:cubicBezTo>
                    <a:pt x="13371" y="19761"/>
                    <a:pt x="13371" y="19761"/>
                    <a:pt x="13371" y="19761"/>
                  </a:cubicBezTo>
                  <a:cubicBezTo>
                    <a:pt x="13371" y="19338"/>
                    <a:pt x="13500" y="19338"/>
                    <a:pt x="13500" y="19338"/>
                  </a:cubicBezTo>
                  <a:cubicBezTo>
                    <a:pt x="13500" y="20185"/>
                    <a:pt x="13500" y="20185"/>
                    <a:pt x="13500" y="20185"/>
                  </a:cubicBezTo>
                  <a:lnTo>
                    <a:pt x="13371" y="20185"/>
                  </a:lnTo>
                  <a:close/>
                  <a:moveTo>
                    <a:pt x="14400" y="20608"/>
                  </a:moveTo>
                  <a:cubicBezTo>
                    <a:pt x="14400" y="20608"/>
                    <a:pt x="14400" y="20608"/>
                    <a:pt x="14400" y="20608"/>
                  </a:cubicBezTo>
                  <a:cubicBezTo>
                    <a:pt x="14271" y="20608"/>
                    <a:pt x="14143" y="20608"/>
                    <a:pt x="14014" y="20608"/>
                  </a:cubicBezTo>
                  <a:cubicBezTo>
                    <a:pt x="14014" y="20608"/>
                    <a:pt x="14014" y="20608"/>
                    <a:pt x="14014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400" y="20608"/>
                    <a:pt x="14400" y="20608"/>
                    <a:pt x="14400" y="20608"/>
                  </a:cubicBezTo>
                  <a:cubicBezTo>
                    <a:pt x="14400" y="20608"/>
                    <a:pt x="14400" y="20608"/>
                    <a:pt x="14400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143" y="19338"/>
                    <a:pt x="14143" y="19338"/>
                    <a:pt x="14143" y="19338"/>
                  </a:cubicBezTo>
                  <a:cubicBezTo>
                    <a:pt x="14271" y="18914"/>
                    <a:pt x="14271" y="18914"/>
                    <a:pt x="14400" y="18914"/>
                  </a:cubicBezTo>
                  <a:lnTo>
                    <a:pt x="14400" y="20608"/>
                  </a:lnTo>
                  <a:close/>
                  <a:moveTo>
                    <a:pt x="14014" y="20608"/>
                  </a:moveTo>
                  <a:cubicBezTo>
                    <a:pt x="14014" y="20608"/>
                    <a:pt x="14014" y="20608"/>
                    <a:pt x="14014" y="20608"/>
                  </a:cubicBezTo>
                  <a:cubicBezTo>
                    <a:pt x="14014" y="19338"/>
                    <a:pt x="14014" y="19338"/>
                    <a:pt x="14014" y="19338"/>
                  </a:cubicBezTo>
                  <a:cubicBezTo>
                    <a:pt x="14014" y="19338"/>
                    <a:pt x="14143" y="19338"/>
                    <a:pt x="14143" y="19338"/>
                  </a:cubicBezTo>
                  <a:cubicBezTo>
                    <a:pt x="14143" y="20608"/>
                    <a:pt x="14143" y="20608"/>
                    <a:pt x="14143" y="20608"/>
                  </a:cubicBezTo>
                  <a:lnTo>
                    <a:pt x="14014" y="20608"/>
                  </a:lnTo>
                  <a:close/>
                  <a:moveTo>
                    <a:pt x="14529" y="19338"/>
                  </a:move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400" y="20608"/>
                    <a:pt x="14400" y="20608"/>
                  </a:cubicBezTo>
                  <a:cubicBezTo>
                    <a:pt x="14400" y="18914"/>
                    <a:pt x="14400" y="18914"/>
                    <a:pt x="14400" y="18914"/>
                  </a:cubicBezTo>
                  <a:cubicBezTo>
                    <a:pt x="14400" y="18914"/>
                    <a:pt x="14400" y="18914"/>
                    <a:pt x="14400" y="18914"/>
                  </a:cubicBezTo>
                  <a:cubicBezTo>
                    <a:pt x="14400" y="18914"/>
                    <a:pt x="14529" y="18914"/>
                    <a:pt x="14529" y="18914"/>
                  </a:cubicBezTo>
                  <a:lnTo>
                    <a:pt x="14529" y="19338"/>
                  </a:lnTo>
                  <a:close/>
                  <a:moveTo>
                    <a:pt x="14786" y="20608"/>
                  </a:moveTo>
                  <a:cubicBezTo>
                    <a:pt x="14786" y="20608"/>
                    <a:pt x="14786" y="20608"/>
                    <a:pt x="14786" y="20608"/>
                  </a:cubicBezTo>
                  <a:cubicBezTo>
                    <a:pt x="14657" y="20608"/>
                    <a:pt x="14657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lose/>
                  <a:moveTo>
                    <a:pt x="14786" y="20608"/>
                  </a:moveTo>
                  <a:cubicBezTo>
                    <a:pt x="14786" y="20608"/>
                    <a:pt x="14786" y="20608"/>
                    <a:pt x="14786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786" y="19338"/>
                    <a:pt x="14786" y="19338"/>
                    <a:pt x="14786" y="19338"/>
                  </a:cubicBezTo>
                  <a:lnTo>
                    <a:pt x="14786" y="20608"/>
                  </a:lnTo>
                  <a:close/>
                  <a:moveTo>
                    <a:pt x="14786" y="19338"/>
                  </a:moveTo>
                  <a:cubicBezTo>
                    <a:pt x="14786" y="19338"/>
                    <a:pt x="14786" y="19338"/>
                    <a:pt x="14786" y="1933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18914"/>
                    <a:pt x="14529" y="18914"/>
                    <a:pt x="14529" y="18914"/>
                  </a:cubicBezTo>
                  <a:cubicBezTo>
                    <a:pt x="14657" y="18914"/>
                    <a:pt x="14657" y="18914"/>
                    <a:pt x="14786" y="18914"/>
                  </a:cubicBezTo>
                  <a:lnTo>
                    <a:pt x="14786" y="19338"/>
                  </a:lnTo>
                  <a:close/>
                  <a:moveTo>
                    <a:pt x="14914" y="20185"/>
                  </a:move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20608"/>
                    <a:pt x="14914" y="20608"/>
                    <a:pt x="14914" y="20608"/>
                  </a:cubicBezTo>
                  <a:cubicBezTo>
                    <a:pt x="14914" y="20608"/>
                    <a:pt x="14786" y="20608"/>
                    <a:pt x="14786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ubicBezTo>
                    <a:pt x="14786" y="19338"/>
                    <a:pt x="14786" y="19338"/>
                    <a:pt x="14786" y="19338"/>
                  </a:cubicBezTo>
                  <a:cubicBezTo>
                    <a:pt x="14786" y="19338"/>
                    <a:pt x="14786" y="19338"/>
                    <a:pt x="14786" y="19338"/>
                  </a:cubicBezTo>
                  <a:cubicBezTo>
                    <a:pt x="14786" y="19338"/>
                    <a:pt x="14786" y="19338"/>
                    <a:pt x="14786" y="19338"/>
                  </a:cubicBezTo>
                  <a:cubicBezTo>
                    <a:pt x="14786" y="19338"/>
                    <a:pt x="14786" y="19338"/>
                    <a:pt x="14786" y="19338"/>
                  </a:cubicBezTo>
                  <a:cubicBezTo>
                    <a:pt x="14786" y="18914"/>
                    <a:pt x="14786" y="18914"/>
                    <a:pt x="14786" y="18914"/>
                  </a:cubicBezTo>
                  <a:cubicBezTo>
                    <a:pt x="14786" y="18914"/>
                    <a:pt x="14914" y="18914"/>
                    <a:pt x="14914" y="18914"/>
                  </a:cubicBezTo>
                  <a:lnTo>
                    <a:pt x="14914" y="20185"/>
                  </a:lnTo>
                  <a:close/>
                  <a:moveTo>
                    <a:pt x="15043" y="20608"/>
                  </a:moveTo>
                  <a:cubicBezTo>
                    <a:pt x="15043" y="20608"/>
                    <a:pt x="15043" y="20608"/>
                    <a:pt x="15043" y="20608"/>
                  </a:cubicBezTo>
                  <a:cubicBezTo>
                    <a:pt x="15043" y="20608"/>
                    <a:pt x="15043" y="20608"/>
                    <a:pt x="14914" y="20608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5043" y="20185"/>
                    <a:pt x="15043" y="20185"/>
                    <a:pt x="15043" y="20185"/>
                  </a:cubicBezTo>
                  <a:lnTo>
                    <a:pt x="15043" y="20608"/>
                  </a:lnTo>
                  <a:close/>
                  <a:moveTo>
                    <a:pt x="15043" y="20185"/>
                  </a:moveTo>
                  <a:cubicBezTo>
                    <a:pt x="15043" y="20185"/>
                    <a:pt x="15043" y="20185"/>
                    <a:pt x="15043" y="20185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18914"/>
                    <a:pt x="14914" y="18914"/>
                    <a:pt x="14914" y="18914"/>
                  </a:cubicBezTo>
                  <a:cubicBezTo>
                    <a:pt x="15043" y="18914"/>
                    <a:pt x="15043" y="18914"/>
                    <a:pt x="15043" y="18914"/>
                  </a:cubicBezTo>
                  <a:lnTo>
                    <a:pt x="15043" y="20185"/>
                  </a:lnTo>
                  <a:close/>
                  <a:moveTo>
                    <a:pt x="15300" y="19338"/>
                  </a:moveTo>
                  <a:cubicBezTo>
                    <a:pt x="15300" y="19338"/>
                    <a:pt x="15300" y="19338"/>
                    <a:pt x="15300" y="19338"/>
                  </a:cubicBezTo>
                  <a:cubicBezTo>
                    <a:pt x="15171" y="19338"/>
                    <a:pt x="15171" y="19338"/>
                    <a:pt x="15171" y="19338"/>
                  </a:cubicBezTo>
                  <a:cubicBezTo>
                    <a:pt x="15171" y="19338"/>
                    <a:pt x="15171" y="19338"/>
                    <a:pt x="15171" y="19338"/>
                  </a:cubicBezTo>
                  <a:cubicBezTo>
                    <a:pt x="15300" y="19338"/>
                    <a:pt x="15300" y="19338"/>
                    <a:pt x="15300" y="19338"/>
                  </a:cubicBezTo>
                  <a:cubicBezTo>
                    <a:pt x="15300" y="20608"/>
                    <a:pt x="15300" y="20608"/>
                    <a:pt x="15300" y="20608"/>
                  </a:cubicBezTo>
                  <a:cubicBezTo>
                    <a:pt x="15171" y="20608"/>
                    <a:pt x="15171" y="20608"/>
                    <a:pt x="15171" y="20608"/>
                  </a:cubicBezTo>
                  <a:cubicBezTo>
                    <a:pt x="15171" y="20185"/>
                    <a:pt x="15171" y="20185"/>
                    <a:pt x="15171" y="20185"/>
                  </a:cubicBezTo>
                  <a:cubicBezTo>
                    <a:pt x="15171" y="20185"/>
                    <a:pt x="15171" y="20185"/>
                    <a:pt x="15171" y="20185"/>
                  </a:cubicBezTo>
                  <a:cubicBezTo>
                    <a:pt x="15171" y="20185"/>
                    <a:pt x="15171" y="20185"/>
                    <a:pt x="15171" y="20185"/>
                  </a:cubicBezTo>
                  <a:cubicBezTo>
                    <a:pt x="15171" y="20185"/>
                    <a:pt x="15171" y="20185"/>
                    <a:pt x="15171" y="20185"/>
                  </a:cubicBezTo>
                  <a:cubicBezTo>
                    <a:pt x="15171" y="18914"/>
                    <a:pt x="15171" y="18914"/>
                    <a:pt x="15171" y="18914"/>
                  </a:cubicBezTo>
                  <a:cubicBezTo>
                    <a:pt x="15171" y="18914"/>
                    <a:pt x="15171" y="18914"/>
                    <a:pt x="15300" y="18914"/>
                  </a:cubicBezTo>
                  <a:lnTo>
                    <a:pt x="15300" y="19338"/>
                  </a:lnTo>
                  <a:close/>
                  <a:moveTo>
                    <a:pt x="15429" y="20608"/>
                  </a:moveTo>
                  <a:cubicBezTo>
                    <a:pt x="15429" y="20608"/>
                    <a:pt x="15429" y="20608"/>
                    <a:pt x="15429" y="20608"/>
                  </a:cubicBezTo>
                  <a:cubicBezTo>
                    <a:pt x="15429" y="20608"/>
                    <a:pt x="15300" y="20608"/>
                    <a:pt x="15300" y="20608"/>
                  </a:cubicBezTo>
                  <a:cubicBezTo>
                    <a:pt x="15300" y="19338"/>
                    <a:pt x="15300" y="19338"/>
                    <a:pt x="15300" y="19338"/>
                  </a:cubicBezTo>
                  <a:cubicBezTo>
                    <a:pt x="15429" y="19338"/>
                    <a:pt x="15429" y="19338"/>
                    <a:pt x="15429" y="19338"/>
                  </a:cubicBezTo>
                  <a:lnTo>
                    <a:pt x="15429" y="20608"/>
                  </a:lnTo>
                  <a:close/>
                  <a:moveTo>
                    <a:pt x="15429" y="19338"/>
                  </a:moveTo>
                  <a:cubicBezTo>
                    <a:pt x="15429" y="19338"/>
                    <a:pt x="15429" y="19338"/>
                    <a:pt x="15429" y="19338"/>
                  </a:cubicBezTo>
                  <a:cubicBezTo>
                    <a:pt x="15300" y="19338"/>
                    <a:pt x="15300" y="19338"/>
                    <a:pt x="15300" y="19338"/>
                  </a:cubicBezTo>
                  <a:cubicBezTo>
                    <a:pt x="15300" y="18914"/>
                    <a:pt x="15300" y="18914"/>
                    <a:pt x="15300" y="18914"/>
                  </a:cubicBezTo>
                  <a:cubicBezTo>
                    <a:pt x="15300" y="18914"/>
                    <a:pt x="15429" y="18491"/>
                    <a:pt x="15429" y="18491"/>
                  </a:cubicBezTo>
                  <a:lnTo>
                    <a:pt x="15429" y="19338"/>
                  </a:lnTo>
                  <a:close/>
                  <a:moveTo>
                    <a:pt x="15814" y="20608"/>
                  </a:moveTo>
                  <a:cubicBezTo>
                    <a:pt x="15814" y="20608"/>
                    <a:pt x="15814" y="20608"/>
                    <a:pt x="15814" y="20608"/>
                  </a:cubicBezTo>
                  <a:cubicBezTo>
                    <a:pt x="15686" y="20608"/>
                    <a:pt x="15557" y="20608"/>
                    <a:pt x="15429" y="20608"/>
                  </a:cubicBezTo>
                  <a:cubicBezTo>
                    <a:pt x="15429" y="19338"/>
                    <a:pt x="15429" y="19338"/>
                    <a:pt x="15429" y="19338"/>
                  </a:cubicBezTo>
                  <a:cubicBezTo>
                    <a:pt x="15557" y="19338"/>
                    <a:pt x="15557" y="19338"/>
                    <a:pt x="15557" y="19338"/>
                  </a:cubicBezTo>
                  <a:cubicBezTo>
                    <a:pt x="15557" y="19338"/>
                    <a:pt x="15557" y="19338"/>
                    <a:pt x="15557" y="19338"/>
                  </a:cubicBezTo>
                  <a:cubicBezTo>
                    <a:pt x="15429" y="19338"/>
                    <a:pt x="15429" y="19338"/>
                    <a:pt x="15429" y="19338"/>
                  </a:cubicBezTo>
                  <a:cubicBezTo>
                    <a:pt x="15429" y="18491"/>
                    <a:pt x="15429" y="18491"/>
                    <a:pt x="15429" y="18491"/>
                  </a:cubicBezTo>
                  <a:cubicBezTo>
                    <a:pt x="15557" y="18491"/>
                    <a:pt x="15557" y="18491"/>
                    <a:pt x="15557" y="18491"/>
                  </a:cubicBezTo>
                  <a:cubicBezTo>
                    <a:pt x="15557" y="20608"/>
                    <a:pt x="15557" y="20608"/>
                    <a:pt x="15557" y="20608"/>
                  </a:cubicBezTo>
                  <a:cubicBezTo>
                    <a:pt x="15686" y="20608"/>
                    <a:pt x="15686" y="20608"/>
                    <a:pt x="15686" y="20608"/>
                  </a:cubicBezTo>
                  <a:cubicBezTo>
                    <a:pt x="15686" y="18491"/>
                    <a:pt x="15686" y="18491"/>
                    <a:pt x="15686" y="18491"/>
                  </a:cubicBezTo>
                  <a:cubicBezTo>
                    <a:pt x="15686" y="18491"/>
                    <a:pt x="15686" y="18491"/>
                    <a:pt x="15814" y="18491"/>
                  </a:cubicBezTo>
                  <a:lnTo>
                    <a:pt x="15814" y="20608"/>
                  </a:lnTo>
                  <a:close/>
                  <a:moveTo>
                    <a:pt x="15943" y="20185"/>
                  </a:moveTo>
                  <a:cubicBezTo>
                    <a:pt x="15943" y="20185"/>
                    <a:pt x="15943" y="20185"/>
                    <a:pt x="15943" y="20185"/>
                  </a:cubicBezTo>
                  <a:cubicBezTo>
                    <a:pt x="15814" y="20185"/>
                    <a:pt x="15814" y="20185"/>
                    <a:pt x="15814" y="20185"/>
                  </a:cubicBezTo>
                  <a:cubicBezTo>
                    <a:pt x="15814" y="20608"/>
                    <a:pt x="15814" y="20608"/>
                    <a:pt x="15814" y="20608"/>
                  </a:cubicBezTo>
                  <a:cubicBezTo>
                    <a:pt x="15943" y="20608"/>
                    <a:pt x="15943" y="20608"/>
                    <a:pt x="15943" y="20608"/>
                  </a:cubicBezTo>
                  <a:cubicBezTo>
                    <a:pt x="15943" y="20608"/>
                    <a:pt x="15943" y="20608"/>
                    <a:pt x="15943" y="20608"/>
                  </a:cubicBezTo>
                  <a:cubicBezTo>
                    <a:pt x="15814" y="20608"/>
                    <a:pt x="15814" y="20608"/>
                    <a:pt x="15814" y="20608"/>
                  </a:cubicBezTo>
                  <a:cubicBezTo>
                    <a:pt x="15814" y="18491"/>
                    <a:pt x="15814" y="18491"/>
                    <a:pt x="15814" y="18491"/>
                  </a:cubicBezTo>
                  <a:cubicBezTo>
                    <a:pt x="15814" y="18491"/>
                    <a:pt x="15814" y="18491"/>
                    <a:pt x="15943" y="18491"/>
                  </a:cubicBezTo>
                  <a:lnTo>
                    <a:pt x="15943" y="20185"/>
                  </a:lnTo>
                  <a:close/>
                  <a:moveTo>
                    <a:pt x="16071" y="20608"/>
                  </a:moveTo>
                  <a:cubicBezTo>
                    <a:pt x="16071" y="20608"/>
                    <a:pt x="16071" y="20608"/>
                    <a:pt x="16071" y="20608"/>
                  </a:cubicBezTo>
                  <a:cubicBezTo>
                    <a:pt x="15943" y="20608"/>
                    <a:pt x="15943" y="20608"/>
                    <a:pt x="15943" y="20608"/>
                  </a:cubicBezTo>
                  <a:cubicBezTo>
                    <a:pt x="15943" y="20608"/>
                    <a:pt x="15943" y="20608"/>
                    <a:pt x="15943" y="20608"/>
                  </a:cubicBezTo>
                  <a:cubicBezTo>
                    <a:pt x="16071" y="20608"/>
                    <a:pt x="16071" y="20608"/>
                    <a:pt x="16071" y="20608"/>
                  </a:cubicBezTo>
                  <a:close/>
                  <a:moveTo>
                    <a:pt x="16071" y="20185"/>
                  </a:moveTo>
                  <a:cubicBezTo>
                    <a:pt x="16071" y="20185"/>
                    <a:pt x="16071" y="20185"/>
                    <a:pt x="16071" y="20185"/>
                  </a:cubicBezTo>
                  <a:cubicBezTo>
                    <a:pt x="15943" y="20185"/>
                    <a:pt x="15943" y="20185"/>
                    <a:pt x="15943" y="20185"/>
                  </a:cubicBezTo>
                  <a:cubicBezTo>
                    <a:pt x="15943" y="18491"/>
                    <a:pt x="15943" y="18491"/>
                    <a:pt x="15943" y="18491"/>
                  </a:cubicBezTo>
                  <a:cubicBezTo>
                    <a:pt x="15943" y="18491"/>
                    <a:pt x="15943" y="18491"/>
                    <a:pt x="16071" y="18491"/>
                  </a:cubicBezTo>
                  <a:lnTo>
                    <a:pt x="16071" y="20185"/>
                  </a:lnTo>
                  <a:close/>
                  <a:moveTo>
                    <a:pt x="16200" y="18914"/>
                  </a:moveTo>
                  <a:cubicBezTo>
                    <a:pt x="16200" y="18914"/>
                    <a:pt x="16200" y="18914"/>
                    <a:pt x="16200" y="18914"/>
                  </a:cubicBezTo>
                  <a:cubicBezTo>
                    <a:pt x="16071" y="18914"/>
                    <a:pt x="16071" y="18914"/>
                    <a:pt x="16071" y="18914"/>
                  </a:cubicBezTo>
                  <a:cubicBezTo>
                    <a:pt x="16071" y="18914"/>
                    <a:pt x="16071" y="18914"/>
                    <a:pt x="16071" y="18914"/>
                  </a:cubicBezTo>
                  <a:cubicBezTo>
                    <a:pt x="16200" y="18914"/>
                    <a:pt x="16200" y="18914"/>
                    <a:pt x="16200" y="18914"/>
                  </a:cubicBezTo>
                  <a:cubicBezTo>
                    <a:pt x="16200" y="20185"/>
                    <a:pt x="16200" y="20185"/>
                    <a:pt x="16200" y="20185"/>
                  </a:cubicBezTo>
                  <a:cubicBezTo>
                    <a:pt x="16071" y="20185"/>
                    <a:pt x="16071" y="20185"/>
                    <a:pt x="16071" y="20185"/>
                  </a:cubicBezTo>
                  <a:cubicBezTo>
                    <a:pt x="16071" y="20185"/>
                    <a:pt x="16071" y="20185"/>
                    <a:pt x="16071" y="20185"/>
                  </a:cubicBezTo>
                  <a:cubicBezTo>
                    <a:pt x="16200" y="20185"/>
                    <a:pt x="16200" y="20185"/>
                    <a:pt x="16200" y="20185"/>
                  </a:cubicBezTo>
                  <a:cubicBezTo>
                    <a:pt x="16200" y="20608"/>
                    <a:pt x="16200" y="20608"/>
                    <a:pt x="16200" y="20608"/>
                  </a:cubicBezTo>
                  <a:cubicBezTo>
                    <a:pt x="16200" y="20608"/>
                    <a:pt x="16071" y="20608"/>
                    <a:pt x="16071" y="20608"/>
                  </a:cubicBezTo>
                  <a:cubicBezTo>
                    <a:pt x="16071" y="20608"/>
                    <a:pt x="16071" y="20608"/>
                    <a:pt x="16071" y="20608"/>
                  </a:cubicBezTo>
                  <a:cubicBezTo>
                    <a:pt x="16071" y="20608"/>
                    <a:pt x="16071" y="20608"/>
                    <a:pt x="16071" y="20608"/>
                  </a:cubicBezTo>
                  <a:cubicBezTo>
                    <a:pt x="16071" y="20185"/>
                    <a:pt x="16071" y="20185"/>
                    <a:pt x="16071" y="20185"/>
                  </a:cubicBezTo>
                  <a:cubicBezTo>
                    <a:pt x="16071" y="20185"/>
                    <a:pt x="16071" y="20185"/>
                    <a:pt x="16071" y="20185"/>
                  </a:cubicBezTo>
                  <a:cubicBezTo>
                    <a:pt x="16071" y="18491"/>
                    <a:pt x="16071" y="18491"/>
                    <a:pt x="16071" y="18491"/>
                  </a:cubicBezTo>
                  <a:cubicBezTo>
                    <a:pt x="16071" y="18491"/>
                    <a:pt x="16200" y="18491"/>
                    <a:pt x="16200" y="18491"/>
                  </a:cubicBezTo>
                  <a:lnTo>
                    <a:pt x="16200" y="18914"/>
                  </a:lnTo>
                  <a:close/>
                  <a:moveTo>
                    <a:pt x="16329" y="20608"/>
                  </a:moveTo>
                  <a:cubicBezTo>
                    <a:pt x="16329" y="20608"/>
                    <a:pt x="16329" y="20608"/>
                    <a:pt x="16329" y="20608"/>
                  </a:cubicBezTo>
                  <a:cubicBezTo>
                    <a:pt x="16329" y="20608"/>
                    <a:pt x="16200" y="20608"/>
                    <a:pt x="16200" y="20608"/>
                  </a:cubicBezTo>
                  <a:cubicBezTo>
                    <a:pt x="16200" y="20185"/>
                    <a:pt x="16200" y="20185"/>
                    <a:pt x="16200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lnTo>
                    <a:pt x="16329" y="20608"/>
                  </a:lnTo>
                  <a:close/>
                  <a:moveTo>
                    <a:pt x="16329" y="20185"/>
                  </a:moveTo>
                  <a:cubicBezTo>
                    <a:pt x="16329" y="20185"/>
                    <a:pt x="16329" y="20185"/>
                    <a:pt x="16329" y="20185"/>
                  </a:cubicBezTo>
                  <a:cubicBezTo>
                    <a:pt x="16200" y="20185"/>
                    <a:pt x="16200" y="20185"/>
                    <a:pt x="16200" y="20185"/>
                  </a:cubicBezTo>
                  <a:cubicBezTo>
                    <a:pt x="16200" y="18914"/>
                    <a:pt x="16200" y="18914"/>
                    <a:pt x="16200" y="18914"/>
                  </a:cubicBezTo>
                  <a:cubicBezTo>
                    <a:pt x="16329" y="18914"/>
                    <a:pt x="16329" y="18914"/>
                    <a:pt x="16329" y="18914"/>
                  </a:cubicBezTo>
                  <a:lnTo>
                    <a:pt x="16329" y="20185"/>
                  </a:lnTo>
                  <a:close/>
                  <a:moveTo>
                    <a:pt x="16329" y="18914"/>
                  </a:moveTo>
                  <a:cubicBezTo>
                    <a:pt x="16329" y="18914"/>
                    <a:pt x="16329" y="18914"/>
                    <a:pt x="16329" y="18914"/>
                  </a:cubicBezTo>
                  <a:cubicBezTo>
                    <a:pt x="16200" y="18914"/>
                    <a:pt x="16200" y="18914"/>
                    <a:pt x="16200" y="18914"/>
                  </a:cubicBezTo>
                  <a:cubicBezTo>
                    <a:pt x="16200" y="18491"/>
                    <a:pt x="16200" y="18491"/>
                    <a:pt x="16200" y="18491"/>
                  </a:cubicBezTo>
                  <a:cubicBezTo>
                    <a:pt x="16200" y="18491"/>
                    <a:pt x="16329" y="18491"/>
                    <a:pt x="16329" y="18491"/>
                  </a:cubicBezTo>
                  <a:lnTo>
                    <a:pt x="16329" y="18914"/>
                  </a:lnTo>
                  <a:close/>
                  <a:moveTo>
                    <a:pt x="16457" y="20608"/>
                  </a:move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329" y="20608"/>
                    <a:pt x="16329" y="20608"/>
                  </a:cubicBezTo>
                  <a:cubicBezTo>
                    <a:pt x="16329" y="20608"/>
                    <a:pt x="16329" y="20608"/>
                    <a:pt x="16329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lose/>
                  <a:moveTo>
                    <a:pt x="16457" y="20185"/>
                  </a:moveTo>
                  <a:cubicBezTo>
                    <a:pt x="16457" y="20185"/>
                    <a:pt x="16457" y="20185"/>
                    <a:pt x="16457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19761"/>
                    <a:pt x="16329" y="19761"/>
                    <a:pt x="16329" y="19761"/>
                  </a:cubicBezTo>
                  <a:cubicBezTo>
                    <a:pt x="16457" y="19761"/>
                    <a:pt x="16457" y="19761"/>
                    <a:pt x="16457" y="19761"/>
                  </a:cubicBezTo>
                  <a:lnTo>
                    <a:pt x="16457" y="20185"/>
                  </a:lnTo>
                  <a:close/>
                  <a:moveTo>
                    <a:pt x="16457" y="19761"/>
                  </a:moveTo>
                  <a:cubicBezTo>
                    <a:pt x="16457" y="19761"/>
                    <a:pt x="16457" y="19761"/>
                    <a:pt x="16457" y="19761"/>
                  </a:cubicBezTo>
                  <a:cubicBezTo>
                    <a:pt x="16329" y="19761"/>
                    <a:pt x="16329" y="19761"/>
                    <a:pt x="16329" y="19761"/>
                  </a:cubicBezTo>
                  <a:cubicBezTo>
                    <a:pt x="16329" y="19338"/>
                    <a:pt x="16329" y="19338"/>
                    <a:pt x="16329" y="19338"/>
                  </a:cubicBezTo>
                  <a:cubicBezTo>
                    <a:pt x="16457" y="19338"/>
                    <a:pt x="16457" y="19338"/>
                    <a:pt x="16457" y="19338"/>
                  </a:cubicBezTo>
                  <a:lnTo>
                    <a:pt x="16457" y="19761"/>
                  </a:lnTo>
                  <a:close/>
                  <a:moveTo>
                    <a:pt x="16457" y="19338"/>
                  </a:moveTo>
                  <a:cubicBezTo>
                    <a:pt x="16457" y="19338"/>
                    <a:pt x="16457" y="19338"/>
                    <a:pt x="16457" y="19338"/>
                  </a:cubicBezTo>
                  <a:cubicBezTo>
                    <a:pt x="16329" y="19338"/>
                    <a:pt x="16329" y="19338"/>
                    <a:pt x="16329" y="19338"/>
                  </a:cubicBezTo>
                  <a:cubicBezTo>
                    <a:pt x="16329" y="18491"/>
                    <a:pt x="16329" y="18491"/>
                    <a:pt x="16329" y="18491"/>
                  </a:cubicBezTo>
                  <a:cubicBezTo>
                    <a:pt x="16329" y="18491"/>
                    <a:pt x="16457" y="18491"/>
                    <a:pt x="16457" y="18491"/>
                  </a:cubicBezTo>
                  <a:lnTo>
                    <a:pt x="16457" y="19338"/>
                  </a:lnTo>
                  <a:close/>
                  <a:moveTo>
                    <a:pt x="16457" y="20608"/>
                  </a:move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586" y="20608"/>
                    <a:pt x="16586" y="20608"/>
                    <a:pt x="16586" y="20608"/>
                  </a:cubicBezTo>
                  <a:cubicBezTo>
                    <a:pt x="16586" y="20608"/>
                    <a:pt x="16586" y="20608"/>
                    <a:pt x="16586" y="20608"/>
                  </a:cubicBezTo>
                  <a:cubicBezTo>
                    <a:pt x="16586" y="20608"/>
                    <a:pt x="16586" y="20608"/>
                    <a:pt x="16586" y="20608"/>
                  </a:cubicBezTo>
                  <a:cubicBezTo>
                    <a:pt x="16586" y="20608"/>
                    <a:pt x="16457" y="20608"/>
                    <a:pt x="16457" y="20608"/>
                  </a:cubicBezTo>
                  <a:close/>
                  <a:moveTo>
                    <a:pt x="16586" y="19338"/>
                  </a:moveTo>
                  <a:cubicBezTo>
                    <a:pt x="16586" y="19338"/>
                    <a:pt x="16586" y="19338"/>
                    <a:pt x="16586" y="19338"/>
                  </a:cubicBezTo>
                  <a:cubicBezTo>
                    <a:pt x="16586" y="19761"/>
                    <a:pt x="16586" y="19761"/>
                    <a:pt x="16586" y="19761"/>
                  </a:cubicBezTo>
                  <a:cubicBezTo>
                    <a:pt x="16457" y="19761"/>
                    <a:pt x="16457" y="19761"/>
                    <a:pt x="16457" y="19761"/>
                  </a:cubicBezTo>
                  <a:cubicBezTo>
                    <a:pt x="16457" y="19338"/>
                    <a:pt x="16457" y="19338"/>
                    <a:pt x="16457" y="19338"/>
                  </a:cubicBezTo>
                  <a:lnTo>
                    <a:pt x="16586" y="19338"/>
                  </a:lnTo>
                  <a:close/>
                  <a:moveTo>
                    <a:pt x="16457" y="19338"/>
                  </a:moveTo>
                  <a:cubicBezTo>
                    <a:pt x="16457" y="19338"/>
                    <a:pt x="16457" y="19338"/>
                    <a:pt x="16457" y="19338"/>
                  </a:cubicBezTo>
                  <a:cubicBezTo>
                    <a:pt x="16457" y="18491"/>
                    <a:pt x="16457" y="18491"/>
                    <a:pt x="16457" y="18491"/>
                  </a:cubicBezTo>
                  <a:cubicBezTo>
                    <a:pt x="16457" y="18491"/>
                    <a:pt x="16586" y="18491"/>
                    <a:pt x="16586" y="18491"/>
                  </a:cubicBezTo>
                  <a:cubicBezTo>
                    <a:pt x="16586" y="19338"/>
                    <a:pt x="16586" y="19338"/>
                    <a:pt x="16586" y="19338"/>
                  </a:cubicBezTo>
                  <a:lnTo>
                    <a:pt x="16457" y="19338"/>
                  </a:lnTo>
                  <a:close/>
                  <a:moveTo>
                    <a:pt x="16586" y="19761"/>
                  </a:moveTo>
                  <a:cubicBezTo>
                    <a:pt x="16586" y="19761"/>
                    <a:pt x="16586" y="19761"/>
                    <a:pt x="16586" y="19761"/>
                  </a:cubicBezTo>
                  <a:cubicBezTo>
                    <a:pt x="16457" y="19761"/>
                    <a:pt x="16457" y="19761"/>
                    <a:pt x="16457" y="19761"/>
                  </a:cubicBezTo>
                  <a:cubicBezTo>
                    <a:pt x="16457" y="19761"/>
                    <a:pt x="16457" y="19761"/>
                    <a:pt x="16457" y="19761"/>
                  </a:cubicBezTo>
                  <a:cubicBezTo>
                    <a:pt x="16457" y="20185"/>
                    <a:pt x="16457" y="20185"/>
                    <a:pt x="16457" y="20185"/>
                  </a:cubicBezTo>
                  <a:cubicBezTo>
                    <a:pt x="16457" y="20185"/>
                    <a:pt x="16457" y="20185"/>
                    <a:pt x="16457" y="20185"/>
                  </a:cubicBezTo>
                  <a:cubicBezTo>
                    <a:pt x="16457" y="19761"/>
                    <a:pt x="16457" y="19761"/>
                    <a:pt x="16457" y="19761"/>
                  </a:cubicBezTo>
                  <a:lnTo>
                    <a:pt x="16586" y="19761"/>
                  </a:lnTo>
                  <a:close/>
                  <a:moveTo>
                    <a:pt x="16586" y="19761"/>
                  </a:moveTo>
                  <a:cubicBezTo>
                    <a:pt x="16586" y="19761"/>
                    <a:pt x="16586" y="19761"/>
                    <a:pt x="16586" y="19761"/>
                  </a:cubicBezTo>
                  <a:cubicBezTo>
                    <a:pt x="16586" y="20185"/>
                    <a:pt x="16586" y="20185"/>
                    <a:pt x="16586" y="20185"/>
                  </a:cubicBezTo>
                  <a:cubicBezTo>
                    <a:pt x="16457" y="20185"/>
                    <a:pt x="16457" y="20185"/>
                    <a:pt x="16457" y="20185"/>
                  </a:cubicBezTo>
                  <a:cubicBezTo>
                    <a:pt x="16457" y="19761"/>
                    <a:pt x="16457" y="19761"/>
                    <a:pt x="16457" y="19761"/>
                  </a:cubicBezTo>
                  <a:cubicBezTo>
                    <a:pt x="16457" y="19761"/>
                    <a:pt x="16586" y="19761"/>
                    <a:pt x="16586" y="19761"/>
                  </a:cubicBezTo>
                  <a:close/>
                  <a:moveTo>
                    <a:pt x="16586" y="20608"/>
                  </a:moveTo>
                  <a:cubicBezTo>
                    <a:pt x="16586" y="20608"/>
                    <a:pt x="16586" y="20608"/>
                    <a:pt x="16586" y="20608"/>
                  </a:cubicBezTo>
                  <a:cubicBezTo>
                    <a:pt x="16586" y="19761"/>
                    <a:pt x="16586" y="19761"/>
                    <a:pt x="16586" y="19761"/>
                  </a:cubicBezTo>
                  <a:cubicBezTo>
                    <a:pt x="16586" y="19761"/>
                    <a:pt x="16586" y="19761"/>
                    <a:pt x="16714" y="19338"/>
                  </a:cubicBezTo>
                  <a:cubicBezTo>
                    <a:pt x="16714" y="20185"/>
                    <a:pt x="16714" y="20185"/>
                    <a:pt x="16714" y="20185"/>
                  </a:cubicBezTo>
                  <a:cubicBezTo>
                    <a:pt x="16586" y="20185"/>
                    <a:pt x="16586" y="20185"/>
                    <a:pt x="16586" y="20608"/>
                  </a:cubicBezTo>
                  <a:close/>
                  <a:moveTo>
                    <a:pt x="16586" y="18491"/>
                  </a:moveTo>
                  <a:cubicBezTo>
                    <a:pt x="16586" y="18491"/>
                    <a:pt x="16586" y="18491"/>
                    <a:pt x="16586" y="18491"/>
                  </a:cubicBezTo>
                  <a:cubicBezTo>
                    <a:pt x="16586" y="18491"/>
                    <a:pt x="16586" y="18491"/>
                    <a:pt x="16714" y="18491"/>
                  </a:cubicBezTo>
                  <a:cubicBezTo>
                    <a:pt x="16714" y="19338"/>
                    <a:pt x="16714" y="19338"/>
                    <a:pt x="16714" y="19338"/>
                  </a:cubicBezTo>
                  <a:cubicBezTo>
                    <a:pt x="16586" y="19338"/>
                    <a:pt x="16586" y="19338"/>
                    <a:pt x="16586" y="19761"/>
                  </a:cubicBezTo>
                  <a:lnTo>
                    <a:pt x="16586" y="18491"/>
                  </a:lnTo>
                  <a:close/>
                  <a:moveTo>
                    <a:pt x="16714" y="20185"/>
                  </a:moveTo>
                  <a:cubicBezTo>
                    <a:pt x="16714" y="20185"/>
                    <a:pt x="16714" y="20185"/>
                    <a:pt x="16714" y="20185"/>
                  </a:cubicBezTo>
                  <a:cubicBezTo>
                    <a:pt x="16714" y="19338"/>
                    <a:pt x="16714" y="19338"/>
                    <a:pt x="16714" y="19338"/>
                  </a:cubicBezTo>
                  <a:cubicBezTo>
                    <a:pt x="16714" y="19338"/>
                    <a:pt x="16714" y="19338"/>
                    <a:pt x="16714" y="19338"/>
                  </a:cubicBezTo>
                  <a:cubicBezTo>
                    <a:pt x="16714" y="19761"/>
                    <a:pt x="16714" y="19761"/>
                    <a:pt x="16714" y="19761"/>
                  </a:cubicBezTo>
                  <a:cubicBezTo>
                    <a:pt x="16714" y="20185"/>
                    <a:pt x="16714" y="20185"/>
                    <a:pt x="16714" y="20185"/>
                  </a:cubicBezTo>
                  <a:close/>
                  <a:moveTo>
                    <a:pt x="16714" y="18491"/>
                  </a:moveTo>
                  <a:cubicBezTo>
                    <a:pt x="16714" y="18491"/>
                    <a:pt x="16714" y="18491"/>
                    <a:pt x="16714" y="18491"/>
                  </a:cubicBezTo>
                  <a:cubicBezTo>
                    <a:pt x="16714" y="18491"/>
                    <a:pt x="16714" y="18491"/>
                    <a:pt x="16714" y="18491"/>
                  </a:cubicBezTo>
                  <a:cubicBezTo>
                    <a:pt x="16714" y="19338"/>
                    <a:pt x="16714" y="19338"/>
                    <a:pt x="16714" y="19338"/>
                  </a:cubicBezTo>
                  <a:cubicBezTo>
                    <a:pt x="16714" y="19338"/>
                    <a:pt x="16714" y="19338"/>
                    <a:pt x="16714" y="19338"/>
                  </a:cubicBezTo>
                  <a:lnTo>
                    <a:pt x="16714" y="18491"/>
                  </a:lnTo>
                  <a:close/>
                  <a:moveTo>
                    <a:pt x="16843" y="18491"/>
                  </a:moveTo>
                  <a:cubicBezTo>
                    <a:pt x="16843" y="18491"/>
                    <a:pt x="16843" y="18491"/>
                    <a:pt x="16843" y="18491"/>
                  </a:cubicBezTo>
                  <a:cubicBezTo>
                    <a:pt x="16843" y="18491"/>
                    <a:pt x="16843" y="18491"/>
                    <a:pt x="16843" y="18491"/>
                  </a:cubicBezTo>
                  <a:cubicBezTo>
                    <a:pt x="16843" y="18914"/>
                    <a:pt x="16843" y="18914"/>
                    <a:pt x="16843" y="18914"/>
                  </a:cubicBezTo>
                  <a:cubicBezTo>
                    <a:pt x="16843" y="18914"/>
                    <a:pt x="16843" y="18914"/>
                    <a:pt x="16843" y="18914"/>
                  </a:cubicBezTo>
                  <a:lnTo>
                    <a:pt x="16843" y="18491"/>
                  </a:lnTo>
                  <a:close/>
                  <a:moveTo>
                    <a:pt x="16843" y="19761"/>
                  </a:move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338"/>
                    <a:pt x="16843" y="19338"/>
                    <a:pt x="16843" y="19338"/>
                  </a:cubicBezTo>
                  <a:cubicBezTo>
                    <a:pt x="16843" y="19338"/>
                    <a:pt x="16843" y="18914"/>
                    <a:pt x="16843" y="18914"/>
                  </a:cubicBez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761"/>
                    <a:pt x="16843" y="19761"/>
                    <a:pt x="16843" y="19761"/>
                  </a:cubicBezTo>
                  <a:close/>
                  <a:moveTo>
                    <a:pt x="13629" y="18491"/>
                  </a:moveTo>
                  <a:cubicBezTo>
                    <a:pt x="13629" y="18491"/>
                    <a:pt x="13629" y="18491"/>
                    <a:pt x="13629" y="18491"/>
                  </a:cubicBezTo>
                  <a:cubicBezTo>
                    <a:pt x="12986" y="18914"/>
                    <a:pt x="9771" y="20608"/>
                    <a:pt x="9514" y="20608"/>
                  </a:cubicBezTo>
                  <a:cubicBezTo>
                    <a:pt x="9514" y="20608"/>
                    <a:pt x="9514" y="20608"/>
                    <a:pt x="9514" y="20608"/>
                  </a:cubicBezTo>
                  <a:cubicBezTo>
                    <a:pt x="10157" y="20185"/>
                    <a:pt x="11057" y="19338"/>
                    <a:pt x="11700" y="19338"/>
                  </a:cubicBezTo>
                  <a:cubicBezTo>
                    <a:pt x="12086" y="18914"/>
                    <a:pt x="12600" y="18914"/>
                    <a:pt x="13114" y="18491"/>
                  </a:cubicBezTo>
                  <a:cubicBezTo>
                    <a:pt x="13886" y="18067"/>
                    <a:pt x="14786" y="17644"/>
                    <a:pt x="15171" y="17644"/>
                  </a:cubicBezTo>
                  <a:cubicBezTo>
                    <a:pt x="17229" y="17644"/>
                    <a:pt x="17229" y="17644"/>
                    <a:pt x="17229" y="17644"/>
                  </a:cubicBez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644"/>
                    <a:pt x="15300" y="17220"/>
                    <a:pt x="15300" y="17220"/>
                  </a:cubicBezTo>
                  <a:cubicBezTo>
                    <a:pt x="15943" y="17220"/>
                    <a:pt x="16457" y="16797"/>
                    <a:pt x="16586" y="16797"/>
                  </a:cubicBezTo>
                  <a:cubicBezTo>
                    <a:pt x="17100" y="16797"/>
                    <a:pt x="17486" y="16797"/>
                    <a:pt x="17743" y="17220"/>
                  </a:cubicBezTo>
                  <a:cubicBezTo>
                    <a:pt x="17743" y="17220"/>
                    <a:pt x="17614" y="17220"/>
                    <a:pt x="17486" y="17644"/>
                  </a:cubicBezTo>
                  <a:cubicBezTo>
                    <a:pt x="17229" y="17644"/>
                    <a:pt x="17229" y="17644"/>
                    <a:pt x="17229" y="17644"/>
                  </a:cubicBezTo>
                  <a:cubicBezTo>
                    <a:pt x="17229" y="17644"/>
                    <a:pt x="14271" y="18491"/>
                    <a:pt x="13629" y="18491"/>
                  </a:cubicBezTo>
                  <a:close/>
                  <a:moveTo>
                    <a:pt x="16971" y="18491"/>
                  </a:moveTo>
                  <a:cubicBezTo>
                    <a:pt x="16971" y="18491"/>
                    <a:pt x="16971" y="18491"/>
                    <a:pt x="16971" y="18491"/>
                  </a:cubicBezTo>
                  <a:cubicBezTo>
                    <a:pt x="16971" y="18491"/>
                    <a:pt x="16971" y="18067"/>
                    <a:pt x="16971" y="18067"/>
                  </a:cubicBezTo>
                  <a:cubicBezTo>
                    <a:pt x="16971" y="18491"/>
                    <a:pt x="16971" y="18491"/>
                    <a:pt x="16971" y="18491"/>
                  </a:cubicBezTo>
                  <a:cubicBezTo>
                    <a:pt x="16971" y="18491"/>
                    <a:pt x="16971" y="18914"/>
                    <a:pt x="16971" y="18914"/>
                  </a:cubicBezTo>
                  <a:lnTo>
                    <a:pt x="16971" y="18491"/>
                  </a:lnTo>
                  <a:close/>
                  <a:moveTo>
                    <a:pt x="16971" y="19761"/>
                  </a:moveTo>
                  <a:cubicBezTo>
                    <a:pt x="16971" y="19761"/>
                    <a:pt x="16971" y="19761"/>
                    <a:pt x="16971" y="19761"/>
                  </a:cubicBezTo>
                  <a:cubicBezTo>
                    <a:pt x="16971" y="18914"/>
                    <a:pt x="16971" y="18914"/>
                    <a:pt x="16971" y="18914"/>
                  </a:cubicBezTo>
                  <a:cubicBezTo>
                    <a:pt x="16971" y="18914"/>
                    <a:pt x="16971" y="18914"/>
                    <a:pt x="16971" y="18914"/>
                  </a:cubicBezTo>
                  <a:cubicBezTo>
                    <a:pt x="16971" y="19338"/>
                    <a:pt x="16971" y="19338"/>
                    <a:pt x="16971" y="19338"/>
                  </a:cubicBezTo>
                  <a:cubicBezTo>
                    <a:pt x="16971" y="19338"/>
                    <a:pt x="16971" y="19761"/>
                    <a:pt x="16971" y="19761"/>
                  </a:cubicBezTo>
                  <a:close/>
                  <a:moveTo>
                    <a:pt x="16971" y="18067"/>
                  </a:moveTo>
                  <a:cubicBezTo>
                    <a:pt x="16971" y="18067"/>
                    <a:pt x="16971" y="18067"/>
                    <a:pt x="16971" y="18067"/>
                  </a:cubicBezTo>
                  <a:cubicBezTo>
                    <a:pt x="17100" y="18067"/>
                    <a:pt x="17100" y="18067"/>
                    <a:pt x="17100" y="18067"/>
                  </a:cubicBezTo>
                  <a:cubicBezTo>
                    <a:pt x="17100" y="18491"/>
                    <a:pt x="17100" y="18491"/>
                    <a:pt x="17100" y="18491"/>
                  </a:cubicBezTo>
                  <a:cubicBezTo>
                    <a:pt x="17100" y="18491"/>
                    <a:pt x="17100" y="18491"/>
                    <a:pt x="17100" y="18491"/>
                  </a:cubicBezTo>
                  <a:cubicBezTo>
                    <a:pt x="17100" y="18491"/>
                    <a:pt x="17100" y="18491"/>
                    <a:pt x="16971" y="18491"/>
                  </a:cubicBezTo>
                  <a:lnTo>
                    <a:pt x="16971" y="18067"/>
                  </a:lnTo>
                  <a:close/>
                  <a:moveTo>
                    <a:pt x="16971" y="18491"/>
                  </a:moveTo>
                  <a:cubicBezTo>
                    <a:pt x="16971" y="18491"/>
                    <a:pt x="16971" y="18491"/>
                    <a:pt x="16971" y="18491"/>
                  </a:cubicBezTo>
                  <a:cubicBezTo>
                    <a:pt x="17100" y="18491"/>
                    <a:pt x="17100" y="18491"/>
                    <a:pt x="17100" y="18491"/>
                  </a:cubicBezTo>
                  <a:cubicBezTo>
                    <a:pt x="17100" y="18491"/>
                    <a:pt x="17100" y="18491"/>
                    <a:pt x="17100" y="18491"/>
                  </a:cubicBezTo>
                  <a:cubicBezTo>
                    <a:pt x="17100" y="19338"/>
                    <a:pt x="17100" y="19338"/>
                    <a:pt x="17100" y="19338"/>
                  </a:cubicBezTo>
                  <a:cubicBezTo>
                    <a:pt x="17100" y="19338"/>
                    <a:pt x="17100" y="19338"/>
                    <a:pt x="16971" y="19338"/>
                  </a:cubicBezTo>
                  <a:lnTo>
                    <a:pt x="16971" y="18491"/>
                  </a:lnTo>
                  <a:close/>
                  <a:moveTo>
                    <a:pt x="17100" y="19338"/>
                  </a:moveTo>
                  <a:cubicBezTo>
                    <a:pt x="17100" y="19338"/>
                    <a:pt x="17100" y="19338"/>
                    <a:pt x="17100" y="19338"/>
                  </a:cubicBezTo>
                  <a:cubicBezTo>
                    <a:pt x="17100" y="19338"/>
                    <a:pt x="17100" y="19338"/>
                    <a:pt x="17100" y="19338"/>
                  </a:cubicBezTo>
                  <a:cubicBezTo>
                    <a:pt x="17100" y="19338"/>
                    <a:pt x="17100" y="19338"/>
                    <a:pt x="17100" y="19338"/>
                  </a:cubicBezTo>
                  <a:close/>
                  <a:moveTo>
                    <a:pt x="17100" y="18067"/>
                  </a:moveTo>
                  <a:cubicBezTo>
                    <a:pt x="17100" y="18067"/>
                    <a:pt x="17100" y="18067"/>
                    <a:pt x="17100" y="18067"/>
                  </a:cubicBezTo>
                  <a:cubicBezTo>
                    <a:pt x="17100" y="18067"/>
                    <a:pt x="17229" y="18067"/>
                    <a:pt x="17229" y="18067"/>
                  </a:cubicBezTo>
                  <a:cubicBezTo>
                    <a:pt x="17229" y="18067"/>
                    <a:pt x="17100" y="18491"/>
                    <a:pt x="17100" y="18491"/>
                  </a:cubicBezTo>
                  <a:lnTo>
                    <a:pt x="17100" y="18067"/>
                  </a:lnTo>
                  <a:close/>
                  <a:moveTo>
                    <a:pt x="17100" y="18491"/>
                  </a:moveTo>
                  <a:cubicBezTo>
                    <a:pt x="17100" y="18491"/>
                    <a:pt x="17100" y="18491"/>
                    <a:pt x="17100" y="18491"/>
                  </a:cubicBezTo>
                  <a:cubicBezTo>
                    <a:pt x="17229" y="18491"/>
                    <a:pt x="17229" y="18491"/>
                    <a:pt x="17229" y="18067"/>
                  </a:cubicBezTo>
                  <a:cubicBezTo>
                    <a:pt x="17357" y="18067"/>
                    <a:pt x="17486" y="18067"/>
                    <a:pt x="17614" y="18067"/>
                  </a:cubicBezTo>
                  <a:cubicBezTo>
                    <a:pt x="17614" y="18067"/>
                    <a:pt x="17486" y="18491"/>
                    <a:pt x="17486" y="18491"/>
                  </a:cubicBezTo>
                  <a:cubicBezTo>
                    <a:pt x="17357" y="18491"/>
                    <a:pt x="17229" y="18914"/>
                    <a:pt x="17100" y="18914"/>
                  </a:cubicBezTo>
                  <a:lnTo>
                    <a:pt x="17100" y="18491"/>
                  </a:lnTo>
                  <a:close/>
                  <a:moveTo>
                    <a:pt x="17100" y="19338"/>
                  </a:moveTo>
                  <a:cubicBezTo>
                    <a:pt x="17100" y="19338"/>
                    <a:pt x="17100" y="19338"/>
                    <a:pt x="17100" y="19338"/>
                  </a:cubicBezTo>
                  <a:cubicBezTo>
                    <a:pt x="17100" y="19338"/>
                    <a:pt x="17100" y="19338"/>
                    <a:pt x="17100" y="19338"/>
                  </a:cubicBezTo>
                  <a:cubicBezTo>
                    <a:pt x="17229" y="18914"/>
                    <a:pt x="17357" y="18491"/>
                    <a:pt x="17486" y="18491"/>
                  </a:cubicBezTo>
                  <a:cubicBezTo>
                    <a:pt x="17614" y="18491"/>
                    <a:pt x="17614" y="18067"/>
                    <a:pt x="17743" y="18067"/>
                  </a:cubicBezTo>
                  <a:cubicBezTo>
                    <a:pt x="17743" y="18067"/>
                    <a:pt x="17743" y="18067"/>
                    <a:pt x="17743" y="18067"/>
                  </a:cubicBezTo>
                  <a:cubicBezTo>
                    <a:pt x="17614" y="18491"/>
                    <a:pt x="17357" y="18914"/>
                    <a:pt x="17100" y="19338"/>
                  </a:cubicBezTo>
                  <a:close/>
                  <a:moveTo>
                    <a:pt x="18000" y="17644"/>
                  </a:moveTo>
                  <a:cubicBezTo>
                    <a:pt x="18000" y="17644"/>
                    <a:pt x="18000" y="17644"/>
                    <a:pt x="18000" y="17644"/>
                  </a:cubicBezTo>
                  <a:cubicBezTo>
                    <a:pt x="17871" y="17644"/>
                    <a:pt x="17871" y="17644"/>
                    <a:pt x="17871" y="17644"/>
                  </a:cubicBezTo>
                  <a:cubicBezTo>
                    <a:pt x="17871" y="17644"/>
                    <a:pt x="17871" y="17644"/>
                    <a:pt x="18000" y="17644"/>
                  </a:cubicBezTo>
                  <a:close/>
                  <a:moveTo>
                    <a:pt x="17871" y="17644"/>
                  </a:moveTo>
                  <a:cubicBezTo>
                    <a:pt x="17871" y="17644"/>
                    <a:pt x="17871" y="17644"/>
                    <a:pt x="17871" y="17644"/>
                  </a:cubicBezTo>
                  <a:cubicBezTo>
                    <a:pt x="17614" y="17644"/>
                    <a:pt x="17614" y="17644"/>
                    <a:pt x="17614" y="17644"/>
                  </a:cubicBezTo>
                  <a:cubicBezTo>
                    <a:pt x="17614" y="17220"/>
                    <a:pt x="17743" y="17220"/>
                    <a:pt x="17743" y="17220"/>
                  </a:cubicBezTo>
                  <a:cubicBezTo>
                    <a:pt x="17871" y="17220"/>
                    <a:pt x="17871" y="17220"/>
                    <a:pt x="18000" y="17220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7871" y="17644"/>
                    <a:pt x="17871" y="17644"/>
                    <a:pt x="17871" y="17644"/>
                  </a:cubicBezTo>
                  <a:close/>
                  <a:moveTo>
                    <a:pt x="18000" y="17220"/>
                  </a:moveTo>
                  <a:cubicBezTo>
                    <a:pt x="18000" y="17220"/>
                    <a:pt x="18000" y="17220"/>
                    <a:pt x="18000" y="17220"/>
                  </a:cubicBezTo>
                  <a:cubicBezTo>
                    <a:pt x="17871" y="17220"/>
                    <a:pt x="17871" y="17220"/>
                    <a:pt x="17871" y="16797"/>
                  </a:cubicBezTo>
                  <a:cubicBezTo>
                    <a:pt x="17871" y="16797"/>
                    <a:pt x="17871" y="16797"/>
                    <a:pt x="17871" y="16797"/>
                  </a:cubicBezTo>
                  <a:cubicBezTo>
                    <a:pt x="18000" y="17220"/>
                    <a:pt x="18000" y="17220"/>
                    <a:pt x="18000" y="17220"/>
                  </a:cubicBezTo>
                  <a:close/>
                  <a:moveTo>
                    <a:pt x="17357" y="20185"/>
                  </a:move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lose/>
                  <a:moveTo>
                    <a:pt x="17357" y="20608"/>
                  </a:move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608"/>
                    <a:pt x="17357" y="20608"/>
                    <a:pt x="17357" y="20608"/>
                  </a:cubicBezTo>
                  <a:close/>
                  <a:moveTo>
                    <a:pt x="17357" y="20185"/>
                  </a:moveTo>
                  <a:cubicBezTo>
                    <a:pt x="17357" y="20185"/>
                    <a:pt x="17357" y="20185"/>
                    <a:pt x="17357" y="20185"/>
                  </a:cubicBezTo>
                  <a:cubicBezTo>
                    <a:pt x="17486" y="20185"/>
                    <a:pt x="17486" y="20185"/>
                    <a:pt x="17486" y="19761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lose/>
                  <a:moveTo>
                    <a:pt x="17357" y="20608"/>
                  </a:move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20608"/>
                    <a:pt x="17486" y="20608"/>
                    <a:pt x="17486" y="20608"/>
                  </a:cubicBezTo>
                  <a:lnTo>
                    <a:pt x="17357" y="20608"/>
                  </a:lnTo>
                  <a:close/>
                  <a:moveTo>
                    <a:pt x="17486" y="20608"/>
                  </a:move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19761"/>
                    <a:pt x="17486" y="19761"/>
                    <a:pt x="17486" y="19761"/>
                  </a:cubicBezTo>
                  <a:cubicBezTo>
                    <a:pt x="17486" y="19761"/>
                    <a:pt x="17486" y="19761"/>
                    <a:pt x="17614" y="19761"/>
                  </a:cubicBezTo>
                  <a:cubicBezTo>
                    <a:pt x="17614" y="20608"/>
                    <a:pt x="17614" y="20608"/>
                    <a:pt x="17614" y="20608"/>
                  </a:cubicBezTo>
                  <a:lnTo>
                    <a:pt x="17486" y="20608"/>
                  </a:lnTo>
                  <a:close/>
                  <a:moveTo>
                    <a:pt x="17614" y="19761"/>
                  </a:move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lose/>
                  <a:moveTo>
                    <a:pt x="17614" y="19761"/>
                  </a:move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lose/>
                  <a:moveTo>
                    <a:pt x="17614" y="20608"/>
                  </a:moveTo>
                  <a:cubicBezTo>
                    <a:pt x="17614" y="20608"/>
                    <a:pt x="17614" y="20608"/>
                    <a:pt x="17614" y="20608"/>
                  </a:cubicBezTo>
                  <a:cubicBezTo>
                    <a:pt x="17614" y="20185"/>
                    <a:pt x="17614" y="20185"/>
                    <a:pt x="17614" y="20185"/>
                  </a:cubicBezTo>
                  <a:cubicBezTo>
                    <a:pt x="17614" y="20185"/>
                    <a:pt x="17614" y="20185"/>
                    <a:pt x="17614" y="20185"/>
                  </a:cubicBezTo>
                  <a:cubicBezTo>
                    <a:pt x="17614" y="20608"/>
                    <a:pt x="17614" y="20608"/>
                    <a:pt x="17614" y="20608"/>
                  </a:cubicBezTo>
                  <a:close/>
                  <a:moveTo>
                    <a:pt x="17614" y="19338"/>
                  </a:moveTo>
                  <a:cubicBezTo>
                    <a:pt x="17614" y="19338"/>
                    <a:pt x="17614" y="19338"/>
                    <a:pt x="17614" y="19338"/>
                  </a:cubicBezTo>
                  <a:cubicBezTo>
                    <a:pt x="17743" y="19338"/>
                    <a:pt x="17743" y="19338"/>
                    <a:pt x="17743" y="19338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lnTo>
                    <a:pt x="17614" y="19338"/>
                  </a:lnTo>
                  <a:close/>
                  <a:moveTo>
                    <a:pt x="17614" y="19761"/>
                  </a:moveTo>
                  <a:cubicBezTo>
                    <a:pt x="17614" y="19761"/>
                    <a:pt x="17614" y="19761"/>
                    <a:pt x="17614" y="19761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lose/>
                  <a:moveTo>
                    <a:pt x="17614" y="20608"/>
                  </a:moveTo>
                  <a:cubicBezTo>
                    <a:pt x="17614" y="20608"/>
                    <a:pt x="17614" y="20608"/>
                    <a:pt x="17614" y="20608"/>
                  </a:cubicBezTo>
                  <a:cubicBezTo>
                    <a:pt x="17614" y="20185"/>
                    <a:pt x="17614" y="20185"/>
                    <a:pt x="17614" y="20185"/>
                  </a:cubicBezTo>
                  <a:cubicBezTo>
                    <a:pt x="17743" y="20185"/>
                    <a:pt x="17743" y="20185"/>
                    <a:pt x="17743" y="20185"/>
                  </a:cubicBezTo>
                  <a:cubicBezTo>
                    <a:pt x="17743" y="20608"/>
                    <a:pt x="17743" y="20608"/>
                    <a:pt x="17743" y="20608"/>
                  </a:cubicBezTo>
                  <a:lnTo>
                    <a:pt x="17614" y="20608"/>
                  </a:lnTo>
                  <a:close/>
                  <a:moveTo>
                    <a:pt x="17743" y="19338"/>
                  </a:moveTo>
                  <a:cubicBezTo>
                    <a:pt x="17743" y="19338"/>
                    <a:pt x="17743" y="19338"/>
                    <a:pt x="17743" y="19338"/>
                  </a:cubicBezTo>
                  <a:cubicBezTo>
                    <a:pt x="17743" y="19338"/>
                    <a:pt x="17743" y="19338"/>
                    <a:pt x="17743" y="19338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743" y="19338"/>
                    <a:pt x="17743" y="19338"/>
                    <a:pt x="17743" y="19338"/>
                  </a:cubicBezTo>
                  <a:cubicBezTo>
                    <a:pt x="17743" y="19338"/>
                    <a:pt x="17743" y="19338"/>
                    <a:pt x="17743" y="19338"/>
                  </a:cubicBezTo>
                  <a:close/>
                  <a:moveTo>
                    <a:pt x="17743" y="20608"/>
                  </a:moveTo>
                  <a:cubicBezTo>
                    <a:pt x="17743" y="20608"/>
                    <a:pt x="17743" y="20608"/>
                    <a:pt x="17743" y="20608"/>
                  </a:cubicBezTo>
                  <a:cubicBezTo>
                    <a:pt x="17743" y="20185"/>
                    <a:pt x="17743" y="20185"/>
                    <a:pt x="17743" y="20185"/>
                  </a:cubicBezTo>
                  <a:cubicBezTo>
                    <a:pt x="17743" y="20185"/>
                    <a:pt x="17743" y="20185"/>
                    <a:pt x="17743" y="20185"/>
                  </a:cubicBezTo>
                  <a:cubicBezTo>
                    <a:pt x="17743" y="20608"/>
                    <a:pt x="17743" y="20608"/>
                    <a:pt x="17743" y="20608"/>
                  </a:cubicBezTo>
                  <a:close/>
                  <a:moveTo>
                    <a:pt x="17871" y="20608"/>
                  </a:moveTo>
                  <a:cubicBezTo>
                    <a:pt x="17871" y="20608"/>
                    <a:pt x="17871" y="20608"/>
                    <a:pt x="17871" y="20608"/>
                  </a:cubicBezTo>
                  <a:cubicBezTo>
                    <a:pt x="17871" y="20185"/>
                    <a:pt x="17871" y="20185"/>
                    <a:pt x="17871" y="20185"/>
                  </a:cubicBezTo>
                  <a:cubicBezTo>
                    <a:pt x="17871" y="20185"/>
                    <a:pt x="17871" y="20185"/>
                    <a:pt x="17871" y="20185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20608"/>
                    <a:pt x="17871" y="20608"/>
                    <a:pt x="17871" y="20608"/>
                  </a:cubicBezTo>
                  <a:close/>
                  <a:moveTo>
                    <a:pt x="17871" y="18914"/>
                  </a:moveTo>
                  <a:cubicBezTo>
                    <a:pt x="17871" y="18914"/>
                    <a:pt x="17871" y="18914"/>
                    <a:pt x="17871" y="18914"/>
                  </a:cubicBezTo>
                  <a:cubicBezTo>
                    <a:pt x="17871" y="18914"/>
                    <a:pt x="17871" y="18914"/>
                    <a:pt x="17871" y="18914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lnTo>
                    <a:pt x="17871" y="18914"/>
                  </a:lnTo>
                  <a:close/>
                  <a:moveTo>
                    <a:pt x="17871" y="20608"/>
                  </a:moveTo>
                  <a:cubicBezTo>
                    <a:pt x="17871" y="20608"/>
                    <a:pt x="17871" y="20608"/>
                    <a:pt x="17871" y="20608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20608"/>
                    <a:pt x="17871" y="20608"/>
                    <a:pt x="17871" y="20608"/>
                  </a:cubicBezTo>
                  <a:close/>
                  <a:moveTo>
                    <a:pt x="17871" y="18914"/>
                  </a:moveTo>
                  <a:cubicBezTo>
                    <a:pt x="17871" y="18914"/>
                    <a:pt x="17871" y="18914"/>
                    <a:pt x="17871" y="18914"/>
                  </a:cubicBezTo>
                  <a:cubicBezTo>
                    <a:pt x="17871" y="18914"/>
                    <a:pt x="17871" y="18914"/>
                    <a:pt x="17871" y="18914"/>
                  </a:cubicBezTo>
                  <a:cubicBezTo>
                    <a:pt x="17871" y="18914"/>
                    <a:pt x="18000" y="18914"/>
                    <a:pt x="18000" y="18914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lnTo>
                    <a:pt x="17871" y="18914"/>
                  </a:lnTo>
                  <a:close/>
                  <a:moveTo>
                    <a:pt x="17871" y="20608"/>
                  </a:moveTo>
                  <a:cubicBezTo>
                    <a:pt x="17871" y="20608"/>
                    <a:pt x="17871" y="20608"/>
                    <a:pt x="17871" y="20608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8000" y="20608"/>
                    <a:pt x="18000" y="20608"/>
                    <a:pt x="18000" y="20608"/>
                  </a:cubicBezTo>
                  <a:lnTo>
                    <a:pt x="17871" y="20608"/>
                  </a:lnTo>
                  <a:close/>
                  <a:moveTo>
                    <a:pt x="18000" y="18914"/>
                  </a:moveTo>
                  <a:cubicBezTo>
                    <a:pt x="18000" y="18914"/>
                    <a:pt x="18000" y="18914"/>
                    <a:pt x="18000" y="18914"/>
                  </a:cubicBezTo>
                  <a:cubicBezTo>
                    <a:pt x="18000" y="18914"/>
                    <a:pt x="18000" y="18914"/>
                    <a:pt x="18000" y="18491"/>
                  </a:cubicBezTo>
                  <a:cubicBezTo>
                    <a:pt x="18000" y="18491"/>
                    <a:pt x="18000" y="18491"/>
                    <a:pt x="18000" y="18491"/>
                  </a:cubicBezTo>
                  <a:cubicBezTo>
                    <a:pt x="18000" y="18914"/>
                    <a:pt x="18000" y="18914"/>
                    <a:pt x="18000" y="18914"/>
                  </a:cubicBezTo>
                  <a:cubicBezTo>
                    <a:pt x="18000" y="18914"/>
                    <a:pt x="18000" y="18914"/>
                    <a:pt x="18000" y="18914"/>
                  </a:cubicBezTo>
                  <a:close/>
                  <a:moveTo>
                    <a:pt x="18000" y="18914"/>
                  </a:moveTo>
                  <a:cubicBezTo>
                    <a:pt x="18000" y="18914"/>
                    <a:pt x="18000" y="18914"/>
                    <a:pt x="18000" y="18914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8000" y="18914"/>
                    <a:pt x="18000" y="18914"/>
                    <a:pt x="18000" y="18914"/>
                  </a:cubicBezTo>
                  <a:close/>
                  <a:moveTo>
                    <a:pt x="18000" y="20608"/>
                  </a:moveTo>
                  <a:cubicBezTo>
                    <a:pt x="18000" y="20608"/>
                    <a:pt x="18000" y="20608"/>
                    <a:pt x="18000" y="20608"/>
                  </a:cubicBezTo>
                  <a:cubicBezTo>
                    <a:pt x="18000" y="20185"/>
                    <a:pt x="18000" y="20185"/>
                    <a:pt x="18000" y="20185"/>
                  </a:cubicBezTo>
                  <a:cubicBezTo>
                    <a:pt x="18000" y="20185"/>
                    <a:pt x="18000" y="20185"/>
                    <a:pt x="18000" y="20185"/>
                  </a:cubicBezTo>
                  <a:cubicBezTo>
                    <a:pt x="18000" y="20608"/>
                    <a:pt x="18000" y="20608"/>
                    <a:pt x="18000" y="20608"/>
                  </a:cubicBezTo>
                  <a:close/>
                  <a:moveTo>
                    <a:pt x="18386" y="18067"/>
                  </a:moveTo>
                  <a:cubicBezTo>
                    <a:pt x="18386" y="18067"/>
                    <a:pt x="18386" y="18067"/>
                    <a:pt x="18386" y="18067"/>
                  </a:cubicBezTo>
                  <a:cubicBezTo>
                    <a:pt x="18386" y="18491"/>
                    <a:pt x="18514" y="18491"/>
                    <a:pt x="18514" y="18491"/>
                  </a:cubicBezTo>
                  <a:cubicBezTo>
                    <a:pt x="18514" y="18491"/>
                    <a:pt x="18514" y="18491"/>
                    <a:pt x="18514" y="18491"/>
                  </a:cubicBezTo>
                  <a:cubicBezTo>
                    <a:pt x="18386" y="18491"/>
                    <a:pt x="18386" y="18491"/>
                    <a:pt x="18386" y="18491"/>
                  </a:cubicBezTo>
                  <a:lnTo>
                    <a:pt x="18386" y="18067"/>
                  </a:lnTo>
                  <a:close/>
                  <a:moveTo>
                    <a:pt x="18514" y="18491"/>
                  </a:moveTo>
                  <a:cubicBezTo>
                    <a:pt x="18514" y="18491"/>
                    <a:pt x="18514" y="18491"/>
                    <a:pt x="18514" y="18491"/>
                  </a:cubicBezTo>
                  <a:cubicBezTo>
                    <a:pt x="18514" y="19338"/>
                    <a:pt x="18514" y="19338"/>
                    <a:pt x="18514" y="19338"/>
                  </a:cubicBezTo>
                  <a:cubicBezTo>
                    <a:pt x="18386" y="19338"/>
                    <a:pt x="18386" y="19338"/>
                    <a:pt x="18386" y="19338"/>
                  </a:cubicBezTo>
                  <a:cubicBezTo>
                    <a:pt x="18386" y="18491"/>
                    <a:pt x="18386" y="18491"/>
                    <a:pt x="18386" y="18491"/>
                  </a:cubicBezTo>
                  <a:lnTo>
                    <a:pt x="18514" y="18491"/>
                  </a:lnTo>
                  <a:close/>
                  <a:moveTo>
                    <a:pt x="18386" y="19338"/>
                  </a:moveTo>
                  <a:cubicBezTo>
                    <a:pt x="18386" y="19338"/>
                    <a:pt x="18386" y="19338"/>
                    <a:pt x="18386" y="19338"/>
                  </a:cubicBezTo>
                  <a:cubicBezTo>
                    <a:pt x="18514" y="19338"/>
                    <a:pt x="18514" y="19338"/>
                    <a:pt x="18514" y="19338"/>
                  </a:cubicBezTo>
                  <a:cubicBezTo>
                    <a:pt x="18514" y="20185"/>
                    <a:pt x="18514" y="20185"/>
                    <a:pt x="18514" y="20185"/>
                  </a:cubicBezTo>
                  <a:cubicBezTo>
                    <a:pt x="18386" y="20185"/>
                    <a:pt x="18386" y="20185"/>
                    <a:pt x="18386" y="20185"/>
                  </a:cubicBezTo>
                  <a:lnTo>
                    <a:pt x="18386" y="19338"/>
                  </a:lnTo>
                  <a:close/>
                  <a:moveTo>
                    <a:pt x="18386" y="20185"/>
                  </a:moveTo>
                  <a:cubicBezTo>
                    <a:pt x="18386" y="20185"/>
                    <a:pt x="18386" y="20185"/>
                    <a:pt x="18386" y="20185"/>
                  </a:cubicBezTo>
                  <a:cubicBezTo>
                    <a:pt x="18386" y="20185"/>
                    <a:pt x="18386" y="20185"/>
                    <a:pt x="18386" y="20185"/>
                  </a:cubicBezTo>
                  <a:cubicBezTo>
                    <a:pt x="18514" y="20185"/>
                    <a:pt x="18514" y="20185"/>
                    <a:pt x="18514" y="20185"/>
                  </a:cubicBezTo>
                  <a:cubicBezTo>
                    <a:pt x="18514" y="20185"/>
                    <a:pt x="18514" y="20185"/>
                    <a:pt x="18514" y="20185"/>
                  </a:cubicBezTo>
                  <a:lnTo>
                    <a:pt x="18386" y="20185"/>
                  </a:lnTo>
                  <a:close/>
                  <a:moveTo>
                    <a:pt x="18514" y="19338"/>
                  </a:moveTo>
                  <a:cubicBezTo>
                    <a:pt x="18514" y="19338"/>
                    <a:pt x="18514" y="19338"/>
                    <a:pt x="18514" y="19338"/>
                  </a:cubicBezTo>
                  <a:cubicBezTo>
                    <a:pt x="18643" y="19338"/>
                    <a:pt x="18643" y="19338"/>
                    <a:pt x="18643" y="19338"/>
                  </a:cubicBezTo>
                  <a:cubicBezTo>
                    <a:pt x="18643" y="19338"/>
                    <a:pt x="18643" y="19338"/>
                    <a:pt x="18643" y="19338"/>
                  </a:cubicBezTo>
                  <a:cubicBezTo>
                    <a:pt x="18514" y="19338"/>
                    <a:pt x="18514" y="19338"/>
                    <a:pt x="18514" y="19338"/>
                  </a:cubicBezTo>
                  <a:cubicBezTo>
                    <a:pt x="18514" y="18491"/>
                    <a:pt x="18514" y="18491"/>
                    <a:pt x="18514" y="18491"/>
                  </a:cubicBezTo>
                  <a:cubicBezTo>
                    <a:pt x="18771" y="18491"/>
                    <a:pt x="18771" y="18491"/>
                    <a:pt x="18771" y="18491"/>
                  </a:cubicBezTo>
                  <a:cubicBezTo>
                    <a:pt x="18771" y="18914"/>
                    <a:pt x="18771" y="18914"/>
                    <a:pt x="18771" y="18914"/>
                  </a:cubicBezTo>
                  <a:cubicBezTo>
                    <a:pt x="18643" y="18914"/>
                    <a:pt x="18643" y="18914"/>
                    <a:pt x="18643" y="18914"/>
                  </a:cubicBezTo>
                  <a:cubicBezTo>
                    <a:pt x="18643" y="19338"/>
                    <a:pt x="18643" y="19338"/>
                    <a:pt x="18643" y="19338"/>
                  </a:cubicBezTo>
                  <a:cubicBezTo>
                    <a:pt x="18771" y="19338"/>
                    <a:pt x="18771" y="19338"/>
                    <a:pt x="18771" y="19338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514" y="20185"/>
                    <a:pt x="18514" y="20185"/>
                    <a:pt x="18514" y="20185"/>
                  </a:cubicBezTo>
                  <a:lnTo>
                    <a:pt x="18514" y="19338"/>
                  </a:lnTo>
                  <a:close/>
                  <a:moveTo>
                    <a:pt x="18514" y="18491"/>
                  </a:moveTo>
                  <a:cubicBezTo>
                    <a:pt x="18514" y="18491"/>
                    <a:pt x="18514" y="18491"/>
                    <a:pt x="18514" y="18491"/>
                  </a:cubicBezTo>
                  <a:cubicBezTo>
                    <a:pt x="18643" y="18491"/>
                    <a:pt x="18643" y="18491"/>
                    <a:pt x="18771" y="18491"/>
                  </a:cubicBezTo>
                  <a:cubicBezTo>
                    <a:pt x="18771" y="18491"/>
                    <a:pt x="18771" y="18491"/>
                    <a:pt x="18771" y="18491"/>
                  </a:cubicBezTo>
                  <a:cubicBezTo>
                    <a:pt x="18514" y="18491"/>
                    <a:pt x="18514" y="18491"/>
                    <a:pt x="18514" y="18491"/>
                  </a:cubicBezTo>
                  <a:close/>
                  <a:moveTo>
                    <a:pt x="18514" y="20185"/>
                  </a:moveTo>
                  <a:cubicBezTo>
                    <a:pt x="18514" y="20185"/>
                    <a:pt x="18514" y="20185"/>
                    <a:pt x="18514" y="20185"/>
                  </a:cubicBezTo>
                  <a:cubicBezTo>
                    <a:pt x="18514" y="20185"/>
                    <a:pt x="18514" y="20185"/>
                    <a:pt x="18514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lnTo>
                    <a:pt x="18514" y="20185"/>
                  </a:lnTo>
                  <a:close/>
                  <a:moveTo>
                    <a:pt x="18771" y="18491"/>
                  </a:moveTo>
                  <a:cubicBezTo>
                    <a:pt x="18771" y="18491"/>
                    <a:pt x="18771" y="18491"/>
                    <a:pt x="18771" y="18491"/>
                  </a:cubicBezTo>
                  <a:cubicBezTo>
                    <a:pt x="18771" y="18491"/>
                    <a:pt x="18900" y="18491"/>
                    <a:pt x="18900" y="18491"/>
                  </a:cubicBezTo>
                  <a:cubicBezTo>
                    <a:pt x="18900" y="18491"/>
                    <a:pt x="19029" y="18491"/>
                    <a:pt x="19029" y="18491"/>
                  </a:cubicBezTo>
                  <a:cubicBezTo>
                    <a:pt x="19029" y="18491"/>
                    <a:pt x="19029" y="18491"/>
                    <a:pt x="19029" y="18491"/>
                  </a:cubicBezTo>
                  <a:cubicBezTo>
                    <a:pt x="18771" y="18491"/>
                    <a:pt x="18771" y="18491"/>
                    <a:pt x="18771" y="18491"/>
                  </a:cubicBezTo>
                  <a:close/>
                  <a:moveTo>
                    <a:pt x="19029" y="18491"/>
                  </a:moveTo>
                  <a:cubicBezTo>
                    <a:pt x="19029" y="18491"/>
                    <a:pt x="19029" y="18491"/>
                    <a:pt x="19029" y="18491"/>
                  </a:cubicBezTo>
                  <a:cubicBezTo>
                    <a:pt x="19029" y="18914"/>
                    <a:pt x="19029" y="18914"/>
                    <a:pt x="19029" y="18914"/>
                  </a:cubicBezTo>
                  <a:cubicBezTo>
                    <a:pt x="18771" y="18914"/>
                    <a:pt x="18771" y="18914"/>
                    <a:pt x="18771" y="18914"/>
                  </a:cubicBezTo>
                  <a:cubicBezTo>
                    <a:pt x="18771" y="18491"/>
                    <a:pt x="18771" y="18491"/>
                    <a:pt x="18771" y="18491"/>
                  </a:cubicBezTo>
                  <a:lnTo>
                    <a:pt x="19029" y="18491"/>
                  </a:lnTo>
                  <a:close/>
                  <a:moveTo>
                    <a:pt x="18771" y="20185"/>
                  </a:move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900" y="20185"/>
                    <a:pt x="18900" y="20185"/>
                    <a:pt x="18900" y="20185"/>
                  </a:cubicBezTo>
                  <a:cubicBezTo>
                    <a:pt x="18900" y="20185"/>
                    <a:pt x="18900" y="20185"/>
                    <a:pt x="18900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19338"/>
                    <a:pt x="18771" y="19338"/>
                    <a:pt x="18771" y="19338"/>
                  </a:cubicBezTo>
                  <a:cubicBezTo>
                    <a:pt x="19029" y="19338"/>
                    <a:pt x="19029" y="19338"/>
                    <a:pt x="19029" y="19338"/>
                  </a:cubicBezTo>
                  <a:cubicBezTo>
                    <a:pt x="19029" y="20185"/>
                    <a:pt x="19029" y="20185"/>
                    <a:pt x="19029" y="20185"/>
                  </a:cubicBezTo>
                  <a:lnTo>
                    <a:pt x="18771" y="20185"/>
                  </a:lnTo>
                  <a:close/>
                  <a:moveTo>
                    <a:pt x="19029" y="18491"/>
                  </a:moveTo>
                  <a:cubicBezTo>
                    <a:pt x="19029" y="18491"/>
                    <a:pt x="19029" y="18491"/>
                    <a:pt x="19029" y="18491"/>
                  </a:cubicBezTo>
                  <a:cubicBezTo>
                    <a:pt x="19157" y="18491"/>
                    <a:pt x="19157" y="18491"/>
                    <a:pt x="19286" y="18491"/>
                  </a:cubicBezTo>
                  <a:cubicBezTo>
                    <a:pt x="19286" y="18914"/>
                    <a:pt x="19286" y="18914"/>
                    <a:pt x="19286" y="18914"/>
                  </a:cubicBezTo>
                  <a:cubicBezTo>
                    <a:pt x="19029" y="18914"/>
                    <a:pt x="19029" y="18914"/>
                    <a:pt x="19029" y="18914"/>
                  </a:cubicBezTo>
                  <a:lnTo>
                    <a:pt x="19029" y="18491"/>
                  </a:lnTo>
                  <a:close/>
                  <a:moveTo>
                    <a:pt x="19029" y="19338"/>
                  </a:moveTo>
                  <a:cubicBezTo>
                    <a:pt x="19029" y="19338"/>
                    <a:pt x="19029" y="19338"/>
                    <a:pt x="19029" y="19338"/>
                  </a:cubicBezTo>
                  <a:cubicBezTo>
                    <a:pt x="19029" y="19338"/>
                    <a:pt x="19029" y="19338"/>
                    <a:pt x="19029" y="19338"/>
                  </a:cubicBezTo>
                  <a:cubicBezTo>
                    <a:pt x="19029" y="18914"/>
                    <a:pt x="19029" y="18914"/>
                    <a:pt x="19029" y="18914"/>
                  </a:cubicBezTo>
                  <a:cubicBezTo>
                    <a:pt x="19029" y="18914"/>
                    <a:pt x="19029" y="18914"/>
                    <a:pt x="19029" y="18914"/>
                  </a:cubicBezTo>
                  <a:cubicBezTo>
                    <a:pt x="19029" y="18914"/>
                    <a:pt x="19029" y="18914"/>
                    <a:pt x="19029" y="18914"/>
                  </a:cubicBezTo>
                  <a:cubicBezTo>
                    <a:pt x="19286" y="18914"/>
                    <a:pt x="19286" y="18914"/>
                    <a:pt x="19286" y="18914"/>
                  </a:cubicBezTo>
                  <a:cubicBezTo>
                    <a:pt x="19286" y="19338"/>
                    <a:pt x="19286" y="19338"/>
                    <a:pt x="19286" y="19338"/>
                  </a:cubicBezTo>
                  <a:cubicBezTo>
                    <a:pt x="19029" y="19338"/>
                    <a:pt x="19029" y="19338"/>
                    <a:pt x="19029" y="19338"/>
                  </a:cubicBezTo>
                  <a:close/>
                  <a:moveTo>
                    <a:pt x="19029" y="20185"/>
                  </a:moveTo>
                  <a:cubicBezTo>
                    <a:pt x="19029" y="20185"/>
                    <a:pt x="19029" y="20185"/>
                    <a:pt x="19029" y="20185"/>
                  </a:cubicBezTo>
                  <a:cubicBezTo>
                    <a:pt x="19029" y="19338"/>
                    <a:pt x="19029" y="19338"/>
                    <a:pt x="19029" y="19338"/>
                  </a:cubicBezTo>
                  <a:cubicBezTo>
                    <a:pt x="19286" y="19338"/>
                    <a:pt x="19286" y="19338"/>
                    <a:pt x="19286" y="19338"/>
                  </a:cubicBezTo>
                  <a:cubicBezTo>
                    <a:pt x="19286" y="20185"/>
                    <a:pt x="19286" y="20185"/>
                    <a:pt x="19286" y="20185"/>
                  </a:cubicBezTo>
                  <a:lnTo>
                    <a:pt x="19029" y="20185"/>
                  </a:lnTo>
                  <a:close/>
                  <a:moveTo>
                    <a:pt x="19286" y="20185"/>
                  </a:moveTo>
                  <a:cubicBezTo>
                    <a:pt x="19286" y="20185"/>
                    <a:pt x="19286" y="20185"/>
                    <a:pt x="19286" y="20185"/>
                  </a:cubicBezTo>
                  <a:cubicBezTo>
                    <a:pt x="19286" y="19338"/>
                    <a:pt x="19286" y="19338"/>
                    <a:pt x="19286" y="19338"/>
                  </a:cubicBezTo>
                  <a:cubicBezTo>
                    <a:pt x="19414" y="19338"/>
                    <a:pt x="19414" y="19338"/>
                    <a:pt x="19414" y="19338"/>
                  </a:cubicBezTo>
                  <a:cubicBezTo>
                    <a:pt x="19414" y="19338"/>
                    <a:pt x="19414" y="19338"/>
                    <a:pt x="19414" y="19338"/>
                  </a:cubicBezTo>
                  <a:cubicBezTo>
                    <a:pt x="19286" y="19338"/>
                    <a:pt x="19286" y="19338"/>
                    <a:pt x="19286" y="19338"/>
                  </a:cubicBezTo>
                  <a:cubicBezTo>
                    <a:pt x="19286" y="18914"/>
                    <a:pt x="19286" y="18914"/>
                    <a:pt x="19286" y="18914"/>
                  </a:cubicBezTo>
                  <a:cubicBezTo>
                    <a:pt x="19414" y="18914"/>
                    <a:pt x="19414" y="18914"/>
                    <a:pt x="19414" y="18914"/>
                  </a:cubicBezTo>
                  <a:cubicBezTo>
                    <a:pt x="19414" y="18914"/>
                    <a:pt x="19414" y="18914"/>
                    <a:pt x="19414" y="18914"/>
                  </a:cubicBezTo>
                  <a:cubicBezTo>
                    <a:pt x="19286" y="18914"/>
                    <a:pt x="19286" y="18914"/>
                    <a:pt x="19286" y="18914"/>
                  </a:cubicBezTo>
                  <a:cubicBezTo>
                    <a:pt x="19286" y="18491"/>
                    <a:pt x="19286" y="18491"/>
                    <a:pt x="19286" y="18491"/>
                  </a:cubicBezTo>
                  <a:cubicBezTo>
                    <a:pt x="19414" y="18491"/>
                    <a:pt x="19414" y="18491"/>
                    <a:pt x="19543" y="18491"/>
                  </a:cubicBezTo>
                  <a:cubicBezTo>
                    <a:pt x="19543" y="18914"/>
                    <a:pt x="19543" y="18914"/>
                    <a:pt x="19543" y="18914"/>
                  </a:cubicBezTo>
                  <a:cubicBezTo>
                    <a:pt x="19414" y="18914"/>
                    <a:pt x="19414" y="18914"/>
                    <a:pt x="19414" y="18914"/>
                  </a:cubicBezTo>
                  <a:cubicBezTo>
                    <a:pt x="19414" y="19338"/>
                    <a:pt x="19414" y="19338"/>
                    <a:pt x="19414" y="19338"/>
                  </a:cubicBezTo>
                  <a:cubicBezTo>
                    <a:pt x="19543" y="19338"/>
                    <a:pt x="19543" y="19338"/>
                    <a:pt x="19543" y="19338"/>
                  </a:cubicBezTo>
                  <a:cubicBezTo>
                    <a:pt x="19543" y="20185"/>
                    <a:pt x="19543" y="20185"/>
                    <a:pt x="19543" y="20185"/>
                  </a:cubicBezTo>
                  <a:cubicBezTo>
                    <a:pt x="19414" y="20185"/>
                    <a:pt x="19414" y="20185"/>
                    <a:pt x="19414" y="20185"/>
                  </a:cubicBezTo>
                  <a:cubicBezTo>
                    <a:pt x="19414" y="20185"/>
                    <a:pt x="19414" y="20185"/>
                    <a:pt x="19414" y="20185"/>
                  </a:cubicBezTo>
                  <a:cubicBezTo>
                    <a:pt x="19543" y="20185"/>
                    <a:pt x="19543" y="20185"/>
                    <a:pt x="19543" y="20185"/>
                  </a:cubicBezTo>
                  <a:cubicBezTo>
                    <a:pt x="19543" y="20185"/>
                    <a:pt x="19543" y="20185"/>
                    <a:pt x="19543" y="20185"/>
                  </a:cubicBezTo>
                  <a:lnTo>
                    <a:pt x="19286" y="20185"/>
                  </a:lnTo>
                  <a:close/>
                  <a:moveTo>
                    <a:pt x="19543" y="18491"/>
                  </a:moveTo>
                  <a:cubicBezTo>
                    <a:pt x="19543" y="18491"/>
                    <a:pt x="19543" y="18491"/>
                    <a:pt x="19543" y="18491"/>
                  </a:cubicBezTo>
                  <a:cubicBezTo>
                    <a:pt x="19671" y="18491"/>
                    <a:pt x="19671" y="18491"/>
                    <a:pt x="19800" y="18491"/>
                  </a:cubicBezTo>
                  <a:cubicBezTo>
                    <a:pt x="19800" y="18914"/>
                    <a:pt x="19800" y="18914"/>
                    <a:pt x="19800" y="18914"/>
                  </a:cubicBezTo>
                  <a:cubicBezTo>
                    <a:pt x="19543" y="18914"/>
                    <a:pt x="19543" y="18914"/>
                    <a:pt x="19543" y="18914"/>
                  </a:cubicBezTo>
                  <a:lnTo>
                    <a:pt x="19543" y="18491"/>
                  </a:lnTo>
                  <a:close/>
                  <a:moveTo>
                    <a:pt x="19543" y="19338"/>
                  </a:moveTo>
                  <a:cubicBezTo>
                    <a:pt x="19543" y="19338"/>
                    <a:pt x="19543" y="19338"/>
                    <a:pt x="19543" y="19338"/>
                  </a:cubicBezTo>
                  <a:cubicBezTo>
                    <a:pt x="19800" y="19338"/>
                    <a:pt x="19800" y="19338"/>
                    <a:pt x="19800" y="19338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543" y="20185"/>
                    <a:pt x="19543" y="20185"/>
                    <a:pt x="19543" y="20185"/>
                  </a:cubicBezTo>
                  <a:lnTo>
                    <a:pt x="19543" y="19338"/>
                  </a:lnTo>
                  <a:close/>
                  <a:moveTo>
                    <a:pt x="19543" y="20185"/>
                  </a:moveTo>
                  <a:cubicBezTo>
                    <a:pt x="19543" y="20185"/>
                    <a:pt x="19543" y="20185"/>
                    <a:pt x="19543" y="20185"/>
                  </a:cubicBezTo>
                  <a:cubicBezTo>
                    <a:pt x="19543" y="20185"/>
                    <a:pt x="19543" y="20185"/>
                    <a:pt x="19543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lnTo>
                    <a:pt x="19543" y="20185"/>
                  </a:lnTo>
                  <a:close/>
                  <a:moveTo>
                    <a:pt x="19800" y="20185"/>
                  </a:move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19338"/>
                    <a:pt x="19800" y="19338"/>
                    <a:pt x="19800" y="19338"/>
                  </a:cubicBezTo>
                  <a:cubicBezTo>
                    <a:pt x="19800" y="19338"/>
                    <a:pt x="19800" y="19338"/>
                    <a:pt x="19800" y="19338"/>
                  </a:cubicBezTo>
                  <a:cubicBezTo>
                    <a:pt x="19800" y="18914"/>
                    <a:pt x="19800" y="18914"/>
                    <a:pt x="19800" y="18914"/>
                  </a:cubicBezTo>
                  <a:cubicBezTo>
                    <a:pt x="19800" y="18914"/>
                    <a:pt x="19800" y="18914"/>
                    <a:pt x="19800" y="18914"/>
                  </a:cubicBezTo>
                  <a:cubicBezTo>
                    <a:pt x="19800" y="18491"/>
                    <a:pt x="19800" y="18491"/>
                    <a:pt x="19800" y="18491"/>
                  </a:cubicBezTo>
                  <a:cubicBezTo>
                    <a:pt x="19800" y="18491"/>
                    <a:pt x="19800" y="18491"/>
                    <a:pt x="19800" y="18491"/>
                  </a:cubicBezTo>
                  <a:cubicBezTo>
                    <a:pt x="19929" y="18491"/>
                    <a:pt x="19929" y="18491"/>
                    <a:pt x="19929" y="18491"/>
                  </a:cubicBezTo>
                  <a:cubicBezTo>
                    <a:pt x="19929" y="19761"/>
                    <a:pt x="19929" y="19761"/>
                    <a:pt x="19929" y="19761"/>
                  </a:cubicBezTo>
                  <a:cubicBezTo>
                    <a:pt x="19800" y="19761"/>
                    <a:pt x="19800" y="19761"/>
                    <a:pt x="19800" y="19761"/>
                  </a:cubicBezTo>
                  <a:cubicBezTo>
                    <a:pt x="19800" y="19761"/>
                    <a:pt x="19800" y="19761"/>
                    <a:pt x="19800" y="19761"/>
                  </a:cubicBezTo>
                  <a:cubicBezTo>
                    <a:pt x="19929" y="19761"/>
                    <a:pt x="19929" y="19761"/>
                    <a:pt x="19929" y="19761"/>
                  </a:cubicBezTo>
                  <a:cubicBezTo>
                    <a:pt x="19929" y="20185"/>
                    <a:pt x="19929" y="20185"/>
                    <a:pt x="19929" y="20185"/>
                  </a:cubicBezTo>
                  <a:lnTo>
                    <a:pt x="19800" y="20185"/>
                  </a:lnTo>
                  <a:close/>
                  <a:moveTo>
                    <a:pt x="19929" y="18491"/>
                  </a:moveTo>
                  <a:cubicBezTo>
                    <a:pt x="19929" y="18491"/>
                    <a:pt x="19929" y="18491"/>
                    <a:pt x="19929" y="18491"/>
                  </a:cubicBezTo>
                  <a:cubicBezTo>
                    <a:pt x="20057" y="18914"/>
                    <a:pt x="20057" y="18914"/>
                    <a:pt x="20057" y="18914"/>
                  </a:cubicBezTo>
                  <a:cubicBezTo>
                    <a:pt x="20057" y="19761"/>
                    <a:pt x="20057" y="19761"/>
                    <a:pt x="20057" y="19761"/>
                  </a:cubicBezTo>
                  <a:cubicBezTo>
                    <a:pt x="19929" y="19761"/>
                    <a:pt x="19929" y="19761"/>
                    <a:pt x="19929" y="19761"/>
                  </a:cubicBezTo>
                  <a:lnTo>
                    <a:pt x="19929" y="18491"/>
                  </a:lnTo>
                  <a:close/>
                  <a:moveTo>
                    <a:pt x="19929" y="20185"/>
                  </a:moveTo>
                  <a:cubicBezTo>
                    <a:pt x="19929" y="20185"/>
                    <a:pt x="19929" y="20185"/>
                    <a:pt x="19929" y="20185"/>
                  </a:cubicBezTo>
                  <a:cubicBezTo>
                    <a:pt x="19929" y="19761"/>
                    <a:pt x="19929" y="19761"/>
                    <a:pt x="19929" y="19761"/>
                  </a:cubicBezTo>
                  <a:cubicBezTo>
                    <a:pt x="20057" y="19761"/>
                    <a:pt x="20057" y="19761"/>
                    <a:pt x="20057" y="19761"/>
                  </a:cubicBezTo>
                  <a:cubicBezTo>
                    <a:pt x="20057" y="20185"/>
                    <a:pt x="20057" y="20185"/>
                    <a:pt x="20057" y="20185"/>
                  </a:cubicBezTo>
                  <a:cubicBezTo>
                    <a:pt x="20186" y="20185"/>
                    <a:pt x="20186" y="20185"/>
                    <a:pt x="20186" y="20185"/>
                  </a:cubicBezTo>
                  <a:cubicBezTo>
                    <a:pt x="20186" y="19761"/>
                    <a:pt x="20186" y="19761"/>
                    <a:pt x="20186" y="19761"/>
                  </a:cubicBezTo>
                  <a:cubicBezTo>
                    <a:pt x="20186" y="19761"/>
                    <a:pt x="20186" y="19761"/>
                    <a:pt x="20186" y="19761"/>
                  </a:cubicBezTo>
                  <a:cubicBezTo>
                    <a:pt x="20186" y="19761"/>
                    <a:pt x="20186" y="19761"/>
                    <a:pt x="20186" y="19761"/>
                  </a:cubicBezTo>
                  <a:cubicBezTo>
                    <a:pt x="20186" y="19761"/>
                    <a:pt x="20186" y="19761"/>
                    <a:pt x="20186" y="19761"/>
                  </a:cubicBezTo>
                  <a:cubicBezTo>
                    <a:pt x="20186" y="18914"/>
                    <a:pt x="20186" y="18914"/>
                    <a:pt x="20186" y="18914"/>
                  </a:cubicBezTo>
                  <a:cubicBezTo>
                    <a:pt x="20314" y="18914"/>
                    <a:pt x="20314" y="18914"/>
                    <a:pt x="20314" y="18914"/>
                  </a:cubicBezTo>
                  <a:cubicBezTo>
                    <a:pt x="20314" y="19338"/>
                    <a:pt x="20314" y="19338"/>
                    <a:pt x="20314" y="19338"/>
                  </a:cubicBezTo>
                  <a:cubicBezTo>
                    <a:pt x="20186" y="19338"/>
                    <a:pt x="20186" y="19338"/>
                    <a:pt x="20186" y="19338"/>
                  </a:cubicBezTo>
                  <a:cubicBezTo>
                    <a:pt x="20186" y="19338"/>
                    <a:pt x="20186" y="19338"/>
                    <a:pt x="20186" y="19338"/>
                  </a:cubicBezTo>
                  <a:cubicBezTo>
                    <a:pt x="20314" y="19338"/>
                    <a:pt x="20314" y="19338"/>
                    <a:pt x="20314" y="19338"/>
                  </a:cubicBezTo>
                  <a:cubicBezTo>
                    <a:pt x="20314" y="20185"/>
                    <a:pt x="20314" y="20185"/>
                    <a:pt x="20314" y="20185"/>
                  </a:cubicBezTo>
                  <a:cubicBezTo>
                    <a:pt x="20186" y="20185"/>
                    <a:pt x="20186" y="20185"/>
                    <a:pt x="20186" y="20185"/>
                  </a:cubicBezTo>
                  <a:cubicBezTo>
                    <a:pt x="20186" y="20185"/>
                    <a:pt x="20186" y="20185"/>
                    <a:pt x="20186" y="20185"/>
                  </a:cubicBezTo>
                  <a:cubicBezTo>
                    <a:pt x="20314" y="20185"/>
                    <a:pt x="20314" y="20185"/>
                    <a:pt x="20314" y="20185"/>
                  </a:cubicBezTo>
                  <a:cubicBezTo>
                    <a:pt x="20314" y="20185"/>
                    <a:pt x="20314" y="20185"/>
                    <a:pt x="20314" y="20185"/>
                  </a:cubicBezTo>
                  <a:lnTo>
                    <a:pt x="19929" y="20185"/>
                  </a:lnTo>
                  <a:close/>
                  <a:moveTo>
                    <a:pt x="20314" y="19338"/>
                  </a:moveTo>
                  <a:cubicBezTo>
                    <a:pt x="20314" y="19338"/>
                    <a:pt x="20314" y="19338"/>
                    <a:pt x="20314" y="19338"/>
                  </a:cubicBezTo>
                  <a:cubicBezTo>
                    <a:pt x="20443" y="19338"/>
                    <a:pt x="20443" y="19338"/>
                    <a:pt x="20443" y="19338"/>
                  </a:cubicBezTo>
                  <a:cubicBezTo>
                    <a:pt x="20443" y="19338"/>
                    <a:pt x="20443" y="19338"/>
                    <a:pt x="20443" y="19338"/>
                  </a:cubicBezTo>
                  <a:cubicBezTo>
                    <a:pt x="20314" y="19338"/>
                    <a:pt x="20314" y="19338"/>
                    <a:pt x="20314" y="19338"/>
                  </a:cubicBezTo>
                  <a:close/>
                  <a:moveTo>
                    <a:pt x="20314" y="19338"/>
                  </a:moveTo>
                  <a:cubicBezTo>
                    <a:pt x="20314" y="19338"/>
                    <a:pt x="20314" y="19338"/>
                    <a:pt x="20314" y="19338"/>
                  </a:cubicBezTo>
                  <a:cubicBezTo>
                    <a:pt x="20443" y="19338"/>
                    <a:pt x="20443" y="19338"/>
                    <a:pt x="20443" y="19338"/>
                  </a:cubicBezTo>
                  <a:cubicBezTo>
                    <a:pt x="20443" y="20185"/>
                    <a:pt x="20443" y="20185"/>
                    <a:pt x="20443" y="20185"/>
                  </a:cubicBezTo>
                  <a:cubicBezTo>
                    <a:pt x="20314" y="20185"/>
                    <a:pt x="20314" y="20185"/>
                    <a:pt x="20314" y="20185"/>
                  </a:cubicBezTo>
                  <a:lnTo>
                    <a:pt x="20314" y="19338"/>
                  </a:lnTo>
                  <a:close/>
                  <a:moveTo>
                    <a:pt x="20314" y="20185"/>
                  </a:moveTo>
                  <a:cubicBezTo>
                    <a:pt x="20314" y="20185"/>
                    <a:pt x="20314" y="20185"/>
                    <a:pt x="20314" y="20185"/>
                  </a:cubicBezTo>
                  <a:cubicBezTo>
                    <a:pt x="20314" y="20185"/>
                    <a:pt x="20314" y="20185"/>
                    <a:pt x="20314" y="20185"/>
                  </a:cubicBezTo>
                  <a:cubicBezTo>
                    <a:pt x="20443" y="20185"/>
                    <a:pt x="20443" y="20185"/>
                    <a:pt x="20443" y="20185"/>
                  </a:cubicBezTo>
                  <a:cubicBezTo>
                    <a:pt x="20443" y="20185"/>
                    <a:pt x="20443" y="20185"/>
                    <a:pt x="20443" y="20185"/>
                  </a:cubicBezTo>
                  <a:lnTo>
                    <a:pt x="20314" y="20185"/>
                  </a:lnTo>
                  <a:close/>
                  <a:moveTo>
                    <a:pt x="20443" y="20185"/>
                  </a:moveTo>
                  <a:cubicBezTo>
                    <a:pt x="20443" y="20185"/>
                    <a:pt x="20443" y="20185"/>
                    <a:pt x="20443" y="20185"/>
                  </a:cubicBezTo>
                  <a:cubicBezTo>
                    <a:pt x="20443" y="20185"/>
                    <a:pt x="20443" y="20185"/>
                    <a:pt x="20443" y="20185"/>
                  </a:cubicBezTo>
                  <a:cubicBezTo>
                    <a:pt x="20571" y="20185"/>
                    <a:pt x="20571" y="20185"/>
                    <a:pt x="20571" y="20185"/>
                  </a:cubicBezTo>
                  <a:cubicBezTo>
                    <a:pt x="20571" y="20185"/>
                    <a:pt x="20571" y="20185"/>
                    <a:pt x="20571" y="20185"/>
                  </a:cubicBezTo>
                  <a:cubicBezTo>
                    <a:pt x="20443" y="20185"/>
                    <a:pt x="20443" y="20185"/>
                    <a:pt x="20443" y="20185"/>
                  </a:cubicBezTo>
                  <a:cubicBezTo>
                    <a:pt x="20443" y="19338"/>
                    <a:pt x="20443" y="19338"/>
                    <a:pt x="20443" y="19338"/>
                  </a:cubicBezTo>
                  <a:cubicBezTo>
                    <a:pt x="20571" y="19338"/>
                    <a:pt x="20571" y="19338"/>
                    <a:pt x="20571" y="19338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20185"/>
                    <a:pt x="20571" y="20185"/>
                    <a:pt x="20571" y="20185"/>
                  </a:cubicBezTo>
                  <a:lnTo>
                    <a:pt x="20443" y="20185"/>
                  </a:lnTo>
                  <a:close/>
                  <a:moveTo>
                    <a:pt x="20700" y="20185"/>
                  </a:moveTo>
                  <a:cubicBezTo>
                    <a:pt x="20700" y="20185"/>
                    <a:pt x="20700" y="20185"/>
                    <a:pt x="20700" y="20185"/>
                  </a:cubicBezTo>
                  <a:cubicBezTo>
                    <a:pt x="20700" y="19761"/>
                    <a:pt x="20700" y="19761"/>
                    <a:pt x="20700" y="19761"/>
                  </a:cubicBezTo>
                  <a:cubicBezTo>
                    <a:pt x="20700" y="19761"/>
                    <a:pt x="20700" y="19761"/>
                    <a:pt x="20700" y="19761"/>
                  </a:cubicBezTo>
                  <a:cubicBezTo>
                    <a:pt x="20829" y="19761"/>
                    <a:pt x="20829" y="19761"/>
                    <a:pt x="20829" y="19761"/>
                  </a:cubicBezTo>
                  <a:cubicBezTo>
                    <a:pt x="20829" y="20185"/>
                    <a:pt x="20829" y="20185"/>
                    <a:pt x="20829" y="20185"/>
                  </a:cubicBezTo>
                  <a:cubicBezTo>
                    <a:pt x="20829" y="20185"/>
                    <a:pt x="20829" y="20185"/>
                    <a:pt x="20829" y="20185"/>
                  </a:cubicBezTo>
                  <a:cubicBezTo>
                    <a:pt x="20829" y="19761"/>
                    <a:pt x="20829" y="19761"/>
                    <a:pt x="20829" y="19761"/>
                  </a:cubicBezTo>
                  <a:cubicBezTo>
                    <a:pt x="20957" y="20185"/>
                    <a:pt x="20957" y="20185"/>
                    <a:pt x="20957" y="20185"/>
                  </a:cubicBezTo>
                  <a:cubicBezTo>
                    <a:pt x="20957" y="20185"/>
                    <a:pt x="20957" y="20185"/>
                    <a:pt x="20957" y="20185"/>
                  </a:cubicBezTo>
                  <a:lnTo>
                    <a:pt x="20700" y="20185"/>
                  </a:lnTo>
                  <a:close/>
                  <a:moveTo>
                    <a:pt x="20700" y="19761"/>
                  </a:moveTo>
                  <a:cubicBezTo>
                    <a:pt x="20700" y="19761"/>
                    <a:pt x="20700" y="19761"/>
                    <a:pt x="20700" y="19761"/>
                  </a:cubicBezTo>
                  <a:cubicBezTo>
                    <a:pt x="20700" y="19761"/>
                    <a:pt x="20700" y="19761"/>
                    <a:pt x="20700" y="19761"/>
                  </a:cubicBezTo>
                  <a:cubicBezTo>
                    <a:pt x="20700" y="19761"/>
                    <a:pt x="20700" y="19761"/>
                    <a:pt x="20700" y="19761"/>
                  </a:cubicBezTo>
                  <a:close/>
                  <a:moveTo>
                    <a:pt x="20957" y="20185"/>
                  </a:moveTo>
                  <a:cubicBezTo>
                    <a:pt x="20957" y="20185"/>
                    <a:pt x="20957" y="20185"/>
                    <a:pt x="20957" y="20185"/>
                  </a:cubicBezTo>
                  <a:cubicBezTo>
                    <a:pt x="20957" y="20185"/>
                    <a:pt x="20957" y="20185"/>
                    <a:pt x="20957" y="20185"/>
                  </a:cubicBezTo>
                  <a:cubicBezTo>
                    <a:pt x="21214" y="20185"/>
                    <a:pt x="21214" y="20185"/>
                    <a:pt x="21214" y="20185"/>
                  </a:cubicBezTo>
                  <a:lnTo>
                    <a:pt x="20957" y="20185"/>
                  </a:lnTo>
                  <a:close/>
                  <a:moveTo>
                    <a:pt x="21343" y="19761"/>
                  </a:moveTo>
                  <a:cubicBezTo>
                    <a:pt x="21343" y="19761"/>
                    <a:pt x="21343" y="19761"/>
                    <a:pt x="21343" y="19761"/>
                  </a:cubicBezTo>
                  <a:cubicBezTo>
                    <a:pt x="20057" y="18067"/>
                    <a:pt x="20057" y="18067"/>
                    <a:pt x="20057" y="18067"/>
                  </a:cubicBezTo>
                  <a:cubicBezTo>
                    <a:pt x="20057" y="18067"/>
                    <a:pt x="18771" y="18067"/>
                    <a:pt x="18643" y="18067"/>
                  </a:cubicBezTo>
                  <a:cubicBezTo>
                    <a:pt x="18514" y="17644"/>
                    <a:pt x="18386" y="17644"/>
                    <a:pt x="18386" y="17644"/>
                  </a:cubicBezTo>
                  <a:cubicBezTo>
                    <a:pt x="18386" y="17644"/>
                    <a:pt x="18386" y="17644"/>
                    <a:pt x="18386" y="17644"/>
                  </a:cubicBezTo>
                  <a:cubicBezTo>
                    <a:pt x="18386" y="17220"/>
                    <a:pt x="18386" y="17220"/>
                    <a:pt x="18386" y="17220"/>
                  </a:cubicBezTo>
                  <a:cubicBezTo>
                    <a:pt x="18386" y="17220"/>
                    <a:pt x="18514" y="17220"/>
                    <a:pt x="18643" y="17220"/>
                  </a:cubicBezTo>
                  <a:cubicBezTo>
                    <a:pt x="18771" y="17644"/>
                    <a:pt x="19671" y="17644"/>
                    <a:pt x="19800" y="17644"/>
                  </a:cubicBezTo>
                  <a:cubicBezTo>
                    <a:pt x="21343" y="19761"/>
                    <a:pt x="21343" y="19761"/>
                    <a:pt x="21343" y="19761"/>
                  </a:cubicBezTo>
                  <a:close/>
                  <a:moveTo>
                    <a:pt x="11314" y="16373"/>
                  </a:moveTo>
                  <a:cubicBezTo>
                    <a:pt x="11314" y="16373"/>
                    <a:pt x="11314" y="16373"/>
                    <a:pt x="11314" y="16373"/>
                  </a:cubicBezTo>
                  <a:cubicBezTo>
                    <a:pt x="11571" y="6632"/>
                    <a:pt x="11571" y="6632"/>
                    <a:pt x="11571" y="6632"/>
                  </a:cubicBezTo>
                  <a:cubicBezTo>
                    <a:pt x="11443" y="6208"/>
                    <a:pt x="11443" y="6208"/>
                    <a:pt x="11443" y="6208"/>
                  </a:cubicBezTo>
                  <a:cubicBezTo>
                    <a:pt x="11314" y="16373"/>
                    <a:pt x="11314" y="16373"/>
                    <a:pt x="11314" y="16373"/>
                  </a:cubicBezTo>
                  <a:cubicBezTo>
                    <a:pt x="11314" y="16373"/>
                    <a:pt x="11314" y="16373"/>
                    <a:pt x="11314" y="16373"/>
                  </a:cubicBezTo>
                  <a:close/>
                  <a:moveTo>
                    <a:pt x="11829" y="16373"/>
                  </a:moveTo>
                  <a:cubicBezTo>
                    <a:pt x="11829" y="16373"/>
                    <a:pt x="11829" y="16373"/>
                    <a:pt x="11829" y="16373"/>
                  </a:cubicBezTo>
                  <a:cubicBezTo>
                    <a:pt x="12086" y="7056"/>
                    <a:pt x="12086" y="7056"/>
                    <a:pt x="12086" y="7056"/>
                  </a:cubicBezTo>
                  <a:cubicBezTo>
                    <a:pt x="12086" y="7056"/>
                    <a:pt x="12086" y="7056"/>
                    <a:pt x="12086" y="7056"/>
                  </a:cubicBezTo>
                  <a:cubicBezTo>
                    <a:pt x="11957" y="6632"/>
                    <a:pt x="11957" y="6632"/>
                    <a:pt x="11957" y="6632"/>
                  </a:cubicBezTo>
                  <a:cubicBezTo>
                    <a:pt x="11700" y="16373"/>
                    <a:pt x="11700" y="16373"/>
                    <a:pt x="11700" y="16373"/>
                  </a:cubicBezTo>
                  <a:cubicBezTo>
                    <a:pt x="11829" y="16373"/>
                    <a:pt x="11829" y="16373"/>
                    <a:pt x="11829" y="16373"/>
                  </a:cubicBezTo>
                  <a:close/>
                  <a:moveTo>
                    <a:pt x="15043" y="15950"/>
                  </a:move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lose/>
                  <a:moveTo>
                    <a:pt x="2571" y="15103"/>
                  </a:moveTo>
                  <a:cubicBezTo>
                    <a:pt x="2571" y="15103"/>
                    <a:pt x="2571" y="15103"/>
                    <a:pt x="2571" y="15103"/>
                  </a:cubicBezTo>
                  <a:cubicBezTo>
                    <a:pt x="2957" y="21032"/>
                    <a:pt x="2957" y="21032"/>
                    <a:pt x="2957" y="21032"/>
                  </a:cubicBezTo>
                  <a:cubicBezTo>
                    <a:pt x="3343" y="21032"/>
                    <a:pt x="3343" y="21032"/>
                    <a:pt x="3343" y="21032"/>
                  </a:cubicBezTo>
                  <a:cubicBezTo>
                    <a:pt x="2957" y="15103"/>
                    <a:pt x="2957" y="15103"/>
                    <a:pt x="2957" y="15103"/>
                  </a:cubicBezTo>
                  <a:cubicBezTo>
                    <a:pt x="2829" y="15103"/>
                    <a:pt x="2700" y="15103"/>
                    <a:pt x="2571" y="15103"/>
                  </a:cubicBezTo>
                  <a:close/>
                  <a:moveTo>
                    <a:pt x="2314" y="15103"/>
                  </a:moveTo>
                  <a:cubicBezTo>
                    <a:pt x="2314" y="15103"/>
                    <a:pt x="2314" y="15103"/>
                    <a:pt x="2314" y="15103"/>
                  </a:cubicBezTo>
                  <a:cubicBezTo>
                    <a:pt x="2571" y="21032"/>
                    <a:pt x="2571" y="21032"/>
                    <a:pt x="2571" y="21032"/>
                  </a:cubicBezTo>
                  <a:cubicBezTo>
                    <a:pt x="2829" y="21032"/>
                    <a:pt x="2829" y="21032"/>
                    <a:pt x="2829" y="21032"/>
                  </a:cubicBezTo>
                  <a:cubicBezTo>
                    <a:pt x="2571" y="15103"/>
                    <a:pt x="2571" y="15103"/>
                    <a:pt x="2571" y="15103"/>
                  </a:cubicBezTo>
                  <a:cubicBezTo>
                    <a:pt x="2443" y="15103"/>
                    <a:pt x="2314" y="15103"/>
                    <a:pt x="2314" y="15103"/>
                  </a:cubicBezTo>
                  <a:close/>
                  <a:moveTo>
                    <a:pt x="5657" y="15103"/>
                  </a:moveTo>
                  <a:cubicBezTo>
                    <a:pt x="5657" y="15103"/>
                    <a:pt x="5657" y="15103"/>
                    <a:pt x="5657" y="15103"/>
                  </a:cubicBezTo>
                  <a:cubicBezTo>
                    <a:pt x="5914" y="21032"/>
                    <a:pt x="5914" y="21032"/>
                    <a:pt x="5914" y="21032"/>
                  </a:cubicBezTo>
                  <a:cubicBezTo>
                    <a:pt x="6043" y="21032"/>
                    <a:pt x="6300" y="21032"/>
                    <a:pt x="6429" y="21032"/>
                  </a:cubicBezTo>
                  <a:cubicBezTo>
                    <a:pt x="6300" y="15103"/>
                    <a:pt x="6300" y="15103"/>
                    <a:pt x="6300" y="15103"/>
                  </a:cubicBezTo>
                  <a:cubicBezTo>
                    <a:pt x="6043" y="15103"/>
                    <a:pt x="5914" y="15103"/>
                    <a:pt x="5657" y="15103"/>
                  </a:cubicBezTo>
                  <a:close/>
                  <a:moveTo>
                    <a:pt x="1929" y="15526"/>
                  </a:moveTo>
                  <a:cubicBezTo>
                    <a:pt x="1929" y="15526"/>
                    <a:pt x="1929" y="15526"/>
                    <a:pt x="1929" y="15526"/>
                  </a:cubicBezTo>
                  <a:cubicBezTo>
                    <a:pt x="2186" y="21032"/>
                    <a:pt x="2186" y="21032"/>
                    <a:pt x="2186" y="21032"/>
                  </a:cubicBezTo>
                  <a:cubicBezTo>
                    <a:pt x="2314" y="21032"/>
                    <a:pt x="2314" y="21032"/>
                    <a:pt x="2314" y="21032"/>
                  </a:cubicBezTo>
                  <a:cubicBezTo>
                    <a:pt x="1929" y="15103"/>
                    <a:pt x="1929" y="15103"/>
                    <a:pt x="1929" y="15103"/>
                  </a:cubicBezTo>
                  <a:cubicBezTo>
                    <a:pt x="1929" y="15103"/>
                    <a:pt x="1929" y="15103"/>
                    <a:pt x="1929" y="15526"/>
                  </a:cubicBezTo>
                  <a:close/>
                  <a:moveTo>
                    <a:pt x="3086" y="15103"/>
                  </a:moveTo>
                  <a:cubicBezTo>
                    <a:pt x="3086" y="15103"/>
                    <a:pt x="3086" y="15103"/>
                    <a:pt x="3086" y="15103"/>
                  </a:cubicBezTo>
                  <a:cubicBezTo>
                    <a:pt x="3343" y="21032"/>
                    <a:pt x="3343" y="21032"/>
                    <a:pt x="3343" y="21032"/>
                  </a:cubicBezTo>
                  <a:cubicBezTo>
                    <a:pt x="3729" y="21032"/>
                    <a:pt x="3729" y="21032"/>
                    <a:pt x="3729" y="21032"/>
                  </a:cubicBezTo>
                  <a:cubicBezTo>
                    <a:pt x="3471" y="15103"/>
                    <a:pt x="3471" y="15103"/>
                    <a:pt x="3471" y="15103"/>
                  </a:cubicBezTo>
                  <a:cubicBezTo>
                    <a:pt x="3343" y="15103"/>
                    <a:pt x="3214" y="15103"/>
                    <a:pt x="3086" y="15103"/>
                  </a:cubicBezTo>
                  <a:close/>
                  <a:moveTo>
                    <a:pt x="2057" y="15103"/>
                  </a:moveTo>
                  <a:cubicBezTo>
                    <a:pt x="2057" y="15103"/>
                    <a:pt x="2057" y="15103"/>
                    <a:pt x="2057" y="15103"/>
                  </a:cubicBezTo>
                  <a:cubicBezTo>
                    <a:pt x="2314" y="21032"/>
                    <a:pt x="2314" y="21032"/>
                    <a:pt x="2314" y="21032"/>
                  </a:cubicBezTo>
                  <a:cubicBezTo>
                    <a:pt x="2443" y="21032"/>
                    <a:pt x="2443" y="21032"/>
                    <a:pt x="2443" y="21032"/>
                  </a:cubicBezTo>
                  <a:cubicBezTo>
                    <a:pt x="2186" y="15103"/>
                    <a:pt x="2186" y="15103"/>
                    <a:pt x="2186" y="15103"/>
                  </a:cubicBezTo>
                  <a:cubicBezTo>
                    <a:pt x="2057" y="15103"/>
                    <a:pt x="2057" y="15103"/>
                    <a:pt x="2057" y="15103"/>
                  </a:cubicBezTo>
                  <a:close/>
                  <a:moveTo>
                    <a:pt x="4886" y="14679"/>
                  </a:moveTo>
                  <a:cubicBezTo>
                    <a:pt x="4886" y="14679"/>
                    <a:pt x="4886" y="14679"/>
                    <a:pt x="4886" y="14679"/>
                  </a:cubicBezTo>
                  <a:cubicBezTo>
                    <a:pt x="5143" y="21032"/>
                    <a:pt x="5143" y="21032"/>
                    <a:pt x="5143" y="21032"/>
                  </a:cubicBezTo>
                  <a:cubicBezTo>
                    <a:pt x="5271" y="21032"/>
                    <a:pt x="5529" y="21032"/>
                    <a:pt x="5786" y="21032"/>
                  </a:cubicBezTo>
                  <a:cubicBezTo>
                    <a:pt x="5529" y="15103"/>
                    <a:pt x="5529" y="15103"/>
                    <a:pt x="5529" y="15103"/>
                  </a:cubicBezTo>
                  <a:cubicBezTo>
                    <a:pt x="5271" y="15103"/>
                    <a:pt x="5143" y="15103"/>
                    <a:pt x="4886" y="14679"/>
                  </a:cubicBezTo>
                  <a:close/>
                  <a:moveTo>
                    <a:pt x="4243" y="14679"/>
                  </a:moveTo>
                  <a:cubicBezTo>
                    <a:pt x="4243" y="14679"/>
                    <a:pt x="4243" y="14679"/>
                    <a:pt x="4243" y="14679"/>
                  </a:cubicBezTo>
                  <a:cubicBezTo>
                    <a:pt x="4243" y="14679"/>
                    <a:pt x="4243" y="14679"/>
                    <a:pt x="4243" y="14679"/>
                  </a:cubicBezTo>
                  <a:cubicBezTo>
                    <a:pt x="4500" y="21032"/>
                    <a:pt x="4500" y="21032"/>
                    <a:pt x="4500" y="21032"/>
                  </a:cubicBezTo>
                  <a:cubicBezTo>
                    <a:pt x="4629" y="21032"/>
                    <a:pt x="4886" y="21032"/>
                    <a:pt x="5014" y="21032"/>
                  </a:cubicBezTo>
                  <a:cubicBezTo>
                    <a:pt x="4757" y="14679"/>
                    <a:pt x="4757" y="14679"/>
                    <a:pt x="4757" y="14679"/>
                  </a:cubicBezTo>
                  <a:cubicBezTo>
                    <a:pt x="4629" y="14679"/>
                    <a:pt x="4371" y="14679"/>
                    <a:pt x="4243" y="14679"/>
                  </a:cubicBezTo>
                  <a:close/>
                  <a:moveTo>
                    <a:pt x="3600" y="15103"/>
                  </a:moveTo>
                  <a:cubicBezTo>
                    <a:pt x="3600" y="15103"/>
                    <a:pt x="3600" y="15103"/>
                    <a:pt x="3600" y="15103"/>
                  </a:cubicBezTo>
                  <a:cubicBezTo>
                    <a:pt x="3857" y="21032"/>
                    <a:pt x="3857" y="21032"/>
                    <a:pt x="3857" y="21032"/>
                  </a:cubicBezTo>
                  <a:cubicBezTo>
                    <a:pt x="4371" y="21032"/>
                    <a:pt x="4371" y="21032"/>
                    <a:pt x="4371" y="21032"/>
                  </a:cubicBezTo>
                  <a:cubicBezTo>
                    <a:pt x="4114" y="14679"/>
                    <a:pt x="4114" y="14679"/>
                    <a:pt x="4114" y="14679"/>
                  </a:cubicBezTo>
                  <a:cubicBezTo>
                    <a:pt x="3986" y="14679"/>
                    <a:pt x="3729" y="14679"/>
                    <a:pt x="3600" y="15103"/>
                  </a:cubicBezTo>
                  <a:close/>
                  <a:moveTo>
                    <a:pt x="4371" y="21032"/>
                  </a:moveTo>
                  <a:cubicBezTo>
                    <a:pt x="4371" y="21032"/>
                    <a:pt x="4371" y="21032"/>
                    <a:pt x="4371" y="21032"/>
                  </a:cubicBezTo>
                  <a:cubicBezTo>
                    <a:pt x="4500" y="21032"/>
                    <a:pt x="4500" y="21032"/>
                    <a:pt x="4500" y="21032"/>
                  </a:cubicBezTo>
                  <a:cubicBezTo>
                    <a:pt x="4500" y="21032"/>
                    <a:pt x="4500" y="21032"/>
                    <a:pt x="4500" y="21032"/>
                  </a:cubicBezTo>
                  <a:cubicBezTo>
                    <a:pt x="4371" y="21032"/>
                    <a:pt x="4371" y="21032"/>
                    <a:pt x="4371" y="21032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2" name="Rectangle 10"/>
            <p:cNvSpPr/>
            <p:nvPr/>
          </p:nvSpPr>
          <p:spPr>
            <a:xfrm>
              <a:off x="0" y="3491848"/>
              <a:ext cx="24502327" cy="127286"/>
            </a:xfrm>
            <a:prstGeom prst="rect">
              <a:avLst/>
            </a:pr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3" name="Freeform 11"/>
            <p:cNvSpPr/>
            <p:nvPr/>
          </p:nvSpPr>
          <p:spPr>
            <a:xfrm>
              <a:off x="21000277" y="2787538"/>
              <a:ext cx="506613" cy="555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extrusionOk="0">
                  <a:moveTo>
                    <a:pt x="14706" y="441"/>
                  </a:moveTo>
                  <a:cubicBezTo>
                    <a:pt x="15166" y="441"/>
                    <a:pt x="14706" y="882"/>
                    <a:pt x="15166" y="1322"/>
                  </a:cubicBezTo>
                  <a:cubicBezTo>
                    <a:pt x="15166" y="1322"/>
                    <a:pt x="15166" y="1322"/>
                    <a:pt x="15166" y="1322"/>
                  </a:cubicBezTo>
                  <a:cubicBezTo>
                    <a:pt x="15166" y="1763"/>
                    <a:pt x="15166" y="2204"/>
                    <a:pt x="15166" y="2204"/>
                  </a:cubicBezTo>
                  <a:cubicBezTo>
                    <a:pt x="15166" y="3527"/>
                    <a:pt x="14706" y="4408"/>
                    <a:pt x="14706" y="5290"/>
                  </a:cubicBezTo>
                  <a:cubicBezTo>
                    <a:pt x="14706" y="5290"/>
                    <a:pt x="14706" y="5290"/>
                    <a:pt x="14706" y="5290"/>
                  </a:cubicBezTo>
                  <a:cubicBezTo>
                    <a:pt x="15166" y="5731"/>
                    <a:pt x="15166" y="5290"/>
                    <a:pt x="15166" y="5290"/>
                  </a:cubicBezTo>
                  <a:cubicBezTo>
                    <a:pt x="15625" y="5290"/>
                    <a:pt x="16085" y="5290"/>
                    <a:pt x="16544" y="5290"/>
                  </a:cubicBezTo>
                  <a:cubicBezTo>
                    <a:pt x="16544" y="5290"/>
                    <a:pt x="16544" y="5290"/>
                    <a:pt x="17004" y="5290"/>
                  </a:cubicBezTo>
                  <a:cubicBezTo>
                    <a:pt x="17004" y="5290"/>
                    <a:pt x="17463" y="5290"/>
                    <a:pt x="17923" y="5290"/>
                  </a:cubicBezTo>
                  <a:cubicBezTo>
                    <a:pt x="18842" y="5290"/>
                    <a:pt x="19302" y="5731"/>
                    <a:pt x="20221" y="5731"/>
                  </a:cubicBezTo>
                  <a:cubicBezTo>
                    <a:pt x="20221" y="6171"/>
                    <a:pt x="20680" y="6171"/>
                    <a:pt x="21140" y="6612"/>
                  </a:cubicBezTo>
                  <a:cubicBezTo>
                    <a:pt x="20680" y="7053"/>
                    <a:pt x="21140" y="7494"/>
                    <a:pt x="20221" y="7494"/>
                  </a:cubicBezTo>
                  <a:cubicBezTo>
                    <a:pt x="20221" y="7053"/>
                    <a:pt x="19761" y="7494"/>
                    <a:pt x="19302" y="7053"/>
                  </a:cubicBezTo>
                  <a:cubicBezTo>
                    <a:pt x="19302" y="7053"/>
                    <a:pt x="18842" y="7053"/>
                    <a:pt x="18383" y="7053"/>
                  </a:cubicBezTo>
                  <a:cubicBezTo>
                    <a:pt x="17923" y="7053"/>
                    <a:pt x="17463" y="7053"/>
                    <a:pt x="16544" y="7053"/>
                  </a:cubicBezTo>
                  <a:cubicBezTo>
                    <a:pt x="16544" y="7053"/>
                    <a:pt x="16544" y="7053"/>
                    <a:pt x="16544" y="7053"/>
                  </a:cubicBezTo>
                  <a:cubicBezTo>
                    <a:pt x="16544" y="7494"/>
                    <a:pt x="16544" y="7935"/>
                    <a:pt x="16085" y="7935"/>
                  </a:cubicBezTo>
                  <a:cubicBezTo>
                    <a:pt x="16085" y="8376"/>
                    <a:pt x="16085" y="8816"/>
                    <a:pt x="16085" y="8816"/>
                  </a:cubicBezTo>
                  <a:cubicBezTo>
                    <a:pt x="15166" y="9698"/>
                    <a:pt x="14706" y="10139"/>
                    <a:pt x="14246" y="11020"/>
                  </a:cubicBezTo>
                  <a:cubicBezTo>
                    <a:pt x="14246" y="11020"/>
                    <a:pt x="14246" y="11461"/>
                    <a:pt x="14246" y="11461"/>
                  </a:cubicBezTo>
                  <a:cubicBezTo>
                    <a:pt x="14246" y="11902"/>
                    <a:pt x="14246" y="12343"/>
                    <a:pt x="14246" y="13224"/>
                  </a:cubicBezTo>
                  <a:cubicBezTo>
                    <a:pt x="14246" y="13224"/>
                    <a:pt x="14246" y="13224"/>
                    <a:pt x="14246" y="13665"/>
                  </a:cubicBezTo>
                  <a:cubicBezTo>
                    <a:pt x="14246" y="13665"/>
                    <a:pt x="14246" y="13665"/>
                    <a:pt x="14246" y="13665"/>
                  </a:cubicBezTo>
                  <a:cubicBezTo>
                    <a:pt x="14246" y="13665"/>
                    <a:pt x="14246" y="14106"/>
                    <a:pt x="14706" y="14547"/>
                  </a:cubicBezTo>
                  <a:cubicBezTo>
                    <a:pt x="14246" y="14988"/>
                    <a:pt x="14246" y="15429"/>
                    <a:pt x="14706" y="16310"/>
                  </a:cubicBezTo>
                  <a:cubicBezTo>
                    <a:pt x="14706" y="16310"/>
                    <a:pt x="14246" y="16310"/>
                    <a:pt x="14706" y="16751"/>
                  </a:cubicBezTo>
                  <a:cubicBezTo>
                    <a:pt x="14706" y="16751"/>
                    <a:pt x="14246" y="17192"/>
                    <a:pt x="14706" y="17192"/>
                  </a:cubicBezTo>
                  <a:cubicBezTo>
                    <a:pt x="14246" y="17633"/>
                    <a:pt x="14706" y="18073"/>
                    <a:pt x="14706" y="18514"/>
                  </a:cubicBezTo>
                  <a:cubicBezTo>
                    <a:pt x="14706" y="18514"/>
                    <a:pt x="14706" y="18514"/>
                    <a:pt x="14706" y="18955"/>
                  </a:cubicBezTo>
                  <a:cubicBezTo>
                    <a:pt x="14706" y="19396"/>
                    <a:pt x="14706" y="19837"/>
                    <a:pt x="14706" y="20278"/>
                  </a:cubicBezTo>
                  <a:cubicBezTo>
                    <a:pt x="14246" y="20718"/>
                    <a:pt x="14246" y="21159"/>
                    <a:pt x="13787" y="21600"/>
                  </a:cubicBezTo>
                  <a:cubicBezTo>
                    <a:pt x="13327" y="21600"/>
                    <a:pt x="13327" y="21600"/>
                    <a:pt x="12868" y="21600"/>
                  </a:cubicBezTo>
                  <a:cubicBezTo>
                    <a:pt x="13327" y="20718"/>
                    <a:pt x="12408" y="20718"/>
                    <a:pt x="12408" y="19837"/>
                  </a:cubicBezTo>
                  <a:cubicBezTo>
                    <a:pt x="11949" y="19837"/>
                    <a:pt x="11949" y="18955"/>
                    <a:pt x="12408" y="18514"/>
                  </a:cubicBezTo>
                  <a:cubicBezTo>
                    <a:pt x="12408" y="18073"/>
                    <a:pt x="11949" y="18073"/>
                    <a:pt x="11949" y="17633"/>
                  </a:cubicBezTo>
                  <a:cubicBezTo>
                    <a:pt x="11949" y="17192"/>
                    <a:pt x="11489" y="17192"/>
                    <a:pt x="11489" y="16751"/>
                  </a:cubicBezTo>
                  <a:cubicBezTo>
                    <a:pt x="11489" y="16751"/>
                    <a:pt x="11949" y="16751"/>
                    <a:pt x="11489" y="16310"/>
                  </a:cubicBezTo>
                  <a:cubicBezTo>
                    <a:pt x="11949" y="16310"/>
                    <a:pt x="11949" y="16751"/>
                    <a:pt x="11949" y="16751"/>
                  </a:cubicBezTo>
                  <a:cubicBezTo>
                    <a:pt x="12408" y="16751"/>
                    <a:pt x="12408" y="16310"/>
                    <a:pt x="12408" y="15869"/>
                  </a:cubicBezTo>
                  <a:cubicBezTo>
                    <a:pt x="12408" y="15869"/>
                    <a:pt x="12408" y="15869"/>
                    <a:pt x="12408" y="15869"/>
                  </a:cubicBezTo>
                  <a:cubicBezTo>
                    <a:pt x="12408" y="15429"/>
                    <a:pt x="12408" y="14988"/>
                    <a:pt x="12408" y="14988"/>
                  </a:cubicBezTo>
                  <a:cubicBezTo>
                    <a:pt x="12408" y="14547"/>
                    <a:pt x="12408" y="13665"/>
                    <a:pt x="12408" y="13224"/>
                  </a:cubicBezTo>
                  <a:cubicBezTo>
                    <a:pt x="12408" y="12784"/>
                    <a:pt x="12868" y="12784"/>
                    <a:pt x="12408" y="12784"/>
                  </a:cubicBezTo>
                  <a:cubicBezTo>
                    <a:pt x="11949" y="12784"/>
                    <a:pt x="11949" y="13665"/>
                    <a:pt x="11489" y="13665"/>
                  </a:cubicBezTo>
                  <a:cubicBezTo>
                    <a:pt x="11489" y="14106"/>
                    <a:pt x="11029" y="14106"/>
                    <a:pt x="11029" y="14547"/>
                  </a:cubicBezTo>
                  <a:cubicBezTo>
                    <a:pt x="10110" y="14988"/>
                    <a:pt x="10110" y="14988"/>
                    <a:pt x="10110" y="14988"/>
                  </a:cubicBezTo>
                  <a:cubicBezTo>
                    <a:pt x="10110" y="15429"/>
                    <a:pt x="9651" y="15429"/>
                    <a:pt x="9651" y="15869"/>
                  </a:cubicBezTo>
                  <a:cubicBezTo>
                    <a:pt x="9191" y="15869"/>
                    <a:pt x="9191" y="15869"/>
                    <a:pt x="9191" y="15869"/>
                  </a:cubicBezTo>
                  <a:cubicBezTo>
                    <a:pt x="9191" y="16310"/>
                    <a:pt x="9191" y="16310"/>
                    <a:pt x="9191" y="16310"/>
                  </a:cubicBezTo>
                  <a:cubicBezTo>
                    <a:pt x="8731" y="15869"/>
                    <a:pt x="8731" y="16310"/>
                    <a:pt x="8731" y="16310"/>
                  </a:cubicBezTo>
                  <a:cubicBezTo>
                    <a:pt x="8272" y="16751"/>
                    <a:pt x="7812" y="17192"/>
                    <a:pt x="6893" y="17633"/>
                  </a:cubicBezTo>
                  <a:cubicBezTo>
                    <a:pt x="6893" y="17633"/>
                    <a:pt x="6893" y="17192"/>
                    <a:pt x="6893" y="17192"/>
                  </a:cubicBezTo>
                  <a:cubicBezTo>
                    <a:pt x="6893" y="16751"/>
                    <a:pt x="6893" y="16310"/>
                    <a:pt x="6893" y="15869"/>
                  </a:cubicBezTo>
                  <a:cubicBezTo>
                    <a:pt x="6434" y="15869"/>
                    <a:pt x="6434" y="15869"/>
                    <a:pt x="6434" y="15869"/>
                  </a:cubicBezTo>
                  <a:cubicBezTo>
                    <a:pt x="6434" y="15869"/>
                    <a:pt x="6434" y="15869"/>
                    <a:pt x="5974" y="15869"/>
                  </a:cubicBezTo>
                  <a:cubicBezTo>
                    <a:pt x="5974" y="15429"/>
                    <a:pt x="6893" y="14988"/>
                    <a:pt x="6893" y="14547"/>
                  </a:cubicBezTo>
                  <a:cubicBezTo>
                    <a:pt x="7353" y="14106"/>
                    <a:pt x="7353" y="13665"/>
                    <a:pt x="7812" y="13224"/>
                  </a:cubicBezTo>
                  <a:cubicBezTo>
                    <a:pt x="7812" y="13224"/>
                    <a:pt x="8272" y="13224"/>
                    <a:pt x="8272" y="12784"/>
                  </a:cubicBezTo>
                  <a:cubicBezTo>
                    <a:pt x="8731" y="12343"/>
                    <a:pt x="8731" y="12343"/>
                    <a:pt x="9191" y="11902"/>
                  </a:cubicBezTo>
                  <a:cubicBezTo>
                    <a:pt x="9191" y="11461"/>
                    <a:pt x="9651" y="11902"/>
                    <a:pt x="9651" y="11461"/>
                  </a:cubicBezTo>
                  <a:cubicBezTo>
                    <a:pt x="10110" y="11020"/>
                    <a:pt x="10570" y="10580"/>
                    <a:pt x="11029" y="10139"/>
                  </a:cubicBezTo>
                  <a:cubicBezTo>
                    <a:pt x="11029" y="9698"/>
                    <a:pt x="11029" y="9698"/>
                    <a:pt x="11489" y="9257"/>
                  </a:cubicBezTo>
                  <a:cubicBezTo>
                    <a:pt x="11949" y="8816"/>
                    <a:pt x="12408" y="8376"/>
                    <a:pt x="12408" y="7935"/>
                  </a:cubicBezTo>
                  <a:cubicBezTo>
                    <a:pt x="12408" y="7494"/>
                    <a:pt x="13327" y="7494"/>
                    <a:pt x="12868" y="7053"/>
                  </a:cubicBezTo>
                  <a:cubicBezTo>
                    <a:pt x="12408" y="7053"/>
                    <a:pt x="11949" y="7494"/>
                    <a:pt x="11489" y="7494"/>
                  </a:cubicBezTo>
                  <a:cubicBezTo>
                    <a:pt x="11489" y="7494"/>
                    <a:pt x="11489" y="7494"/>
                    <a:pt x="11489" y="7494"/>
                  </a:cubicBezTo>
                  <a:cubicBezTo>
                    <a:pt x="11489" y="7494"/>
                    <a:pt x="11489" y="7494"/>
                    <a:pt x="11489" y="7494"/>
                  </a:cubicBezTo>
                  <a:cubicBezTo>
                    <a:pt x="11029" y="7494"/>
                    <a:pt x="10570" y="7935"/>
                    <a:pt x="10110" y="7935"/>
                  </a:cubicBezTo>
                  <a:cubicBezTo>
                    <a:pt x="9651" y="8376"/>
                    <a:pt x="8731" y="8376"/>
                    <a:pt x="8272" y="8816"/>
                  </a:cubicBezTo>
                  <a:cubicBezTo>
                    <a:pt x="7812" y="8816"/>
                    <a:pt x="7812" y="9257"/>
                    <a:pt x="7353" y="9257"/>
                  </a:cubicBezTo>
                  <a:cubicBezTo>
                    <a:pt x="6893" y="9257"/>
                    <a:pt x="6893" y="9257"/>
                    <a:pt x="6893" y="9257"/>
                  </a:cubicBezTo>
                  <a:cubicBezTo>
                    <a:pt x="5974" y="9698"/>
                    <a:pt x="5514" y="10139"/>
                    <a:pt x="5055" y="10139"/>
                  </a:cubicBezTo>
                  <a:cubicBezTo>
                    <a:pt x="5055" y="10580"/>
                    <a:pt x="4136" y="10139"/>
                    <a:pt x="4136" y="10580"/>
                  </a:cubicBezTo>
                  <a:cubicBezTo>
                    <a:pt x="3217" y="11020"/>
                    <a:pt x="2297" y="11461"/>
                    <a:pt x="919" y="11461"/>
                  </a:cubicBezTo>
                  <a:cubicBezTo>
                    <a:pt x="919" y="11020"/>
                    <a:pt x="459" y="10580"/>
                    <a:pt x="0" y="10139"/>
                  </a:cubicBezTo>
                  <a:cubicBezTo>
                    <a:pt x="459" y="9698"/>
                    <a:pt x="-460" y="9698"/>
                    <a:pt x="459" y="9257"/>
                  </a:cubicBezTo>
                  <a:cubicBezTo>
                    <a:pt x="459" y="9257"/>
                    <a:pt x="919" y="9698"/>
                    <a:pt x="1378" y="9257"/>
                  </a:cubicBezTo>
                  <a:cubicBezTo>
                    <a:pt x="1378" y="9698"/>
                    <a:pt x="1378" y="9698"/>
                    <a:pt x="1378" y="9698"/>
                  </a:cubicBezTo>
                  <a:cubicBezTo>
                    <a:pt x="1838" y="9257"/>
                    <a:pt x="2757" y="9257"/>
                    <a:pt x="3217" y="9257"/>
                  </a:cubicBezTo>
                  <a:cubicBezTo>
                    <a:pt x="3217" y="9257"/>
                    <a:pt x="3217" y="8816"/>
                    <a:pt x="3217" y="9257"/>
                  </a:cubicBezTo>
                  <a:cubicBezTo>
                    <a:pt x="3676" y="8816"/>
                    <a:pt x="4136" y="8816"/>
                    <a:pt x="4595" y="8816"/>
                  </a:cubicBezTo>
                  <a:cubicBezTo>
                    <a:pt x="5055" y="8816"/>
                    <a:pt x="5514" y="8376"/>
                    <a:pt x="5974" y="8376"/>
                  </a:cubicBezTo>
                  <a:cubicBezTo>
                    <a:pt x="6434" y="8376"/>
                    <a:pt x="6893" y="7935"/>
                    <a:pt x="7353" y="7935"/>
                  </a:cubicBezTo>
                  <a:cubicBezTo>
                    <a:pt x="9191" y="7053"/>
                    <a:pt x="11029" y="6612"/>
                    <a:pt x="12868" y="6171"/>
                  </a:cubicBezTo>
                  <a:cubicBezTo>
                    <a:pt x="12868" y="5290"/>
                    <a:pt x="12868" y="4408"/>
                    <a:pt x="12868" y="3527"/>
                  </a:cubicBezTo>
                  <a:cubicBezTo>
                    <a:pt x="12868" y="3527"/>
                    <a:pt x="13327" y="3527"/>
                    <a:pt x="13327" y="3527"/>
                  </a:cubicBezTo>
                  <a:cubicBezTo>
                    <a:pt x="12868" y="1763"/>
                    <a:pt x="12868" y="1763"/>
                    <a:pt x="12868" y="1763"/>
                  </a:cubicBezTo>
                  <a:cubicBezTo>
                    <a:pt x="12868" y="1322"/>
                    <a:pt x="12868" y="882"/>
                    <a:pt x="12408" y="882"/>
                  </a:cubicBezTo>
                  <a:cubicBezTo>
                    <a:pt x="12408" y="441"/>
                    <a:pt x="11489" y="882"/>
                    <a:pt x="11949" y="441"/>
                  </a:cubicBezTo>
                  <a:cubicBezTo>
                    <a:pt x="11949" y="0"/>
                    <a:pt x="12408" y="0"/>
                    <a:pt x="12408" y="0"/>
                  </a:cubicBezTo>
                  <a:cubicBezTo>
                    <a:pt x="13327" y="0"/>
                    <a:pt x="14246" y="0"/>
                    <a:pt x="14706" y="441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4" name="Freeform 12"/>
            <p:cNvSpPr/>
            <p:nvPr/>
          </p:nvSpPr>
          <p:spPr>
            <a:xfrm>
              <a:off x="20505582" y="2766324"/>
              <a:ext cx="593997" cy="602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00" y="0"/>
                  </a:moveTo>
                  <a:cubicBezTo>
                    <a:pt x="4800" y="0"/>
                    <a:pt x="5200" y="0"/>
                    <a:pt x="5600" y="0"/>
                  </a:cubicBezTo>
                  <a:cubicBezTo>
                    <a:pt x="5600" y="0"/>
                    <a:pt x="5600" y="0"/>
                    <a:pt x="5600" y="0"/>
                  </a:cubicBezTo>
                  <a:cubicBezTo>
                    <a:pt x="5600" y="0"/>
                    <a:pt x="6000" y="0"/>
                    <a:pt x="6000" y="0"/>
                  </a:cubicBezTo>
                  <a:cubicBezTo>
                    <a:pt x="6400" y="408"/>
                    <a:pt x="6400" y="408"/>
                    <a:pt x="6400" y="815"/>
                  </a:cubicBezTo>
                  <a:cubicBezTo>
                    <a:pt x="6800" y="815"/>
                    <a:pt x="6800" y="1223"/>
                    <a:pt x="6800" y="1223"/>
                  </a:cubicBezTo>
                  <a:cubicBezTo>
                    <a:pt x="6800" y="1630"/>
                    <a:pt x="7200" y="1630"/>
                    <a:pt x="7200" y="2038"/>
                  </a:cubicBezTo>
                  <a:cubicBezTo>
                    <a:pt x="7600" y="2445"/>
                    <a:pt x="7600" y="2445"/>
                    <a:pt x="8000" y="2853"/>
                  </a:cubicBezTo>
                  <a:cubicBezTo>
                    <a:pt x="8000" y="3260"/>
                    <a:pt x="8800" y="3260"/>
                    <a:pt x="8400" y="4075"/>
                  </a:cubicBezTo>
                  <a:cubicBezTo>
                    <a:pt x="8400" y="4075"/>
                    <a:pt x="8800" y="4075"/>
                    <a:pt x="9200" y="4483"/>
                  </a:cubicBezTo>
                  <a:cubicBezTo>
                    <a:pt x="9200" y="4075"/>
                    <a:pt x="9200" y="4075"/>
                    <a:pt x="9200" y="4075"/>
                  </a:cubicBezTo>
                  <a:cubicBezTo>
                    <a:pt x="9200" y="4483"/>
                    <a:pt x="9200" y="4483"/>
                    <a:pt x="9200" y="4483"/>
                  </a:cubicBezTo>
                  <a:cubicBezTo>
                    <a:pt x="9600" y="4075"/>
                    <a:pt x="10000" y="4075"/>
                    <a:pt x="10400" y="4075"/>
                  </a:cubicBezTo>
                  <a:cubicBezTo>
                    <a:pt x="10400" y="4075"/>
                    <a:pt x="10800" y="4483"/>
                    <a:pt x="10800" y="4891"/>
                  </a:cubicBezTo>
                  <a:cubicBezTo>
                    <a:pt x="10800" y="4891"/>
                    <a:pt x="10400" y="4891"/>
                    <a:pt x="10800" y="4891"/>
                  </a:cubicBezTo>
                  <a:cubicBezTo>
                    <a:pt x="10400" y="5298"/>
                    <a:pt x="10400" y="5706"/>
                    <a:pt x="10000" y="6113"/>
                  </a:cubicBezTo>
                  <a:cubicBezTo>
                    <a:pt x="9600" y="6521"/>
                    <a:pt x="10400" y="6521"/>
                    <a:pt x="10400" y="7336"/>
                  </a:cubicBezTo>
                  <a:cubicBezTo>
                    <a:pt x="10800" y="7336"/>
                    <a:pt x="10800" y="7743"/>
                    <a:pt x="10800" y="7743"/>
                  </a:cubicBezTo>
                  <a:cubicBezTo>
                    <a:pt x="11200" y="8151"/>
                    <a:pt x="11200" y="8558"/>
                    <a:pt x="11200" y="8558"/>
                  </a:cubicBezTo>
                  <a:cubicBezTo>
                    <a:pt x="11600" y="8558"/>
                    <a:pt x="11600" y="8558"/>
                    <a:pt x="12000" y="8966"/>
                  </a:cubicBezTo>
                  <a:cubicBezTo>
                    <a:pt x="12400" y="8966"/>
                    <a:pt x="12800" y="9374"/>
                    <a:pt x="12400" y="10189"/>
                  </a:cubicBezTo>
                  <a:cubicBezTo>
                    <a:pt x="12400" y="10189"/>
                    <a:pt x="12400" y="10189"/>
                    <a:pt x="12400" y="10189"/>
                  </a:cubicBezTo>
                  <a:cubicBezTo>
                    <a:pt x="12400" y="10189"/>
                    <a:pt x="12400" y="10596"/>
                    <a:pt x="12400" y="10596"/>
                  </a:cubicBezTo>
                  <a:cubicBezTo>
                    <a:pt x="12800" y="10596"/>
                    <a:pt x="12800" y="11004"/>
                    <a:pt x="13200" y="11004"/>
                  </a:cubicBezTo>
                  <a:cubicBezTo>
                    <a:pt x="13200" y="11411"/>
                    <a:pt x="13600" y="12226"/>
                    <a:pt x="14000" y="12226"/>
                  </a:cubicBezTo>
                  <a:cubicBezTo>
                    <a:pt x="14400" y="12226"/>
                    <a:pt x="14000" y="11819"/>
                    <a:pt x="14400" y="11411"/>
                  </a:cubicBezTo>
                  <a:cubicBezTo>
                    <a:pt x="14400" y="11411"/>
                    <a:pt x="14400" y="10596"/>
                    <a:pt x="14800" y="10596"/>
                  </a:cubicBezTo>
                  <a:cubicBezTo>
                    <a:pt x="14400" y="10189"/>
                    <a:pt x="14400" y="10189"/>
                    <a:pt x="14400" y="10189"/>
                  </a:cubicBezTo>
                  <a:cubicBezTo>
                    <a:pt x="14400" y="9374"/>
                    <a:pt x="14800" y="8558"/>
                    <a:pt x="14400" y="8151"/>
                  </a:cubicBezTo>
                  <a:cubicBezTo>
                    <a:pt x="14400" y="7743"/>
                    <a:pt x="14400" y="7743"/>
                    <a:pt x="14400" y="7743"/>
                  </a:cubicBezTo>
                  <a:cubicBezTo>
                    <a:pt x="14000" y="7743"/>
                    <a:pt x="14000" y="7336"/>
                    <a:pt x="14000" y="7336"/>
                  </a:cubicBezTo>
                  <a:cubicBezTo>
                    <a:pt x="14000" y="7336"/>
                    <a:pt x="14000" y="7336"/>
                    <a:pt x="14000" y="7336"/>
                  </a:cubicBezTo>
                  <a:cubicBezTo>
                    <a:pt x="14000" y="7336"/>
                    <a:pt x="14000" y="7336"/>
                    <a:pt x="14400" y="7336"/>
                  </a:cubicBezTo>
                  <a:cubicBezTo>
                    <a:pt x="14400" y="7336"/>
                    <a:pt x="14800" y="7743"/>
                    <a:pt x="15200" y="7336"/>
                  </a:cubicBezTo>
                  <a:cubicBezTo>
                    <a:pt x="15200" y="7743"/>
                    <a:pt x="15200" y="7743"/>
                    <a:pt x="15200" y="7743"/>
                  </a:cubicBezTo>
                  <a:cubicBezTo>
                    <a:pt x="15600" y="7336"/>
                    <a:pt x="15600" y="7336"/>
                    <a:pt x="15600" y="7336"/>
                  </a:cubicBezTo>
                  <a:cubicBezTo>
                    <a:pt x="16000" y="7743"/>
                    <a:pt x="15600" y="8151"/>
                    <a:pt x="16000" y="8558"/>
                  </a:cubicBezTo>
                  <a:cubicBezTo>
                    <a:pt x="16000" y="8558"/>
                    <a:pt x="16000" y="8558"/>
                    <a:pt x="16000" y="8558"/>
                  </a:cubicBezTo>
                  <a:cubicBezTo>
                    <a:pt x="16400" y="8558"/>
                    <a:pt x="16000" y="8966"/>
                    <a:pt x="16400" y="8966"/>
                  </a:cubicBezTo>
                  <a:cubicBezTo>
                    <a:pt x="16000" y="9374"/>
                    <a:pt x="16400" y="9781"/>
                    <a:pt x="16400" y="10189"/>
                  </a:cubicBezTo>
                  <a:cubicBezTo>
                    <a:pt x="16000" y="10596"/>
                    <a:pt x="16000" y="10596"/>
                    <a:pt x="16000" y="10596"/>
                  </a:cubicBezTo>
                  <a:cubicBezTo>
                    <a:pt x="16400" y="10596"/>
                    <a:pt x="16400" y="10596"/>
                    <a:pt x="16400" y="10596"/>
                  </a:cubicBezTo>
                  <a:cubicBezTo>
                    <a:pt x="16000" y="11004"/>
                    <a:pt x="16400" y="11411"/>
                    <a:pt x="16000" y="11411"/>
                  </a:cubicBezTo>
                  <a:cubicBezTo>
                    <a:pt x="15600" y="12226"/>
                    <a:pt x="16000" y="13449"/>
                    <a:pt x="15600" y="14264"/>
                  </a:cubicBezTo>
                  <a:cubicBezTo>
                    <a:pt x="15600" y="14264"/>
                    <a:pt x="15600" y="14264"/>
                    <a:pt x="15600" y="14264"/>
                  </a:cubicBezTo>
                  <a:cubicBezTo>
                    <a:pt x="15200" y="14672"/>
                    <a:pt x="15600" y="14672"/>
                    <a:pt x="15600" y="15079"/>
                  </a:cubicBezTo>
                  <a:cubicBezTo>
                    <a:pt x="16400" y="15487"/>
                    <a:pt x="16000" y="16302"/>
                    <a:pt x="16800" y="16302"/>
                  </a:cubicBezTo>
                  <a:cubicBezTo>
                    <a:pt x="16400" y="16709"/>
                    <a:pt x="16800" y="16709"/>
                    <a:pt x="16800" y="16709"/>
                  </a:cubicBezTo>
                  <a:cubicBezTo>
                    <a:pt x="17200" y="16709"/>
                    <a:pt x="17600" y="17117"/>
                    <a:pt x="17600" y="17525"/>
                  </a:cubicBezTo>
                  <a:cubicBezTo>
                    <a:pt x="18000" y="17932"/>
                    <a:pt x="18000" y="17932"/>
                    <a:pt x="18000" y="17932"/>
                  </a:cubicBezTo>
                  <a:cubicBezTo>
                    <a:pt x="18400" y="18340"/>
                    <a:pt x="18400" y="18340"/>
                    <a:pt x="18800" y="18340"/>
                  </a:cubicBezTo>
                  <a:cubicBezTo>
                    <a:pt x="18800" y="18340"/>
                    <a:pt x="18800" y="18747"/>
                    <a:pt x="19200" y="18747"/>
                  </a:cubicBezTo>
                  <a:cubicBezTo>
                    <a:pt x="19200" y="18747"/>
                    <a:pt x="19200" y="19155"/>
                    <a:pt x="19200" y="19155"/>
                  </a:cubicBezTo>
                  <a:cubicBezTo>
                    <a:pt x="19200" y="18747"/>
                    <a:pt x="19600" y="18747"/>
                    <a:pt x="19600" y="18340"/>
                  </a:cubicBezTo>
                  <a:cubicBezTo>
                    <a:pt x="19600" y="18340"/>
                    <a:pt x="19200" y="17932"/>
                    <a:pt x="19600" y="17932"/>
                  </a:cubicBezTo>
                  <a:cubicBezTo>
                    <a:pt x="20000" y="17932"/>
                    <a:pt x="20000" y="18340"/>
                    <a:pt x="20400" y="18340"/>
                  </a:cubicBezTo>
                  <a:cubicBezTo>
                    <a:pt x="20000" y="18747"/>
                    <a:pt x="20800" y="19155"/>
                    <a:pt x="20800" y="19562"/>
                  </a:cubicBezTo>
                  <a:cubicBezTo>
                    <a:pt x="21200" y="19562"/>
                    <a:pt x="20800" y="19970"/>
                    <a:pt x="21200" y="20377"/>
                  </a:cubicBezTo>
                  <a:cubicBezTo>
                    <a:pt x="21200" y="20377"/>
                    <a:pt x="21200" y="20785"/>
                    <a:pt x="21200" y="20785"/>
                  </a:cubicBezTo>
                  <a:cubicBezTo>
                    <a:pt x="21200" y="20785"/>
                    <a:pt x="21600" y="20785"/>
                    <a:pt x="21600" y="20785"/>
                  </a:cubicBezTo>
                  <a:cubicBezTo>
                    <a:pt x="21600" y="20785"/>
                    <a:pt x="21600" y="20785"/>
                    <a:pt x="21600" y="20785"/>
                  </a:cubicBezTo>
                  <a:cubicBezTo>
                    <a:pt x="21600" y="20785"/>
                    <a:pt x="21200" y="21192"/>
                    <a:pt x="21200" y="21192"/>
                  </a:cubicBezTo>
                  <a:cubicBezTo>
                    <a:pt x="21200" y="21192"/>
                    <a:pt x="21600" y="21192"/>
                    <a:pt x="21200" y="21600"/>
                  </a:cubicBezTo>
                  <a:cubicBezTo>
                    <a:pt x="21200" y="21600"/>
                    <a:pt x="21200" y="21600"/>
                    <a:pt x="21200" y="21600"/>
                  </a:cubicBezTo>
                  <a:cubicBezTo>
                    <a:pt x="20800" y="21600"/>
                    <a:pt x="20800" y="21600"/>
                    <a:pt x="20800" y="21600"/>
                  </a:cubicBezTo>
                  <a:cubicBezTo>
                    <a:pt x="20800" y="21600"/>
                    <a:pt x="20800" y="21600"/>
                    <a:pt x="20400" y="21600"/>
                  </a:cubicBezTo>
                  <a:cubicBezTo>
                    <a:pt x="20400" y="21600"/>
                    <a:pt x="20400" y="21600"/>
                    <a:pt x="20400" y="21600"/>
                  </a:cubicBezTo>
                  <a:cubicBezTo>
                    <a:pt x="20400" y="21600"/>
                    <a:pt x="20400" y="21600"/>
                    <a:pt x="20400" y="21600"/>
                  </a:cubicBezTo>
                  <a:cubicBezTo>
                    <a:pt x="20000" y="21192"/>
                    <a:pt x="19600" y="21600"/>
                    <a:pt x="19600" y="21192"/>
                  </a:cubicBezTo>
                  <a:cubicBezTo>
                    <a:pt x="19600" y="21192"/>
                    <a:pt x="19200" y="20785"/>
                    <a:pt x="19200" y="20785"/>
                  </a:cubicBezTo>
                  <a:cubicBezTo>
                    <a:pt x="19600" y="20377"/>
                    <a:pt x="18800" y="20785"/>
                    <a:pt x="18400" y="20377"/>
                  </a:cubicBezTo>
                  <a:cubicBezTo>
                    <a:pt x="18400" y="19970"/>
                    <a:pt x="17600" y="19970"/>
                    <a:pt x="17600" y="19562"/>
                  </a:cubicBezTo>
                  <a:cubicBezTo>
                    <a:pt x="17600" y="19562"/>
                    <a:pt x="17200" y="19155"/>
                    <a:pt x="16800" y="19155"/>
                  </a:cubicBezTo>
                  <a:cubicBezTo>
                    <a:pt x="16800" y="18747"/>
                    <a:pt x="16800" y="18747"/>
                    <a:pt x="16800" y="18747"/>
                  </a:cubicBezTo>
                  <a:cubicBezTo>
                    <a:pt x="16400" y="18340"/>
                    <a:pt x="15600" y="17525"/>
                    <a:pt x="15600" y="17117"/>
                  </a:cubicBezTo>
                  <a:cubicBezTo>
                    <a:pt x="15600" y="16709"/>
                    <a:pt x="15200" y="16302"/>
                    <a:pt x="14800" y="16302"/>
                  </a:cubicBezTo>
                  <a:cubicBezTo>
                    <a:pt x="14800" y="16302"/>
                    <a:pt x="14800" y="15894"/>
                    <a:pt x="14800" y="15894"/>
                  </a:cubicBezTo>
                  <a:cubicBezTo>
                    <a:pt x="14400" y="16302"/>
                    <a:pt x="14000" y="16302"/>
                    <a:pt x="14000" y="16302"/>
                  </a:cubicBezTo>
                  <a:cubicBezTo>
                    <a:pt x="13200" y="16302"/>
                    <a:pt x="13200" y="17117"/>
                    <a:pt x="12800" y="17117"/>
                  </a:cubicBezTo>
                  <a:cubicBezTo>
                    <a:pt x="12800" y="17117"/>
                    <a:pt x="12800" y="17117"/>
                    <a:pt x="12800" y="17117"/>
                  </a:cubicBezTo>
                  <a:cubicBezTo>
                    <a:pt x="12400" y="17117"/>
                    <a:pt x="12400" y="17117"/>
                    <a:pt x="12400" y="17117"/>
                  </a:cubicBezTo>
                  <a:cubicBezTo>
                    <a:pt x="12400" y="17117"/>
                    <a:pt x="12400" y="17525"/>
                    <a:pt x="12400" y="17525"/>
                  </a:cubicBezTo>
                  <a:cubicBezTo>
                    <a:pt x="12000" y="17525"/>
                    <a:pt x="12000" y="17117"/>
                    <a:pt x="11600" y="17117"/>
                  </a:cubicBezTo>
                  <a:cubicBezTo>
                    <a:pt x="11600" y="17525"/>
                    <a:pt x="10800" y="17117"/>
                    <a:pt x="10800" y="17932"/>
                  </a:cubicBezTo>
                  <a:cubicBezTo>
                    <a:pt x="10400" y="17525"/>
                    <a:pt x="10000" y="18340"/>
                    <a:pt x="9600" y="17525"/>
                  </a:cubicBezTo>
                  <a:cubicBezTo>
                    <a:pt x="9600" y="17525"/>
                    <a:pt x="9600" y="17525"/>
                    <a:pt x="9600" y="17525"/>
                  </a:cubicBezTo>
                  <a:cubicBezTo>
                    <a:pt x="10000" y="17525"/>
                    <a:pt x="10000" y="17525"/>
                    <a:pt x="10000" y="17525"/>
                  </a:cubicBezTo>
                  <a:cubicBezTo>
                    <a:pt x="10000" y="17525"/>
                    <a:pt x="10000" y="17525"/>
                    <a:pt x="10000" y="17525"/>
                  </a:cubicBezTo>
                  <a:cubicBezTo>
                    <a:pt x="10400" y="17525"/>
                    <a:pt x="10400" y="17525"/>
                    <a:pt x="10400" y="17525"/>
                  </a:cubicBezTo>
                  <a:cubicBezTo>
                    <a:pt x="10400" y="17525"/>
                    <a:pt x="10800" y="17117"/>
                    <a:pt x="10800" y="17117"/>
                  </a:cubicBezTo>
                  <a:cubicBezTo>
                    <a:pt x="11200" y="17117"/>
                    <a:pt x="11200" y="17117"/>
                    <a:pt x="11600" y="16709"/>
                  </a:cubicBezTo>
                  <a:cubicBezTo>
                    <a:pt x="11600" y="17117"/>
                    <a:pt x="11600" y="16709"/>
                    <a:pt x="12000" y="16709"/>
                  </a:cubicBezTo>
                  <a:cubicBezTo>
                    <a:pt x="11600" y="16709"/>
                    <a:pt x="12000" y="16709"/>
                    <a:pt x="12000" y="16709"/>
                  </a:cubicBezTo>
                  <a:cubicBezTo>
                    <a:pt x="12400" y="16709"/>
                    <a:pt x="12800" y="16302"/>
                    <a:pt x="12800" y="15894"/>
                  </a:cubicBezTo>
                  <a:cubicBezTo>
                    <a:pt x="13200" y="15894"/>
                    <a:pt x="13200" y="15487"/>
                    <a:pt x="13600" y="15079"/>
                  </a:cubicBezTo>
                  <a:cubicBezTo>
                    <a:pt x="13600" y="15079"/>
                    <a:pt x="13600" y="14672"/>
                    <a:pt x="13600" y="14264"/>
                  </a:cubicBezTo>
                  <a:cubicBezTo>
                    <a:pt x="13600" y="14264"/>
                    <a:pt x="13200" y="14264"/>
                    <a:pt x="13200" y="13857"/>
                  </a:cubicBezTo>
                  <a:cubicBezTo>
                    <a:pt x="13200" y="13449"/>
                    <a:pt x="12800" y="13042"/>
                    <a:pt x="12800" y="12634"/>
                  </a:cubicBezTo>
                  <a:cubicBezTo>
                    <a:pt x="12800" y="12634"/>
                    <a:pt x="12400" y="12634"/>
                    <a:pt x="12400" y="12634"/>
                  </a:cubicBezTo>
                  <a:cubicBezTo>
                    <a:pt x="12800" y="12634"/>
                    <a:pt x="12800" y="12634"/>
                    <a:pt x="12800" y="12634"/>
                  </a:cubicBezTo>
                  <a:cubicBezTo>
                    <a:pt x="12400" y="12226"/>
                    <a:pt x="12400" y="11411"/>
                    <a:pt x="11600" y="11411"/>
                  </a:cubicBezTo>
                  <a:cubicBezTo>
                    <a:pt x="11600" y="11819"/>
                    <a:pt x="11200" y="11819"/>
                    <a:pt x="11200" y="12226"/>
                  </a:cubicBezTo>
                  <a:cubicBezTo>
                    <a:pt x="10800" y="12634"/>
                    <a:pt x="10800" y="13042"/>
                    <a:pt x="10400" y="13449"/>
                  </a:cubicBezTo>
                  <a:cubicBezTo>
                    <a:pt x="10400" y="13449"/>
                    <a:pt x="10400" y="13449"/>
                    <a:pt x="10400" y="13857"/>
                  </a:cubicBezTo>
                  <a:cubicBezTo>
                    <a:pt x="10400" y="13857"/>
                    <a:pt x="10000" y="14264"/>
                    <a:pt x="10000" y="14264"/>
                  </a:cubicBezTo>
                  <a:cubicBezTo>
                    <a:pt x="9600" y="14264"/>
                    <a:pt x="9600" y="14264"/>
                    <a:pt x="9600" y="14264"/>
                  </a:cubicBezTo>
                  <a:cubicBezTo>
                    <a:pt x="9600" y="14264"/>
                    <a:pt x="10000" y="14672"/>
                    <a:pt x="9600" y="14672"/>
                  </a:cubicBezTo>
                  <a:cubicBezTo>
                    <a:pt x="9200" y="15079"/>
                    <a:pt x="9200" y="15487"/>
                    <a:pt x="8800" y="15487"/>
                  </a:cubicBezTo>
                  <a:cubicBezTo>
                    <a:pt x="8400" y="15487"/>
                    <a:pt x="8800" y="16302"/>
                    <a:pt x="8400" y="16302"/>
                  </a:cubicBezTo>
                  <a:cubicBezTo>
                    <a:pt x="8000" y="16302"/>
                    <a:pt x="8000" y="16709"/>
                    <a:pt x="7600" y="16709"/>
                  </a:cubicBezTo>
                  <a:cubicBezTo>
                    <a:pt x="7600" y="17117"/>
                    <a:pt x="7200" y="17117"/>
                    <a:pt x="7200" y="17525"/>
                  </a:cubicBezTo>
                  <a:cubicBezTo>
                    <a:pt x="7200" y="17525"/>
                    <a:pt x="6800" y="17525"/>
                    <a:pt x="6800" y="17932"/>
                  </a:cubicBezTo>
                  <a:cubicBezTo>
                    <a:pt x="6800" y="17525"/>
                    <a:pt x="6800" y="17525"/>
                    <a:pt x="6800" y="17525"/>
                  </a:cubicBezTo>
                  <a:cubicBezTo>
                    <a:pt x="6400" y="17932"/>
                    <a:pt x="6000" y="17525"/>
                    <a:pt x="6000" y="17932"/>
                  </a:cubicBezTo>
                  <a:cubicBezTo>
                    <a:pt x="6000" y="17932"/>
                    <a:pt x="6000" y="17932"/>
                    <a:pt x="6000" y="17932"/>
                  </a:cubicBezTo>
                  <a:cubicBezTo>
                    <a:pt x="6000" y="17932"/>
                    <a:pt x="5600" y="18340"/>
                    <a:pt x="5600" y="18340"/>
                  </a:cubicBezTo>
                  <a:cubicBezTo>
                    <a:pt x="4800" y="17932"/>
                    <a:pt x="5200" y="17117"/>
                    <a:pt x="4800" y="16302"/>
                  </a:cubicBezTo>
                  <a:cubicBezTo>
                    <a:pt x="4800" y="16302"/>
                    <a:pt x="4400" y="15894"/>
                    <a:pt x="4800" y="15487"/>
                  </a:cubicBezTo>
                  <a:cubicBezTo>
                    <a:pt x="4400" y="15487"/>
                    <a:pt x="4400" y="15487"/>
                    <a:pt x="4400" y="15487"/>
                  </a:cubicBezTo>
                  <a:cubicBezTo>
                    <a:pt x="4400" y="15079"/>
                    <a:pt x="4800" y="15079"/>
                    <a:pt x="4800" y="15079"/>
                  </a:cubicBezTo>
                  <a:cubicBezTo>
                    <a:pt x="5200" y="15487"/>
                    <a:pt x="5600" y="15894"/>
                    <a:pt x="6400" y="15894"/>
                  </a:cubicBezTo>
                  <a:cubicBezTo>
                    <a:pt x="6400" y="16302"/>
                    <a:pt x="6400" y="15894"/>
                    <a:pt x="6800" y="15894"/>
                  </a:cubicBezTo>
                  <a:cubicBezTo>
                    <a:pt x="6400" y="15487"/>
                    <a:pt x="7200" y="15487"/>
                    <a:pt x="6800" y="15079"/>
                  </a:cubicBezTo>
                  <a:cubicBezTo>
                    <a:pt x="7200" y="14672"/>
                    <a:pt x="7600" y="14672"/>
                    <a:pt x="7600" y="13857"/>
                  </a:cubicBezTo>
                  <a:cubicBezTo>
                    <a:pt x="7600" y="13857"/>
                    <a:pt x="8000" y="13449"/>
                    <a:pt x="8000" y="13449"/>
                  </a:cubicBezTo>
                  <a:cubicBezTo>
                    <a:pt x="8000" y="12634"/>
                    <a:pt x="8800" y="12634"/>
                    <a:pt x="8800" y="12226"/>
                  </a:cubicBezTo>
                  <a:cubicBezTo>
                    <a:pt x="8800" y="11819"/>
                    <a:pt x="9200" y="11411"/>
                    <a:pt x="9200" y="11411"/>
                  </a:cubicBezTo>
                  <a:cubicBezTo>
                    <a:pt x="9600" y="11004"/>
                    <a:pt x="9600" y="11004"/>
                    <a:pt x="9600" y="11004"/>
                  </a:cubicBezTo>
                  <a:cubicBezTo>
                    <a:pt x="9600" y="10596"/>
                    <a:pt x="10400" y="10596"/>
                    <a:pt x="9600" y="10189"/>
                  </a:cubicBezTo>
                  <a:cubicBezTo>
                    <a:pt x="9200" y="10189"/>
                    <a:pt x="8800" y="10596"/>
                    <a:pt x="8400" y="10596"/>
                  </a:cubicBezTo>
                  <a:cubicBezTo>
                    <a:pt x="8400" y="11004"/>
                    <a:pt x="8000" y="11004"/>
                    <a:pt x="8000" y="11004"/>
                  </a:cubicBezTo>
                  <a:cubicBezTo>
                    <a:pt x="7600" y="11004"/>
                    <a:pt x="7600" y="11411"/>
                    <a:pt x="7600" y="11411"/>
                  </a:cubicBezTo>
                  <a:cubicBezTo>
                    <a:pt x="7200" y="11411"/>
                    <a:pt x="7200" y="11819"/>
                    <a:pt x="6800" y="11411"/>
                  </a:cubicBezTo>
                  <a:cubicBezTo>
                    <a:pt x="6400" y="11819"/>
                    <a:pt x="6400" y="11819"/>
                    <a:pt x="6400" y="11819"/>
                  </a:cubicBezTo>
                  <a:cubicBezTo>
                    <a:pt x="6400" y="11819"/>
                    <a:pt x="6400" y="11819"/>
                    <a:pt x="6400" y="11819"/>
                  </a:cubicBezTo>
                  <a:cubicBezTo>
                    <a:pt x="6400" y="11819"/>
                    <a:pt x="6400" y="11819"/>
                    <a:pt x="6400" y="11819"/>
                  </a:cubicBezTo>
                  <a:cubicBezTo>
                    <a:pt x="6400" y="11819"/>
                    <a:pt x="6400" y="11819"/>
                    <a:pt x="6400" y="11819"/>
                  </a:cubicBezTo>
                  <a:cubicBezTo>
                    <a:pt x="6400" y="12226"/>
                    <a:pt x="5600" y="12226"/>
                    <a:pt x="5600" y="13042"/>
                  </a:cubicBezTo>
                  <a:cubicBezTo>
                    <a:pt x="5200" y="13042"/>
                    <a:pt x="5200" y="13042"/>
                    <a:pt x="5200" y="13042"/>
                  </a:cubicBezTo>
                  <a:cubicBezTo>
                    <a:pt x="4800" y="13449"/>
                    <a:pt x="4000" y="13857"/>
                    <a:pt x="3600" y="13857"/>
                  </a:cubicBezTo>
                  <a:cubicBezTo>
                    <a:pt x="3200" y="14264"/>
                    <a:pt x="3200" y="14264"/>
                    <a:pt x="3200" y="14672"/>
                  </a:cubicBezTo>
                  <a:cubicBezTo>
                    <a:pt x="3200" y="15079"/>
                    <a:pt x="3200" y="15487"/>
                    <a:pt x="3200" y="15894"/>
                  </a:cubicBezTo>
                  <a:cubicBezTo>
                    <a:pt x="3200" y="15894"/>
                    <a:pt x="3200" y="16302"/>
                    <a:pt x="2800" y="16709"/>
                  </a:cubicBezTo>
                  <a:cubicBezTo>
                    <a:pt x="3200" y="17117"/>
                    <a:pt x="2400" y="17117"/>
                    <a:pt x="2800" y="17117"/>
                  </a:cubicBezTo>
                  <a:cubicBezTo>
                    <a:pt x="2800" y="17525"/>
                    <a:pt x="2400" y="17525"/>
                    <a:pt x="2000" y="17525"/>
                  </a:cubicBezTo>
                  <a:cubicBezTo>
                    <a:pt x="2000" y="17525"/>
                    <a:pt x="2000" y="17525"/>
                    <a:pt x="2000" y="17525"/>
                  </a:cubicBezTo>
                  <a:cubicBezTo>
                    <a:pt x="2000" y="17932"/>
                    <a:pt x="2000" y="17932"/>
                    <a:pt x="1600" y="17932"/>
                  </a:cubicBezTo>
                  <a:cubicBezTo>
                    <a:pt x="1600" y="17525"/>
                    <a:pt x="1600" y="17525"/>
                    <a:pt x="1200" y="17117"/>
                  </a:cubicBezTo>
                  <a:cubicBezTo>
                    <a:pt x="1600" y="16709"/>
                    <a:pt x="800" y="16709"/>
                    <a:pt x="1200" y="16302"/>
                  </a:cubicBezTo>
                  <a:cubicBezTo>
                    <a:pt x="800" y="15894"/>
                    <a:pt x="800" y="15487"/>
                    <a:pt x="800" y="15079"/>
                  </a:cubicBezTo>
                  <a:cubicBezTo>
                    <a:pt x="800" y="15079"/>
                    <a:pt x="800" y="15079"/>
                    <a:pt x="800" y="15079"/>
                  </a:cubicBezTo>
                  <a:cubicBezTo>
                    <a:pt x="800" y="15487"/>
                    <a:pt x="800" y="15487"/>
                    <a:pt x="800" y="15487"/>
                  </a:cubicBezTo>
                  <a:cubicBezTo>
                    <a:pt x="1200" y="15079"/>
                    <a:pt x="1200" y="14672"/>
                    <a:pt x="1600" y="14672"/>
                  </a:cubicBezTo>
                  <a:cubicBezTo>
                    <a:pt x="1600" y="14264"/>
                    <a:pt x="1600" y="13857"/>
                    <a:pt x="1600" y="13042"/>
                  </a:cubicBezTo>
                  <a:cubicBezTo>
                    <a:pt x="1600" y="13042"/>
                    <a:pt x="1600" y="12634"/>
                    <a:pt x="1600" y="12634"/>
                  </a:cubicBezTo>
                  <a:cubicBezTo>
                    <a:pt x="1600" y="12634"/>
                    <a:pt x="1600" y="12226"/>
                    <a:pt x="1600" y="11819"/>
                  </a:cubicBezTo>
                  <a:cubicBezTo>
                    <a:pt x="1600" y="11411"/>
                    <a:pt x="1200" y="11411"/>
                    <a:pt x="1200" y="11004"/>
                  </a:cubicBezTo>
                  <a:cubicBezTo>
                    <a:pt x="1200" y="10596"/>
                    <a:pt x="400" y="10596"/>
                    <a:pt x="400" y="9781"/>
                  </a:cubicBezTo>
                  <a:cubicBezTo>
                    <a:pt x="400" y="9781"/>
                    <a:pt x="0" y="9781"/>
                    <a:pt x="0" y="9374"/>
                  </a:cubicBezTo>
                  <a:cubicBezTo>
                    <a:pt x="0" y="9374"/>
                    <a:pt x="0" y="9374"/>
                    <a:pt x="400" y="9374"/>
                  </a:cubicBezTo>
                  <a:cubicBezTo>
                    <a:pt x="800" y="9781"/>
                    <a:pt x="1200" y="9374"/>
                    <a:pt x="1200" y="9781"/>
                  </a:cubicBezTo>
                  <a:cubicBezTo>
                    <a:pt x="1600" y="9374"/>
                    <a:pt x="1600" y="10189"/>
                    <a:pt x="2000" y="9781"/>
                  </a:cubicBezTo>
                  <a:cubicBezTo>
                    <a:pt x="2000" y="10189"/>
                    <a:pt x="2400" y="10189"/>
                    <a:pt x="2400" y="10596"/>
                  </a:cubicBezTo>
                  <a:cubicBezTo>
                    <a:pt x="2800" y="11004"/>
                    <a:pt x="2400" y="11411"/>
                    <a:pt x="2800" y="11411"/>
                  </a:cubicBezTo>
                  <a:cubicBezTo>
                    <a:pt x="2800" y="11819"/>
                    <a:pt x="2800" y="11819"/>
                    <a:pt x="2800" y="12226"/>
                  </a:cubicBezTo>
                  <a:cubicBezTo>
                    <a:pt x="2800" y="12226"/>
                    <a:pt x="3200" y="12226"/>
                    <a:pt x="3600" y="12634"/>
                  </a:cubicBezTo>
                  <a:cubicBezTo>
                    <a:pt x="3600" y="12226"/>
                    <a:pt x="3600" y="12226"/>
                    <a:pt x="4000" y="11819"/>
                  </a:cubicBezTo>
                  <a:cubicBezTo>
                    <a:pt x="3600" y="11411"/>
                    <a:pt x="4000" y="11411"/>
                    <a:pt x="4000" y="11004"/>
                  </a:cubicBezTo>
                  <a:cubicBezTo>
                    <a:pt x="4400" y="11004"/>
                    <a:pt x="4000" y="10596"/>
                    <a:pt x="4800" y="10189"/>
                  </a:cubicBezTo>
                  <a:cubicBezTo>
                    <a:pt x="4400" y="9781"/>
                    <a:pt x="5200" y="10189"/>
                    <a:pt x="4800" y="9374"/>
                  </a:cubicBezTo>
                  <a:cubicBezTo>
                    <a:pt x="5200" y="9374"/>
                    <a:pt x="5200" y="9374"/>
                    <a:pt x="5200" y="9374"/>
                  </a:cubicBezTo>
                  <a:cubicBezTo>
                    <a:pt x="5200" y="9374"/>
                    <a:pt x="5200" y="9374"/>
                    <a:pt x="5200" y="9374"/>
                  </a:cubicBezTo>
                  <a:cubicBezTo>
                    <a:pt x="5200" y="8966"/>
                    <a:pt x="5200" y="8966"/>
                    <a:pt x="5200" y="8966"/>
                  </a:cubicBezTo>
                  <a:cubicBezTo>
                    <a:pt x="5200" y="9374"/>
                    <a:pt x="5200" y="9374"/>
                    <a:pt x="5600" y="9374"/>
                  </a:cubicBezTo>
                  <a:cubicBezTo>
                    <a:pt x="5600" y="8966"/>
                    <a:pt x="5600" y="8558"/>
                    <a:pt x="5600" y="8558"/>
                  </a:cubicBezTo>
                  <a:cubicBezTo>
                    <a:pt x="5600" y="8558"/>
                    <a:pt x="5600" y="8558"/>
                    <a:pt x="5600" y="8558"/>
                  </a:cubicBezTo>
                  <a:cubicBezTo>
                    <a:pt x="5600" y="8558"/>
                    <a:pt x="5600" y="8558"/>
                    <a:pt x="5600" y="8558"/>
                  </a:cubicBezTo>
                  <a:cubicBezTo>
                    <a:pt x="5600" y="8151"/>
                    <a:pt x="6400" y="8151"/>
                    <a:pt x="6000" y="7743"/>
                  </a:cubicBezTo>
                  <a:cubicBezTo>
                    <a:pt x="6400" y="7336"/>
                    <a:pt x="6400" y="7336"/>
                    <a:pt x="6400" y="7336"/>
                  </a:cubicBezTo>
                  <a:cubicBezTo>
                    <a:pt x="6400" y="7743"/>
                    <a:pt x="6400" y="7743"/>
                    <a:pt x="6400" y="7743"/>
                  </a:cubicBezTo>
                  <a:cubicBezTo>
                    <a:pt x="6800" y="7743"/>
                    <a:pt x="6400" y="7336"/>
                    <a:pt x="6400" y="7336"/>
                  </a:cubicBezTo>
                  <a:cubicBezTo>
                    <a:pt x="6400" y="7336"/>
                    <a:pt x="6400" y="6928"/>
                    <a:pt x="6400" y="6928"/>
                  </a:cubicBezTo>
                  <a:cubicBezTo>
                    <a:pt x="6000" y="7336"/>
                    <a:pt x="6000" y="7336"/>
                    <a:pt x="6000" y="7336"/>
                  </a:cubicBezTo>
                  <a:cubicBezTo>
                    <a:pt x="6000" y="6928"/>
                    <a:pt x="6000" y="6928"/>
                    <a:pt x="6000" y="6928"/>
                  </a:cubicBezTo>
                  <a:cubicBezTo>
                    <a:pt x="5600" y="7336"/>
                    <a:pt x="5200" y="7743"/>
                    <a:pt x="4800" y="7743"/>
                  </a:cubicBezTo>
                  <a:cubicBezTo>
                    <a:pt x="4800" y="7743"/>
                    <a:pt x="4800" y="7743"/>
                    <a:pt x="4800" y="7743"/>
                  </a:cubicBezTo>
                  <a:cubicBezTo>
                    <a:pt x="4800" y="8151"/>
                    <a:pt x="4000" y="7743"/>
                    <a:pt x="4000" y="8151"/>
                  </a:cubicBezTo>
                  <a:cubicBezTo>
                    <a:pt x="4000" y="8151"/>
                    <a:pt x="4000" y="8151"/>
                    <a:pt x="4000" y="8151"/>
                  </a:cubicBezTo>
                  <a:cubicBezTo>
                    <a:pt x="3600" y="8558"/>
                    <a:pt x="3600" y="8558"/>
                    <a:pt x="3600" y="8558"/>
                  </a:cubicBezTo>
                  <a:cubicBezTo>
                    <a:pt x="3600" y="8151"/>
                    <a:pt x="3600" y="8151"/>
                    <a:pt x="3600" y="8151"/>
                  </a:cubicBezTo>
                  <a:cubicBezTo>
                    <a:pt x="3600" y="8558"/>
                    <a:pt x="3200" y="8151"/>
                    <a:pt x="2800" y="8558"/>
                  </a:cubicBezTo>
                  <a:cubicBezTo>
                    <a:pt x="2800" y="8558"/>
                    <a:pt x="2400" y="8558"/>
                    <a:pt x="2400" y="8151"/>
                  </a:cubicBezTo>
                  <a:cubicBezTo>
                    <a:pt x="2400" y="8558"/>
                    <a:pt x="2400" y="8558"/>
                    <a:pt x="2400" y="8558"/>
                  </a:cubicBezTo>
                  <a:cubicBezTo>
                    <a:pt x="2000" y="8151"/>
                    <a:pt x="1600" y="8558"/>
                    <a:pt x="1600" y="8151"/>
                  </a:cubicBezTo>
                  <a:cubicBezTo>
                    <a:pt x="1600" y="8151"/>
                    <a:pt x="1600" y="8151"/>
                    <a:pt x="1600" y="8151"/>
                  </a:cubicBezTo>
                  <a:cubicBezTo>
                    <a:pt x="1200" y="8151"/>
                    <a:pt x="1600" y="8151"/>
                    <a:pt x="1200" y="7743"/>
                  </a:cubicBezTo>
                  <a:cubicBezTo>
                    <a:pt x="1600" y="7743"/>
                    <a:pt x="2000" y="7336"/>
                    <a:pt x="2400" y="7743"/>
                  </a:cubicBezTo>
                  <a:cubicBezTo>
                    <a:pt x="2400" y="7336"/>
                    <a:pt x="2400" y="7336"/>
                    <a:pt x="2400" y="7336"/>
                  </a:cubicBezTo>
                  <a:cubicBezTo>
                    <a:pt x="2800" y="7743"/>
                    <a:pt x="2800" y="7336"/>
                    <a:pt x="3200" y="7336"/>
                  </a:cubicBezTo>
                  <a:cubicBezTo>
                    <a:pt x="3600" y="6928"/>
                    <a:pt x="4000" y="6928"/>
                    <a:pt x="4400" y="6521"/>
                  </a:cubicBezTo>
                  <a:cubicBezTo>
                    <a:pt x="5200" y="6521"/>
                    <a:pt x="5200" y="5706"/>
                    <a:pt x="6000" y="5706"/>
                  </a:cubicBezTo>
                  <a:cubicBezTo>
                    <a:pt x="6000" y="5706"/>
                    <a:pt x="6000" y="5706"/>
                    <a:pt x="6000" y="5706"/>
                  </a:cubicBezTo>
                  <a:cubicBezTo>
                    <a:pt x="6000" y="5706"/>
                    <a:pt x="6400" y="5706"/>
                    <a:pt x="6800" y="5298"/>
                  </a:cubicBezTo>
                  <a:cubicBezTo>
                    <a:pt x="7200" y="5706"/>
                    <a:pt x="7200" y="4891"/>
                    <a:pt x="7600" y="4891"/>
                  </a:cubicBezTo>
                  <a:cubicBezTo>
                    <a:pt x="7600" y="4483"/>
                    <a:pt x="7200" y="4075"/>
                    <a:pt x="7200" y="3668"/>
                  </a:cubicBezTo>
                  <a:cubicBezTo>
                    <a:pt x="6800" y="3668"/>
                    <a:pt x="6800" y="3668"/>
                    <a:pt x="6800" y="3668"/>
                  </a:cubicBezTo>
                  <a:cubicBezTo>
                    <a:pt x="6800" y="3260"/>
                    <a:pt x="6800" y="3260"/>
                    <a:pt x="6400" y="2853"/>
                  </a:cubicBezTo>
                  <a:cubicBezTo>
                    <a:pt x="6400" y="3260"/>
                    <a:pt x="6400" y="3260"/>
                    <a:pt x="6400" y="3260"/>
                  </a:cubicBezTo>
                  <a:cubicBezTo>
                    <a:pt x="6400" y="2853"/>
                    <a:pt x="6000" y="2853"/>
                    <a:pt x="5600" y="2445"/>
                  </a:cubicBezTo>
                  <a:cubicBezTo>
                    <a:pt x="5600" y="2038"/>
                    <a:pt x="5200" y="2038"/>
                    <a:pt x="5200" y="1630"/>
                  </a:cubicBezTo>
                  <a:cubicBezTo>
                    <a:pt x="4800" y="1223"/>
                    <a:pt x="4000" y="2038"/>
                    <a:pt x="4000" y="1223"/>
                  </a:cubicBezTo>
                  <a:cubicBezTo>
                    <a:pt x="4000" y="815"/>
                    <a:pt x="3600" y="815"/>
                    <a:pt x="4000" y="408"/>
                  </a:cubicBezTo>
                  <a:cubicBezTo>
                    <a:pt x="4000" y="408"/>
                    <a:pt x="4000" y="0"/>
                    <a:pt x="4400" y="0"/>
                  </a:cubicBezTo>
                  <a:cubicBezTo>
                    <a:pt x="4400" y="0"/>
                    <a:pt x="4800" y="0"/>
                    <a:pt x="4800" y="0"/>
                  </a:cubicBezTo>
                  <a:close/>
                  <a:moveTo>
                    <a:pt x="12400" y="1630"/>
                  </a:moveTo>
                  <a:cubicBezTo>
                    <a:pt x="12400" y="1630"/>
                    <a:pt x="12400" y="1630"/>
                    <a:pt x="12400" y="1630"/>
                  </a:cubicBezTo>
                  <a:cubicBezTo>
                    <a:pt x="12400" y="2038"/>
                    <a:pt x="12800" y="1630"/>
                    <a:pt x="13200" y="2445"/>
                  </a:cubicBezTo>
                  <a:cubicBezTo>
                    <a:pt x="13200" y="2445"/>
                    <a:pt x="12800" y="2445"/>
                    <a:pt x="12800" y="2853"/>
                  </a:cubicBezTo>
                  <a:cubicBezTo>
                    <a:pt x="13200" y="2853"/>
                    <a:pt x="13200" y="2853"/>
                    <a:pt x="13200" y="2853"/>
                  </a:cubicBezTo>
                  <a:cubicBezTo>
                    <a:pt x="13200" y="3260"/>
                    <a:pt x="13200" y="3260"/>
                    <a:pt x="13200" y="3260"/>
                  </a:cubicBezTo>
                  <a:cubicBezTo>
                    <a:pt x="13200" y="3260"/>
                    <a:pt x="13200" y="3260"/>
                    <a:pt x="13200" y="3260"/>
                  </a:cubicBezTo>
                  <a:cubicBezTo>
                    <a:pt x="12800" y="3260"/>
                    <a:pt x="13200" y="4075"/>
                    <a:pt x="12800" y="3668"/>
                  </a:cubicBezTo>
                  <a:cubicBezTo>
                    <a:pt x="12400" y="3668"/>
                    <a:pt x="12000" y="3668"/>
                    <a:pt x="12000" y="3668"/>
                  </a:cubicBezTo>
                  <a:cubicBezTo>
                    <a:pt x="11600" y="3668"/>
                    <a:pt x="11600" y="3668"/>
                    <a:pt x="11600" y="3668"/>
                  </a:cubicBezTo>
                  <a:cubicBezTo>
                    <a:pt x="11200" y="3260"/>
                    <a:pt x="11600" y="2853"/>
                    <a:pt x="11200" y="2445"/>
                  </a:cubicBezTo>
                  <a:cubicBezTo>
                    <a:pt x="11200" y="2038"/>
                    <a:pt x="10800" y="2038"/>
                    <a:pt x="10800" y="1630"/>
                  </a:cubicBezTo>
                  <a:cubicBezTo>
                    <a:pt x="10400" y="1630"/>
                    <a:pt x="10000" y="1630"/>
                    <a:pt x="10000" y="1630"/>
                  </a:cubicBezTo>
                  <a:cubicBezTo>
                    <a:pt x="10400" y="1630"/>
                    <a:pt x="10400" y="1223"/>
                    <a:pt x="10800" y="1223"/>
                  </a:cubicBezTo>
                  <a:cubicBezTo>
                    <a:pt x="11200" y="1630"/>
                    <a:pt x="10800" y="1223"/>
                    <a:pt x="11200" y="1223"/>
                  </a:cubicBezTo>
                  <a:cubicBezTo>
                    <a:pt x="11200" y="1630"/>
                    <a:pt x="11200" y="1630"/>
                    <a:pt x="11200" y="1630"/>
                  </a:cubicBezTo>
                  <a:cubicBezTo>
                    <a:pt x="11200" y="1223"/>
                    <a:pt x="11200" y="1223"/>
                    <a:pt x="11200" y="1223"/>
                  </a:cubicBezTo>
                  <a:cubicBezTo>
                    <a:pt x="11200" y="1630"/>
                    <a:pt x="11600" y="1630"/>
                    <a:pt x="11600" y="1630"/>
                  </a:cubicBezTo>
                  <a:cubicBezTo>
                    <a:pt x="12000" y="1223"/>
                    <a:pt x="12000" y="1223"/>
                    <a:pt x="12000" y="1223"/>
                  </a:cubicBezTo>
                  <a:cubicBezTo>
                    <a:pt x="12000" y="1223"/>
                    <a:pt x="12000" y="1630"/>
                    <a:pt x="12400" y="1630"/>
                  </a:cubicBezTo>
                  <a:close/>
                  <a:moveTo>
                    <a:pt x="10000" y="7743"/>
                  </a:moveTo>
                  <a:cubicBezTo>
                    <a:pt x="10000" y="7743"/>
                    <a:pt x="10000" y="7743"/>
                    <a:pt x="10000" y="7743"/>
                  </a:cubicBezTo>
                  <a:cubicBezTo>
                    <a:pt x="10000" y="8151"/>
                    <a:pt x="10400" y="8151"/>
                    <a:pt x="10400" y="8558"/>
                  </a:cubicBezTo>
                  <a:cubicBezTo>
                    <a:pt x="10000" y="8558"/>
                    <a:pt x="9600" y="8966"/>
                    <a:pt x="9600" y="8966"/>
                  </a:cubicBezTo>
                  <a:cubicBezTo>
                    <a:pt x="9200" y="8966"/>
                    <a:pt x="9200" y="9374"/>
                    <a:pt x="8400" y="9374"/>
                  </a:cubicBezTo>
                  <a:cubicBezTo>
                    <a:pt x="8400" y="9781"/>
                    <a:pt x="7600" y="9781"/>
                    <a:pt x="7200" y="10189"/>
                  </a:cubicBezTo>
                  <a:cubicBezTo>
                    <a:pt x="7200" y="10189"/>
                    <a:pt x="6800" y="10189"/>
                    <a:pt x="7200" y="9781"/>
                  </a:cubicBezTo>
                  <a:cubicBezTo>
                    <a:pt x="7200" y="9781"/>
                    <a:pt x="7200" y="9781"/>
                    <a:pt x="7200" y="9374"/>
                  </a:cubicBezTo>
                  <a:cubicBezTo>
                    <a:pt x="7600" y="8966"/>
                    <a:pt x="8000" y="8558"/>
                    <a:pt x="8400" y="8151"/>
                  </a:cubicBezTo>
                  <a:cubicBezTo>
                    <a:pt x="8400" y="7743"/>
                    <a:pt x="9200" y="7336"/>
                    <a:pt x="9200" y="6928"/>
                  </a:cubicBezTo>
                  <a:cubicBezTo>
                    <a:pt x="9600" y="6928"/>
                    <a:pt x="9600" y="7743"/>
                    <a:pt x="10000" y="7743"/>
                  </a:cubicBezTo>
                  <a:close/>
                  <a:moveTo>
                    <a:pt x="4800" y="9781"/>
                  </a:moveTo>
                  <a:cubicBezTo>
                    <a:pt x="4800" y="9781"/>
                    <a:pt x="4800" y="9781"/>
                    <a:pt x="4800" y="9781"/>
                  </a:cubicBezTo>
                  <a:cubicBezTo>
                    <a:pt x="4800" y="9374"/>
                    <a:pt x="4800" y="9374"/>
                    <a:pt x="4800" y="9374"/>
                  </a:cubicBezTo>
                  <a:cubicBezTo>
                    <a:pt x="4800" y="9374"/>
                    <a:pt x="4800" y="9781"/>
                    <a:pt x="4800" y="9781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5" name="Freeform 13"/>
            <p:cNvSpPr/>
            <p:nvPr/>
          </p:nvSpPr>
          <p:spPr>
            <a:xfrm>
              <a:off x="19272780" y="2732382"/>
              <a:ext cx="609107" cy="66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386" extrusionOk="0">
                  <a:moveTo>
                    <a:pt x="10972" y="366"/>
                  </a:moveTo>
                  <a:cubicBezTo>
                    <a:pt x="11357" y="0"/>
                    <a:pt x="12129" y="0"/>
                    <a:pt x="12129" y="366"/>
                  </a:cubicBezTo>
                  <a:cubicBezTo>
                    <a:pt x="12515" y="366"/>
                    <a:pt x="12515" y="0"/>
                    <a:pt x="12515" y="366"/>
                  </a:cubicBezTo>
                  <a:cubicBezTo>
                    <a:pt x="12900" y="366"/>
                    <a:pt x="12900" y="732"/>
                    <a:pt x="13286" y="732"/>
                  </a:cubicBezTo>
                  <a:cubicBezTo>
                    <a:pt x="13286" y="1098"/>
                    <a:pt x="13286" y="1098"/>
                    <a:pt x="13672" y="1464"/>
                  </a:cubicBezTo>
                  <a:cubicBezTo>
                    <a:pt x="13672" y="1831"/>
                    <a:pt x="13672" y="1831"/>
                    <a:pt x="13672" y="1831"/>
                  </a:cubicBezTo>
                  <a:cubicBezTo>
                    <a:pt x="13672" y="1831"/>
                    <a:pt x="14057" y="2197"/>
                    <a:pt x="14057" y="2563"/>
                  </a:cubicBezTo>
                  <a:cubicBezTo>
                    <a:pt x="14057" y="2197"/>
                    <a:pt x="14057" y="2197"/>
                    <a:pt x="14057" y="2197"/>
                  </a:cubicBezTo>
                  <a:cubicBezTo>
                    <a:pt x="14057" y="2563"/>
                    <a:pt x="14057" y="2563"/>
                    <a:pt x="14057" y="2563"/>
                  </a:cubicBezTo>
                  <a:cubicBezTo>
                    <a:pt x="13672" y="2563"/>
                    <a:pt x="14443" y="2929"/>
                    <a:pt x="13672" y="2929"/>
                  </a:cubicBezTo>
                  <a:cubicBezTo>
                    <a:pt x="13672" y="2563"/>
                    <a:pt x="13672" y="2563"/>
                    <a:pt x="13672" y="2563"/>
                  </a:cubicBezTo>
                  <a:cubicBezTo>
                    <a:pt x="13286" y="2929"/>
                    <a:pt x="13672" y="3661"/>
                    <a:pt x="13286" y="3661"/>
                  </a:cubicBezTo>
                  <a:cubicBezTo>
                    <a:pt x="12900" y="4027"/>
                    <a:pt x="12515" y="4027"/>
                    <a:pt x="12129" y="4027"/>
                  </a:cubicBezTo>
                  <a:cubicBezTo>
                    <a:pt x="11743" y="4393"/>
                    <a:pt x="11743" y="4759"/>
                    <a:pt x="11357" y="4759"/>
                  </a:cubicBezTo>
                  <a:cubicBezTo>
                    <a:pt x="10972" y="4759"/>
                    <a:pt x="10972" y="5125"/>
                    <a:pt x="10586" y="4759"/>
                  </a:cubicBezTo>
                  <a:cubicBezTo>
                    <a:pt x="10200" y="4759"/>
                    <a:pt x="10586" y="4393"/>
                    <a:pt x="10586" y="4393"/>
                  </a:cubicBezTo>
                  <a:cubicBezTo>
                    <a:pt x="10586" y="4027"/>
                    <a:pt x="11357" y="3661"/>
                    <a:pt x="10586" y="3295"/>
                  </a:cubicBezTo>
                  <a:cubicBezTo>
                    <a:pt x="10586" y="3295"/>
                    <a:pt x="10586" y="2563"/>
                    <a:pt x="10200" y="2929"/>
                  </a:cubicBezTo>
                  <a:cubicBezTo>
                    <a:pt x="10200" y="2929"/>
                    <a:pt x="9815" y="2929"/>
                    <a:pt x="9429" y="2929"/>
                  </a:cubicBezTo>
                  <a:cubicBezTo>
                    <a:pt x="9429" y="2929"/>
                    <a:pt x="9429" y="2929"/>
                    <a:pt x="9429" y="2929"/>
                  </a:cubicBezTo>
                  <a:cubicBezTo>
                    <a:pt x="9043" y="2929"/>
                    <a:pt x="9043" y="2563"/>
                    <a:pt x="8657" y="2563"/>
                  </a:cubicBezTo>
                  <a:cubicBezTo>
                    <a:pt x="8272" y="2563"/>
                    <a:pt x="8272" y="2563"/>
                    <a:pt x="7886" y="2563"/>
                  </a:cubicBezTo>
                  <a:cubicBezTo>
                    <a:pt x="7886" y="2197"/>
                    <a:pt x="7500" y="2197"/>
                    <a:pt x="7500" y="2197"/>
                  </a:cubicBezTo>
                  <a:cubicBezTo>
                    <a:pt x="7115" y="1831"/>
                    <a:pt x="7500" y="1464"/>
                    <a:pt x="7115" y="1098"/>
                  </a:cubicBezTo>
                  <a:cubicBezTo>
                    <a:pt x="7115" y="1098"/>
                    <a:pt x="7115" y="1098"/>
                    <a:pt x="6729" y="1098"/>
                  </a:cubicBezTo>
                  <a:cubicBezTo>
                    <a:pt x="7115" y="732"/>
                    <a:pt x="7115" y="732"/>
                    <a:pt x="7115" y="732"/>
                  </a:cubicBezTo>
                  <a:cubicBezTo>
                    <a:pt x="6729" y="732"/>
                    <a:pt x="6729" y="732"/>
                    <a:pt x="6729" y="732"/>
                  </a:cubicBezTo>
                  <a:cubicBezTo>
                    <a:pt x="7115" y="366"/>
                    <a:pt x="7500" y="366"/>
                    <a:pt x="7500" y="0"/>
                  </a:cubicBezTo>
                  <a:cubicBezTo>
                    <a:pt x="7886" y="0"/>
                    <a:pt x="7886" y="366"/>
                    <a:pt x="8272" y="0"/>
                  </a:cubicBezTo>
                  <a:cubicBezTo>
                    <a:pt x="8657" y="0"/>
                    <a:pt x="9043" y="0"/>
                    <a:pt x="9429" y="366"/>
                  </a:cubicBezTo>
                  <a:cubicBezTo>
                    <a:pt x="9429" y="366"/>
                    <a:pt x="9429" y="0"/>
                    <a:pt x="9429" y="0"/>
                  </a:cubicBezTo>
                  <a:cubicBezTo>
                    <a:pt x="9815" y="366"/>
                    <a:pt x="9815" y="366"/>
                    <a:pt x="10200" y="366"/>
                  </a:cubicBezTo>
                  <a:cubicBezTo>
                    <a:pt x="10586" y="366"/>
                    <a:pt x="10586" y="366"/>
                    <a:pt x="10972" y="0"/>
                  </a:cubicBezTo>
                  <a:lnTo>
                    <a:pt x="10972" y="366"/>
                  </a:lnTo>
                  <a:close/>
                  <a:moveTo>
                    <a:pt x="16372" y="6590"/>
                  </a:moveTo>
                  <a:cubicBezTo>
                    <a:pt x="16372" y="6590"/>
                    <a:pt x="16372" y="6590"/>
                    <a:pt x="16372" y="6590"/>
                  </a:cubicBezTo>
                  <a:cubicBezTo>
                    <a:pt x="16757" y="6956"/>
                    <a:pt x="16757" y="6590"/>
                    <a:pt x="17143" y="6590"/>
                  </a:cubicBezTo>
                  <a:cubicBezTo>
                    <a:pt x="17143" y="6590"/>
                    <a:pt x="17529" y="6956"/>
                    <a:pt x="17529" y="6590"/>
                  </a:cubicBezTo>
                  <a:cubicBezTo>
                    <a:pt x="17915" y="6956"/>
                    <a:pt x="17143" y="7322"/>
                    <a:pt x="17529" y="7322"/>
                  </a:cubicBezTo>
                  <a:cubicBezTo>
                    <a:pt x="17915" y="7322"/>
                    <a:pt x="18300" y="7322"/>
                    <a:pt x="18300" y="7688"/>
                  </a:cubicBezTo>
                  <a:cubicBezTo>
                    <a:pt x="18300" y="7688"/>
                    <a:pt x="19072" y="8054"/>
                    <a:pt x="18686" y="8054"/>
                  </a:cubicBezTo>
                  <a:cubicBezTo>
                    <a:pt x="19072" y="8420"/>
                    <a:pt x="18686" y="8786"/>
                    <a:pt x="19072" y="8786"/>
                  </a:cubicBezTo>
                  <a:cubicBezTo>
                    <a:pt x="19072" y="9153"/>
                    <a:pt x="19072" y="9153"/>
                    <a:pt x="18686" y="9153"/>
                  </a:cubicBezTo>
                  <a:cubicBezTo>
                    <a:pt x="18300" y="8786"/>
                    <a:pt x="18300" y="9519"/>
                    <a:pt x="17915" y="9153"/>
                  </a:cubicBezTo>
                  <a:cubicBezTo>
                    <a:pt x="17529" y="9153"/>
                    <a:pt x="17529" y="9153"/>
                    <a:pt x="17529" y="9153"/>
                  </a:cubicBezTo>
                  <a:cubicBezTo>
                    <a:pt x="17529" y="9153"/>
                    <a:pt x="17143" y="9153"/>
                    <a:pt x="16757" y="9519"/>
                  </a:cubicBezTo>
                  <a:cubicBezTo>
                    <a:pt x="16372" y="9153"/>
                    <a:pt x="16372" y="9153"/>
                    <a:pt x="16372" y="9153"/>
                  </a:cubicBezTo>
                  <a:cubicBezTo>
                    <a:pt x="16372" y="9519"/>
                    <a:pt x="16372" y="9519"/>
                    <a:pt x="16372" y="9519"/>
                  </a:cubicBezTo>
                  <a:cubicBezTo>
                    <a:pt x="16372" y="9153"/>
                    <a:pt x="15986" y="9153"/>
                    <a:pt x="15600" y="9153"/>
                  </a:cubicBezTo>
                  <a:cubicBezTo>
                    <a:pt x="15600" y="9153"/>
                    <a:pt x="15215" y="9153"/>
                    <a:pt x="15215" y="9153"/>
                  </a:cubicBezTo>
                  <a:cubicBezTo>
                    <a:pt x="15215" y="9153"/>
                    <a:pt x="15215" y="9153"/>
                    <a:pt x="15215" y="9153"/>
                  </a:cubicBezTo>
                  <a:cubicBezTo>
                    <a:pt x="14829" y="9153"/>
                    <a:pt x="14829" y="9153"/>
                    <a:pt x="14829" y="9153"/>
                  </a:cubicBezTo>
                  <a:cubicBezTo>
                    <a:pt x="14829" y="9153"/>
                    <a:pt x="14829" y="9153"/>
                    <a:pt x="14829" y="9153"/>
                  </a:cubicBezTo>
                  <a:cubicBezTo>
                    <a:pt x="14443" y="9519"/>
                    <a:pt x="14443" y="9519"/>
                    <a:pt x="14443" y="9519"/>
                  </a:cubicBezTo>
                  <a:cubicBezTo>
                    <a:pt x="14057" y="9153"/>
                    <a:pt x="13672" y="9519"/>
                    <a:pt x="13286" y="9153"/>
                  </a:cubicBezTo>
                  <a:cubicBezTo>
                    <a:pt x="13286" y="9519"/>
                    <a:pt x="12900" y="9519"/>
                    <a:pt x="12900" y="9519"/>
                  </a:cubicBezTo>
                  <a:cubicBezTo>
                    <a:pt x="12900" y="9519"/>
                    <a:pt x="12900" y="9519"/>
                    <a:pt x="12900" y="9519"/>
                  </a:cubicBezTo>
                  <a:cubicBezTo>
                    <a:pt x="12515" y="9153"/>
                    <a:pt x="12129" y="9519"/>
                    <a:pt x="12129" y="9519"/>
                  </a:cubicBezTo>
                  <a:cubicBezTo>
                    <a:pt x="11743" y="9519"/>
                    <a:pt x="11357" y="9519"/>
                    <a:pt x="10972" y="9519"/>
                  </a:cubicBezTo>
                  <a:cubicBezTo>
                    <a:pt x="10972" y="9519"/>
                    <a:pt x="10586" y="9519"/>
                    <a:pt x="10586" y="9885"/>
                  </a:cubicBezTo>
                  <a:cubicBezTo>
                    <a:pt x="10200" y="9885"/>
                    <a:pt x="9815" y="9885"/>
                    <a:pt x="9815" y="9519"/>
                  </a:cubicBezTo>
                  <a:cubicBezTo>
                    <a:pt x="9815" y="9519"/>
                    <a:pt x="9815" y="9885"/>
                    <a:pt x="9429" y="9885"/>
                  </a:cubicBezTo>
                  <a:cubicBezTo>
                    <a:pt x="9429" y="9519"/>
                    <a:pt x="9429" y="9519"/>
                    <a:pt x="9429" y="9519"/>
                  </a:cubicBezTo>
                  <a:cubicBezTo>
                    <a:pt x="9043" y="9885"/>
                    <a:pt x="9043" y="9885"/>
                    <a:pt x="8657" y="10251"/>
                  </a:cubicBezTo>
                  <a:cubicBezTo>
                    <a:pt x="8657" y="9885"/>
                    <a:pt x="8272" y="9885"/>
                    <a:pt x="7886" y="10251"/>
                  </a:cubicBezTo>
                  <a:cubicBezTo>
                    <a:pt x="7500" y="9885"/>
                    <a:pt x="7500" y="10251"/>
                    <a:pt x="6729" y="10251"/>
                  </a:cubicBezTo>
                  <a:cubicBezTo>
                    <a:pt x="6729" y="10251"/>
                    <a:pt x="6729" y="10617"/>
                    <a:pt x="6343" y="10251"/>
                  </a:cubicBezTo>
                  <a:cubicBezTo>
                    <a:pt x="6343" y="10251"/>
                    <a:pt x="5572" y="10251"/>
                    <a:pt x="5572" y="9885"/>
                  </a:cubicBezTo>
                  <a:cubicBezTo>
                    <a:pt x="5186" y="9885"/>
                    <a:pt x="4415" y="9885"/>
                    <a:pt x="4415" y="9519"/>
                  </a:cubicBezTo>
                  <a:cubicBezTo>
                    <a:pt x="4029" y="9153"/>
                    <a:pt x="3643" y="9153"/>
                    <a:pt x="3257" y="8786"/>
                  </a:cubicBezTo>
                  <a:cubicBezTo>
                    <a:pt x="3643" y="8786"/>
                    <a:pt x="3257" y="8786"/>
                    <a:pt x="3257" y="8420"/>
                  </a:cubicBezTo>
                  <a:cubicBezTo>
                    <a:pt x="3257" y="8786"/>
                    <a:pt x="2872" y="8420"/>
                    <a:pt x="2872" y="8420"/>
                  </a:cubicBezTo>
                  <a:cubicBezTo>
                    <a:pt x="2872" y="8054"/>
                    <a:pt x="3257" y="8420"/>
                    <a:pt x="3257" y="8054"/>
                  </a:cubicBezTo>
                  <a:cubicBezTo>
                    <a:pt x="4029" y="8054"/>
                    <a:pt x="5186" y="8054"/>
                    <a:pt x="5957" y="7688"/>
                  </a:cubicBezTo>
                  <a:cubicBezTo>
                    <a:pt x="6343" y="7688"/>
                    <a:pt x="6729" y="7688"/>
                    <a:pt x="6729" y="7688"/>
                  </a:cubicBezTo>
                  <a:cubicBezTo>
                    <a:pt x="7115" y="7688"/>
                    <a:pt x="7115" y="7688"/>
                    <a:pt x="7500" y="7688"/>
                  </a:cubicBezTo>
                  <a:cubicBezTo>
                    <a:pt x="7886" y="7688"/>
                    <a:pt x="8272" y="7688"/>
                    <a:pt x="8272" y="7688"/>
                  </a:cubicBezTo>
                  <a:cubicBezTo>
                    <a:pt x="8657" y="7688"/>
                    <a:pt x="8657" y="7322"/>
                    <a:pt x="9043" y="7322"/>
                  </a:cubicBezTo>
                  <a:cubicBezTo>
                    <a:pt x="9429" y="7322"/>
                    <a:pt x="9815" y="7688"/>
                    <a:pt x="9815" y="7322"/>
                  </a:cubicBezTo>
                  <a:cubicBezTo>
                    <a:pt x="10200" y="7688"/>
                    <a:pt x="10586" y="7322"/>
                    <a:pt x="10972" y="7322"/>
                  </a:cubicBezTo>
                  <a:cubicBezTo>
                    <a:pt x="10972" y="7322"/>
                    <a:pt x="11357" y="7322"/>
                    <a:pt x="11743" y="7322"/>
                  </a:cubicBezTo>
                  <a:cubicBezTo>
                    <a:pt x="11743" y="7322"/>
                    <a:pt x="11743" y="7322"/>
                    <a:pt x="11743" y="7322"/>
                  </a:cubicBezTo>
                  <a:cubicBezTo>
                    <a:pt x="11743" y="7322"/>
                    <a:pt x="11743" y="7322"/>
                    <a:pt x="11743" y="7322"/>
                  </a:cubicBezTo>
                  <a:cubicBezTo>
                    <a:pt x="12129" y="7322"/>
                    <a:pt x="12129" y="7322"/>
                    <a:pt x="12129" y="7322"/>
                  </a:cubicBezTo>
                  <a:cubicBezTo>
                    <a:pt x="12129" y="6956"/>
                    <a:pt x="12900" y="7322"/>
                    <a:pt x="13286" y="6956"/>
                  </a:cubicBezTo>
                  <a:cubicBezTo>
                    <a:pt x="13672" y="7322"/>
                    <a:pt x="13672" y="6956"/>
                    <a:pt x="14443" y="6956"/>
                  </a:cubicBezTo>
                  <a:cubicBezTo>
                    <a:pt x="14443" y="6956"/>
                    <a:pt x="14443" y="6956"/>
                    <a:pt x="14443" y="6956"/>
                  </a:cubicBezTo>
                  <a:cubicBezTo>
                    <a:pt x="14829" y="6956"/>
                    <a:pt x="14829" y="6956"/>
                    <a:pt x="14829" y="6956"/>
                  </a:cubicBezTo>
                  <a:cubicBezTo>
                    <a:pt x="14829" y="6956"/>
                    <a:pt x="14829" y="6956"/>
                    <a:pt x="14829" y="6956"/>
                  </a:cubicBezTo>
                  <a:cubicBezTo>
                    <a:pt x="14829" y="6956"/>
                    <a:pt x="14829" y="6956"/>
                    <a:pt x="14829" y="6956"/>
                  </a:cubicBezTo>
                  <a:cubicBezTo>
                    <a:pt x="15215" y="6956"/>
                    <a:pt x="14829" y="6590"/>
                    <a:pt x="15215" y="6590"/>
                  </a:cubicBezTo>
                  <a:cubicBezTo>
                    <a:pt x="15600" y="6956"/>
                    <a:pt x="15986" y="6590"/>
                    <a:pt x="15986" y="6590"/>
                  </a:cubicBezTo>
                  <a:lnTo>
                    <a:pt x="16372" y="6590"/>
                  </a:lnTo>
                  <a:close/>
                  <a:moveTo>
                    <a:pt x="15600" y="11349"/>
                  </a:moveTo>
                  <a:cubicBezTo>
                    <a:pt x="15600" y="11349"/>
                    <a:pt x="15600" y="11349"/>
                    <a:pt x="15986" y="11349"/>
                  </a:cubicBezTo>
                  <a:cubicBezTo>
                    <a:pt x="15986" y="11715"/>
                    <a:pt x="16372" y="11715"/>
                    <a:pt x="16757" y="12081"/>
                  </a:cubicBezTo>
                  <a:cubicBezTo>
                    <a:pt x="16757" y="12081"/>
                    <a:pt x="16757" y="12081"/>
                    <a:pt x="16757" y="12081"/>
                  </a:cubicBezTo>
                  <a:cubicBezTo>
                    <a:pt x="16757" y="12081"/>
                    <a:pt x="16757" y="12447"/>
                    <a:pt x="16757" y="12447"/>
                  </a:cubicBezTo>
                  <a:cubicBezTo>
                    <a:pt x="16372" y="12814"/>
                    <a:pt x="16372" y="13180"/>
                    <a:pt x="15986" y="13546"/>
                  </a:cubicBezTo>
                  <a:cubicBezTo>
                    <a:pt x="15600" y="13912"/>
                    <a:pt x="15215" y="14278"/>
                    <a:pt x="14829" y="14278"/>
                  </a:cubicBezTo>
                  <a:cubicBezTo>
                    <a:pt x="14443" y="14644"/>
                    <a:pt x="14057" y="15010"/>
                    <a:pt x="14057" y="15376"/>
                  </a:cubicBezTo>
                  <a:cubicBezTo>
                    <a:pt x="13672" y="15376"/>
                    <a:pt x="13672" y="15742"/>
                    <a:pt x="13286" y="15742"/>
                  </a:cubicBezTo>
                  <a:cubicBezTo>
                    <a:pt x="12900" y="15742"/>
                    <a:pt x="12900" y="15742"/>
                    <a:pt x="12900" y="15742"/>
                  </a:cubicBezTo>
                  <a:cubicBezTo>
                    <a:pt x="12900" y="15742"/>
                    <a:pt x="12900" y="15742"/>
                    <a:pt x="12900" y="15742"/>
                  </a:cubicBezTo>
                  <a:cubicBezTo>
                    <a:pt x="12515" y="15742"/>
                    <a:pt x="12515" y="15742"/>
                    <a:pt x="12515" y="15742"/>
                  </a:cubicBezTo>
                  <a:cubicBezTo>
                    <a:pt x="12515" y="15742"/>
                    <a:pt x="12515" y="15742"/>
                    <a:pt x="12515" y="15742"/>
                  </a:cubicBezTo>
                  <a:cubicBezTo>
                    <a:pt x="12515" y="15742"/>
                    <a:pt x="12515" y="15742"/>
                    <a:pt x="12515" y="15742"/>
                  </a:cubicBezTo>
                  <a:cubicBezTo>
                    <a:pt x="12515" y="15742"/>
                    <a:pt x="12900" y="15742"/>
                    <a:pt x="12900" y="16108"/>
                  </a:cubicBezTo>
                  <a:cubicBezTo>
                    <a:pt x="12515" y="16108"/>
                    <a:pt x="12129" y="16475"/>
                    <a:pt x="11743" y="16475"/>
                  </a:cubicBezTo>
                  <a:cubicBezTo>
                    <a:pt x="11743" y="16841"/>
                    <a:pt x="11357" y="16841"/>
                    <a:pt x="10972" y="17207"/>
                  </a:cubicBezTo>
                  <a:cubicBezTo>
                    <a:pt x="10972" y="17207"/>
                    <a:pt x="10586" y="16841"/>
                    <a:pt x="10972" y="16841"/>
                  </a:cubicBezTo>
                  <a:cubicBezTo>
                    <a:pt x="10586" y="16475"/>
                    <a:pt x="11357" y="16475"/>
                    <a:pt x="11357" y="16108"/>
                  </a:cubicBezTo>
                  <a:cubicBezTo>
                    <a:pt x="11743" y="16108"/>
                    <a:pt x="11357" y="15742"/>
                    <a:pt x="12129" y="15376"/>
                  </a:cubicBezTo>
                  <a:cubicBezTo>
                    <a:pt x="12129" y="15376"/>
                    <a:pt x="12515" y="15010"/>
                    <a:pt x="12515" y="14644"/>
                  </a:cubicBezTo>
                  <a:cubicBezTo>
                    <a:pt x="12515" y="14644"/>
                    <a:pt x="12515" y="14278"/>
                    <a:pt x="12900" y="13912"/>
                  </a:cubicBezTo>
                  <a:cubicBezTo>
                    <a:pt x="12900" y="13546"/>
                    <a:pt x="13286" y="13546"/>
                    <a:pt x="13286" y="13180"/>
                  </a:cubicBezTo>
                  <a:cubicBezTo>
                    <a:pt x="13672" y="13180"/>
                    <a:pt x="14057" y="12814"/>
                    <a:pt x="13672" y="12447"/>
                  </a:cubicBezTo>
                  <a:cubicBezTo>
                    <a:pt x="14057" y="12447"/>
                    <a:pt x="14057" y="12081"/>
                    <a:pt x="14057" y="12081"/>
                  </a:cubicBezTo>
                  <a:cubicBezTo>
                    <a:pt x="14057" y="11715"/>
                    <a:pt x="14829" y="11349"/>
                    <a:pt x="14443" y="11349"/>
                  </a:cubicBezTo>
                  <a:cubicBezTo>
                    <a:pt x="14443" y="11349"/>
                    <a:pt x="14443" y="10983"/>
                    <a:pt x="14443" y="10983"/>
                  </a:cubicBezTo>
                  <a:cubicBezTo>
                    <a:pt x="14829" y="10983"/>
                    <a:pt x="15215" y="10983"/>
                    <a:pt x="15600" y="11349"/>
                  </a:cubicBezTo>
                  <a:close/>
                  <a:moveTo>
                    <a:pt x="9815" y="10983"/>
                  </a:moveTo>
                  <a:cubicBezTo>
                    <a:pt x="9429" y="11349"/>
                    <a:pt x="9429" y="12081"/>
                    <a:pt x="9043" y="12081"/>
                  </a:cubicBezTo>
                  <a:cubicBezTo>
                    <a:pt x="9043" y="12447"/>
                    <a:pt x="8657" y="12814"/>
                    <a:pt x="8657" y="13180"/>
                  </a:cubicBezTo>
                  <a:cubicBezTo>
                    <a:pt x="8657" y="13546"/>
                    <a:pt x="8657" y="13912"/>
                    <a:pt x="9043" y="13912"/>
                  </a:cubicBezTo>
                  <a:cubicBezTo>
                    <a:pt x="9429" y="13912"/>
                    <a:pt x="9815" y="13912"/>
                    <a:pt x="9815" y="13546"/>
                  </a:cubicBezTo>
                  <a:cubicBezTo>
                    <a:pt x="10200" y="13546"/>
                    <a:pt x="10200" y="13180"/>
                    <a:pt x="10586" y="13180"/>
                  </a:cubicBezTo>
                  <a:cubicBezTo>
                    <a:pt x="10586" y="12814"/>
                    <a:pt x="10586" y="12814"/>
                    <a:pt x="10586" y="12814"/>
                  </a:cubicBezTo>
                  <a:cubicBezTo>
                    <a:pt x="10972" y="12814"/>
                    <a:pt x="10586" y="13180"/>
                    <a:pt x="10586" y="13180"/>
                  </a:cubicBezTo>
                  <a:cubicBezTo>
                    <a:pt x="10200" y="13180"/>
                    <a:pt x="10586" y="13912"/>
                    <a:pt x="10200" y="13546"/>
                  </a:cubicBezTo>
                  <a:cubicBezTo>
                    <a:pt x="9815" y="13912"/>
                    <a:pt x="9429" y="14278"/>
                    <a:pt x="9815" y="14644"/>
                  </a:cubicBezTo>
                  <a:cubicBezTo>
                    <a:pt x="9429" y="14644"/>
                    <a:pt x="9429" y="14644"/>
                    <a:pt x="9429" y="14644"/>
                  </a:cubicBezTo>
                  <a:cubicBezTo>
                    <a:pt x="9429" y="15010"/>
                    <a:pt x="9429" y="15010"/>
                    <a:pt x="9429" y="15010"/>
                  </a:cubicBezTo>
                  <a:cubicBezTo>
                    <a:pt x="9043" y="15010"/>
                    <a:pt x="9429" y="15376"/>
                    <a:pt x="9043" y="15376"/>
                  </a:cubicBezTo>
                  <a:cubicBezTo>
                    <a:pt x="9043" y="15742"/>
                    <a:pt x="8657" y="15742"/>
                    <a:pt x="8657" y="16108"/>
                  </a:cubicBezTo>
                  <a:cubicBezTo>
                    <a:pt x="8272" y="16108"/>
                    <a:pt x="8657" y="16475"/>
                    <a:pt x="8272" y="16475"/>
                  </a:cubicBezTo>
                  <a:cubicBezTo>
                    <a:pt x="8272" y="16475"/>
                    <a:pt x="8272" y="16475"/>
                    <a:pt x="8272" y="16475"/>
                  </a:cubicBezTo>
                  <a:cubicBezTo>
                    <a:pt x="7886" y="16475"/>
                    <a:pt x="7886" y="16475"/>
                    <a:pt x="7886" y="16475"/>
                  </a:cubicBezTo>
                  <a:cubicBezTo>
                    <a:pt x="7886" y="16475"/>
                    <a:pt x="7886" y="16475"/>
                    <a:pt x="7886" y="16475"/>
                  </a:cubicBezTo>
                  <a:cubicBezTo>
                    <a:pt x="7886" y="16475"/>
                    <a:pt x="7886" y="16475"/>
                    <a:pt x="7886" y="16475"/>
                  </a:cubicBezTo>
                  <a:cubicBezTo>
                    <a:pt x="7500" y="16475"/>
                    <a:pt x="7500" y="16475"/>
                    <a:pt x="7500" y="16475"/>
                  </a:cubicBezTo>
                  <a:cubicBezTo>
                    <a:pt x="7500" y="16108"/>
                    <a:pt x="7500" y="16108"/>
                    <a:pt x="7500" y="16108"/>
                  </a:cubicBezTo>
                  <a:cubicBezTo>
                    <a:pt x="7115" y="16108"/>
                    <a:pt x="7115" y="16108"/>
                    <a:pt x="7115" y="16108"/>
                  </a:cubicBezTo>
                  <a:cubicBezTo>
                    <a:pt x="7115" y="15742"/>
                    <a:pt x="6729" y="16108"/>
                    <a:pt x="6343" y="15742"/>
                  </a:cubicBezTo>
                  <a:cubicBezTo>
                    <a:pt x="6343" y="15742"/>
                    <a:pt x="6343" y="15742"/>
                    <a:pt x="6343" y="15742"/>
                  </a:cubicBezTo>
                  <a:cubicBezTo>
                    <a:pt x="6343" y="15376"/>
                    <a:pt x="5957" y="15742"/>
                    <a:pt x="5572" y="15376"/>
                  </a:cubicBezTo>
                  <a:cubicBezTo>
                    <a:pt x="5572" y="15742"/>
                    <a:pt x="5572" y="15742"/>
                    <a:pt x="5572" y="15742"/>
                  </a:cubicBezTo>
                  <a:cubicBezTo>
                    <a:pt x="5186" y="15742"/>
                    <a:pt x="5572" y="15376"/>
                    <a:pt x="5186" y="15376"/>
                  </a:cubicBezTo>
                  <a:cubicBezTo>
                    <a:pt x="5186" y="15010"/>
                    <a:pt x="4800" y="14644"/>
                    <a:pt x="5186" y="14644"/>
                  </a:cubicBezTo>
                  <a:cubicBezTo>
                    <a:pt x="5572" y="14644"/>
                    <a:pt x="5957" y="14278"/>
                    <a:pt x="5957" y="14278"/>
                  </a:cubicBezTo>
                  <a:cubicBezTo>
                    <a:pt x="5957" y="13546"/>
                    <a:pt x="6343" y="13546"/>
                    <a:pt x="6729" y="13180"/>
                  </a:cubicBezTo>
                  <a:cubicBezTo>
                    <a:pt x="7115" y="13180"/>
                    <a:pt x="6729" y="12814"/>
                    <a:pt x="7115" y="12814"/>
                  </a:cubicBezTo>
                  <a:cubicBezTo>
                    <a:pt x="7500" y="12447"/>
                    <a:pt x="7886" y="12814"/>
                    <a:pt x="7886" y="12447"/>
                  </a:cubicBezTo>
                  <a:cubicBezTo>
                    <a:pt x="7886" y="12081"/>
                    <a:pt x="7886" y="12081"/>
                    <a:pt x="8272" y="12081"/>
                  </a:cubicBezTo>
                  <a:cubicBezTo>
                    <a:pt x="8272" y="12081"/>
                    <a:pt x="8272" y="12081"/>
                    <a:pt x="8272" y="12081"/>
                  </a:cubicBezTo>
                  <a:cubicBezTo>
                    <a:pt x="8657" y="11715"/>
                    <a:pt x="9043" y="11715"/>
                    <a:pt x="9043" y="11349"/>
                  </a:cubicBezTo>
                  <a:cubicBezTo>
                    <a:pt x="9429" y="11349"/>
                    <a:pt x="9429" y="10983"/>
                    <a:pt x="9815" y="10983"/>
                  </a:cubicBezTo>
                  <a:close/>
                  <a:moveTo>
                    <a:pt x="13286" y="15376"/>
                  </a:moveTo>
                  <a:cubicBezTo>
                    <a:pt x="12900" y="15376"/>
                    <a:pt x="12900" y="15376"/>
                    <a:pt x="12900" y="15376"/>
                  </a:cubicBezTo>
                  <a:cubicBezTo>
                    <a:pt x="12900" y="15376"/>
                    <a:pt x="12900" y="15376"/>
                    <a:pt x="12900" y="15376"/>
                  </a:cubicBezTo>
                  <a:cubicBezTo>
                    <a:pt x="12900" y="15376"/>
                    <a:pt x="13286" y="15376"/>
                    <a:pt x="13286" y="15376"/>
                  </a:cubicBezTo>
                  <a:close/>
                  <a:moveTo>
                    <a:pt x="19457" y="17207"/>
                  </a:moveTo>
                  <a:cubicBezTo>
                    <a:pt x="19843" y="16841"/>
                    <a:pt x="20229" y="17207"/>
                    <a:pt x="20229" y="16841"/>
                  </a:cubicBezTo>
                  <a:cubicBezTo>
                    <a:pt x="20229" y="17207"/>
                    <a:pt x="20615" y="17207"/>
                    <a:pt x="20615" y="17573"/>
                  </a:cubicBezTo>
                  <a:cubicBezTo>
                    <a:pt x="21000" y="17573"/>
                    <a:pt x="21000" y="17573"/>
                    <a:pt x="21000" y="17573"/>
                  </a:cubicBezTo>
                  <a:cubicBezTo>
                    <a:pt x="21000" y="17573"/>
                    <a:pt x="21000" y="17573"/>
                    <a:pt x="21000" y="17573"/>
                  </a:cubicBezTo>
                  <a:cubicBezTo>
                    <a:pt x="20615" y="17573"/>
                    <a:pt x="21000" y="17939"/>
                    <a:pt x="20615" y="17939"/>
                  </a:cubicBezTo>
                  <a:cubicBezTo>
                    <a:pt x="21000" y="17939"/>
                    <a:pt x="21000" y="18305"/>
                    <a:pt x="21386" y="18305"/>
                  </a:cubicBezTo>
                  <a:cubicBezTo>
                    <a:pt x="21386" y="18305"/>
                    <a:pt x="21386" y="18671"/>
                    <a:pt x="21000" y="18671"/>
                  </a:cubicBezTo>
                  <a:cubicBezTo>
                    <a:pt x="21386" y="18671"/>
                    <a:pt x="21386" y="19037"/>
                    <a:pt x="21386" y="19037"/>
                  </a:cubicBezTo>
                  <a:cubicBezTo>
                    <a:pt x="21386" y="19403"/>
                    <a:pt x="21000" y="19403"/>
                    <a:pt x="21000" y="19403"/>
                  </a:cubicBezTo>
                  <a:cubicBezTo>
                    <a:pt x="21000" y="19037"/>
                    <a:pt x="21000" y="19037"/>
                    <a:pt x="21000" y="19037"/>
                  </a:cubicBezTo>
                  <a:cubicBezTo>
                    <a:pt x="20615" y="19403"/>
                    <a:pt x="20615" y="19403"/>
                    <a:pt x="20615" y="19403"/>
                  </a:cubicBezTo>
                  <a:cubicBezTo>
                    <a:pt x="20615" y="19403"/>
                    <a:pt x="20615" y="19403"/>
                    <a:pt x="20615" y="19403"/>
                  </a:cubicBezTo>
                  <a:cubicBezTo>
                    <a:pt x="20229" y="19403"/>
                    <a:pt x="19843" y="19037"/>
                    <a:pt x="19843" y="19403"/>
                  </a:cubicBezTo>
                  <a:cubicBezTo>
                    <a:pt x="19457" y="19037"/>
                    <a:pt x="19457" y="19037"/>
                    <a:pt x="19457" y="19037"/>
                  </a:cubicBezTo>
                  <a:cubicBezTo>
                    <a:pt x="19457" y="19403"/>
                    <a:pt x="19072" y="19037"/>
                    <a:pt x="18686" y="19037"/>
                  </a:cubicBezTo>
                  <a:cubicBezTo>
                    <a:pt x="18686" y="19037"/>
                    <a:pt x="18686" y="19037"/>
                    <a:pt x="18686" y="19037"/>
                  </a:cubicBezTo>
                  <a:cubicBezTo>
                    <a:pt x="18686" y="19037"/>
                    <a:pt x="18686" y="19037"/>
                    <a:pt x="18686" y="19037"/>
                  </a:cubicBezTo>
                  <a:cubicBezTo>
                    <a:pt x="18300" y="19037"/>
                    <a:pt x="18300" y="19037"/>
                    <a:pt x="18300" y="19037"/>
                  </a:cubicBezTo>
                  <a:cubicBezTo>
                    <a:pt x="18300" y="19037"/>
                    <a:pt x="17915" y="19403"/>
                    <a:pt x="17529" y="19403"/>
                  </a:cubicBezTo>
                  <a:cubicBezTo>
                    <a:pt x="17529" y="19403"/>
                    <a:pt x="17529" y="19403"/>
                    <a:pt x="17529" y="19403"/>
                  </a:cubicBezTo>
                  <a:cubicBezTo>
                    <a:pt x="17529" y="19403"/>
                    <a:pt x="17529" y="19403"/>
                    <a:pt x="17529" y="19403"/>
                  </a:cubicBezTo>
                  <a:cubicBezTo>
                    <a:pt x="17143" y="19403"/>
                    <a:pt x="17143" y="19403"/>
                    <a:pt x="17143" y="19403"/>
                  </a:cubicBezTo>
                  <a:cubicBezTo>
                    <a:pt x="17143" y="19403"/>
                    <a:pt x="16757" y="19037"/>
                    <a:pt x="16372" y="19403"/>
                  </a:cubicBezTo>
                  <a:cubicBezTo>
                    <a:pt x="15986" y="19403"/>
                    <a:pt x="15600" y="19403"/>
                    <a:pt x="15215" y="19403"/>
                  </a:cubicBezTo>
                  <a:cubicBezTo>
                    <a:pt x="15215" y="19403"/>
                    <a:pt x="14829" y="19403"/>
                    <a:pt x="14829" y="19403"/>
                  </a:cubicBezTo>
                  <a:cubicBezTo>
                    <a:pt x="14057" y="19403"/>
                    <a:pt x="13672" y="19769"/>
                    <a:pt x="13286" y="19403"/>
                  </a:cubicBezTo>
                  <a:cubicBezTo>
                    <a:pt x="12900" y="19769"/>
                    <a:pt x="12515" y="19769"/>
                    <a:pt x="12515" y="19769"/>
                  </a:cubicBezTo>
                  <a:cubicBezTo>
                    <a:pt x="12129" y="19769"/>
                    <a:pt x="11743" y="19403"/>
                    <a:pt x="11357" y="19769"/>
                  </a:cubicBezTo>
                  <a:cubicBezTo>
                    <a:pt x="10972" y="19769"/>
                    <a:pt x="10586" y="19769"/>
                    <a:pt x="10200" y="19769"/>
                  </a:cubicBezTo>
                  <a:cubicBezTo>
                    <a:pt x="10200" y="19403"/>
                    <a:pt x="10200" y="19769"/>
                    <a:pt x="9815" y="19769"/>
                  </a:cubicBezTo>
                  <a:cubicBezTo>
                    <a:pt x="9815" y="19769"/>
                    <a:pt x="9815" y="20136"/>
                    <a:pt x="9815" y="20136"/>
                  </a:cubicBezTo>
                  <a:cubicBezTo>
                    <a:pt x="9815" y="20136"/>
                    <a:pt x="9815" y="19769"/>
                    <a:pt x="9429" y="19769"/>
                  </a:cubicBezTo>
                  <a:cubicBezTo>
                    <a:pt x="9429" y="20136"/>
                    <a:pt x="9429" y="20136"/>
                    <a:pt x="9429" y="20136"/>
                  </a:cubicBezTo>
                  <a:cubicBezTo>
                    <a:pt x="9043" y="20136"/>
                    <a:pt x="9043" y="20136"/>
                    <a:pt x="9043" y="20136"/>
                  </a:cubicBezTo>
                  <a:cubicBezTo>
                    <a:pt x="9043" y="20136"/>
                    <a:pt x="9043" y="20136"/>
                    <a:pt x="9043" y="20136"/>
                  </a:cubicBezTo>
                  <a:cubicBezTo>
                    <a:pt x="8657" y="20136"/>
                    <a:pt x="8657" y="20136"/>
                    <a:pt x="8657" y="20136"/>
                  </a:cubicBezTo>
                  <a:cubicBezTo>
                    <a:pt x="8657" y="20502"/>
                    <a:pt x="7886" y="20136"/>
                    <a:pt x="7500" y="20136"/>
                  </a:cubicBezTo>
                  <a:cubicBezTo>
                    <a:pt x="7115" y="20136"/>
                    <a:pt x="6729" y="20502"/>
                    <a:pt x="6343" y="20502"/>
                  </a:cubicBezTo>
                  <a:cubicBezTo>
                    <a:pt x="5957" y="20868"/>
                    <a:pt x="5572" y="20502"/>
                    <a:pt x="5186" y="20868"/>
                  </a:cubicBezTo>
                  <a:cubicBezTo>
                    <a:pt x="4800" y="20502"/>
                    <a:pt x="4415" y="21234"/>
                    <a:pt x="4415" y="20868"/>
                  </a:cubicBezTo>
                  <a:cubicBezTo>
                    <a:pt x="4415" y="20502"/>
                    <a:pt x="4415" y="20502"/>
                    <a:pt x="4029" y="20502"/>
                  </a:cubicBezTo>
                  <a:cubicBezTo>
                    <a:pt x="4029" y="20868"/>
                    <a:pt x="4029" y="20868"/>
                    <a:pt x="4029" y="21234"/>
                  </a:cubicBezTo>
                  <a:cubicBezTo>
                    <a:pt x="3643" y="21234"/>
                    <a:pt x="3257" y="21234"/>
                    <a:pt x="3257" y="21234"/>
                  </a:cubicBezTo>
                  <a:cubicBezTo>
                    <a:pt x="3257" y="21234"/>
                    <a:pt x="3257" y="20868"/>
                    <a:pt x="3257" y="20868"/>
                  </a:cubicBezTo>
                  <a:cubicBezTo>
                    <a:pt x="2872" y="21234"/>
                    <a:pt x="2486" y="21600"/>
                    <a:pt x="2486" y="21234"/>
                  </a:cubicBezTo>
                  <a:cubicBezTo>
                    <a:pt x="2100" y="21234"/>
                    <a:pt x="2100" y="21234"/>
                    <a:pt x="2100" y="20868"/>
                  </a:cubicBezTo>
                  <a:cubicBezTo>
                    <a:pt x="1715" y="21234"/>
                    <a:pt x="1715" y="21234"/>
                    <a:pt x="1715" y="21234"/>
                  </a:cubicBezTo>
                  <a:cubicBezTo>
                    <a:pt x="1715" y="20868"/>
                    <a:pt x="943" y="20868"/>
                    <a:pt x="943" y="20502"/>
                  </a:cubicBezTo>
                  <a:cubicBezTo>
                    <a:pt x="557" y="20868"/>
                    <a:pt x="557" y="20502"/>
                    <a:pt x="172" y="20502"/>
                  </a:cubicBezTo>
                  <a:cubicBezTo>
                    <a:pt x="172" y="20136"/>
                    <a:pt x="172" y="20136"/>
                    <a:pt x="172" y="20136"/>
                  </a:cubicBezTo>
                  <a:cubicBezTo>
                    <a:pt x="172" y="20136"/>
                    <a:pt x="172" y="20136"/>
                    <a:pt x="172" y="20136"/>
                  </a:cubicBezTo>
                  <a:cubicBezTo>
                    <a:pt x="-214" y="19769"/>
                    <a:pt x="172" y="19769"/>
                    <a:pt x="172" y="19403"/>
                  </a:cubicBezTo>
                  <a:cubicBezTo>
                    <a:pt x="172" y="19769"/>
                    <a:pt x="172" y="19769"/>
                    <a:pt x="172" y="19769"/>
                  </a:cubicBezTo>
                  <a:cubicBezTo>
                    <a:pt x="557" y="19403"/>
                    <a:pt x="943" y="19403"/>
                    <a:pt x="1329" y="19037"/>
                  </a:cubicBezTo>
                  <a:cubicBezTo>
                    <a:pt x="1329" y="19403"/>
                    <a:pt x="1715" y="19403"/>
                    <a:pt x="1715" y="19403"/>
                  </a:cubicBezTo>
                  <a:cubicBezTo>
                    <a:pt x="1715" y="19037"/>
                    <a:pt x="2486" y="19403"/>
                    <a:pt x="2872" y="19037"/>
                  </a:cubicBezTo>
                  <a:cubicBezTo>
                    <a:pt x="2872" y="19037"/>
                    <a:pt x="3257" y="19037"/>
                    <a:pt x="3257" y="18671"/>
                  </a:cubicBezTo>
                  <a:cubicBezTo>
                    <a:pt x="3257" y="19037"/>
                    <a:pt x="3643" y="19037"/>
                    <a:pt x="3643" y="19037"/>
                  </a:cubicBezTo>
                  <a:cubicBezTo>
                    <a:pt x="4029" y="18671"/>
                    <a:pt x="4415" y="18671"/>
                    <a:pt x="4800" y="18671"/>
                  </a:cubicBezTo>
                  <a:cubicBezTo>
                    <a:pt x="4800" y="18671"/>
                    <a:pt x="4800" y="18671"/>
                    <a:pt x="4800" y="18671"/>
                  </a:cubicBezTo>
                  <a:cubicBezTo>
                    <a:pt x="5186" y="18671"/>
                    <a:pt x="5186" y="18671"/>
                    <a:pt x="5186" y="18671"/>
                  </a:cubicBezTo>
                  <a:cubicBezTo>
                    <a:pt x="5186" y="18671"/>
                    <a:pt x="5572" y="18305"/>
                    <a:pt x="5957" y="18305"/>
                  </a:cubicBezTo>
                  <a:cubicBezTo>
                    <a:pt x="6343" y="18671"/>
                    <a:pt x="6729" y="18305"/>
                    <a:pt x="6729" y="17939"/>
                  </a:cubicBezTo>
                  <a:cubicBezTo>
                    <a:pt x="7115" y="18305"/>
                    <a:pt x="7115" y="18305"/>
                    <a:pt x="7500" y="18305"/>
                  </a:cubicBezTo>
                  <a:cubicBezTo>
                    <a:pt x="7500" y="17939"/>
                    <a:pt x="7886" y="18305"/>
                    <a:pt x="7886" y="17939"/>
                  </a:cubicBezTo>
                  <a:cubicBezTo>
                    <a:pt x="8272" y="18305"/>
                    <a:pt x="8657" y="17939"/>
                    <a:pt x="8657" y="17939"/>
                  </a:cubicBezTo>
                  <a:cubicBezTo>
                    <a:pt x="9043" y="17939"/>
                    <a:pt x="9043" y="17939"/>
                    <a:pt x="9043" y="17939"/>
                  </a:cubicBezTo>
                  <a:cubicBezTo>
                    <a:pt x="9429" y="17939"/>
                    <a:pt x="9815" y="17939"/>
                    <a:pt x="10200" y="17939"/>
                  </a:cubicBezTo>
                  <a:cubicBezTo>
                    <a:pt x="10586" y="17939"/>
                    <a:pt x="10972" y="17573"/>
                    <a:pt x="10972" y="17939"/>
                  </a:cubicBezTo>
                  <a:cubicBezTo>
                    <a:pt x="10972" y="17939"/>
                    <a:pt x="11357" y="17939"/>
                    <a:pt x="11357" y="17573"/>
                  </a:cubicBezTo>
                  <a:cubicBezTo>
                    <a:pt x="11357" y="17939"/>
                    <a:pt x="11357" y="17939"/>
                    <a:pt x="11357" y="17939"/>
                  </a:cubicBezTo>
                  <a:cubicBezTo>
                    <a:pt x="11743" y="17573"/>
                    <a:pt x="12129" y="17939"/>
                    <a:pt x="12515" y="17939"/>
                  </a:cubicBezTo>
                  <a:cubicBezTo>
                    <a:pt x="12900" y="17939"/>
                    <a:pt x="13286" y="17573"/>
                    <a:pt x="13672" y="17573"/>
                  </a:cubicBezTo>
                  <a:cubicBezTo>
                    <a:pt x="13672" y="17207"/>
                    <a:pt x="14443" y="17939"/>
                    <a:pt x="14829" y="17207"/>
                  </a:cubicBezTo>
                  <a:cubicBezTo>
                    <a:pt x="15215" y="17207"/>
                    <a:pt x="15600" y="17939"/>
                    <a:pt x="15600" y="17207"/>
                  </a:cubicBezTo>
                  <a:cubicBezTo>
                    <a:pt x="15986" y="17207"/>
                    <a:pt x="15986" y="17207"/>
                    <a:pt x="15986" y="17207"/>
                  </a:cubicBezTo>
                  <a:cubicBezTo>
                    <a:pt x="15986" y="17573"/>
                    <a:pt x="16372" y="17207"/>
                    <a:pt x="16757" y="17207"/>
                  </a:cubicBezTo>
                  <a:cubicBezTo>
                    <a:pt x="17143" y="17207"/>
                    <a:pt x="17529" y="17207"/>
                    <a:pt x="17915" y="16841"/>
                  </a:cubicBezTo>
                  <a:cubicBezTo>
                    <a:pt x="17915" y="17207"/>
                    <a:pt x="18300" y="17207"/>
                    <a:pt x="18686" y="17207"/>
                  </a:cubicBezTo>
                  <a:cubicBezTo>
                    <a:pt x="18686" y="16841"/>
                    <a:pt x="19457" y="16841"/>
                    <a:pt x="19457" y="17207"/>
                  </a:cubicBezTo>
                  <a:close/>
                  <a:moveTo>
                    <a:pt x="4029" y="20868"/>
                  </a:moveTo>
                  <a:cubicBezTo>
                    <a:pt x="4029" y="20868"/>
                    <a:pt x="4029" y="20868"/>
                    <a:pt x="4029" y="20868"/>
                  </a:cubicBezTo>
                  <a:cubicBezTo>
                    <a:pt x="3643" y="20868"/>
                    <a:pt x="3643" y="20868"/>
                    <a:pt x="3643" y="20868"/>
                  </a:cubicBezTo>
                  <a:lnTo>
                    <a:pt x="4029" y="20868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6" name="Freeform 14"/>
            <p:cNvSpPr/>
            <p:nvPr/>
          </p:nvSpPr>
          <p:spPr>
            <a:xfrm>
              <a:off x="19924315" y="2887166"/>
              <a:ext cx="428527" cy="462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9" extrusionOk="0">
                  <a:moveTo>
                    <a:pt x="9969" y="228"/>
                  </a:moveTo>
                  <a:cubicBezTo>
                    <a:pt x="10523" y="228"/>
                    <a:pt x="10523" y="743"/>
                    <a:pt x="10523" y="743"/>
                  </a:cubicBezTo>
                  <a:cubicBezTo>
                    <a:pt x="11077" y="1257"/>
                    <a:pt x="11077" y="1257"/>
                    <a:pt x="11077" y="1257"/>
                  </a:cubicBezTo>
                  <a:cubicBezTo>
                    <a:pt x="11077" y="1257"/>
                    <a:pt x="11077" y="1771"/>
                    <a:pt x="11077" y="1771"/>
                  </a:cubicBezTo>
                  <a:cubicBezTo>
                    <a:pt x="11077" y="2285"/>
                    <a:pt x="11077" y="3314"/>
                    <a:pt x="11077" y="3828"/>
                  </a:cubicBezTo>
                  <a:cubicBezTo>
                    <a:pt x="11077" y="3828"/>
                    <a:pt x="11077" y="3828"/>
                    <a:pt x="11077" y="3828"/>
                  </a:cubicBezTo>
                  <a:cubicBezTo>
                    <a:pt x="11631" y="3828"/>
                    <a:pt x="11631" y="3828"/>
                    <a:pt x="11631" y="3828"/>
                  </a:cubicBezTo>
                  <a:cubicBezTo>
                    <a:pt x="11631" y="3828"/>
                    <a:pt x="12185" y="3828"/>
                    <a:pt x="12738" y="4343"/>
                  </a:cubicBezTo>
                  <a:cubicBezTo>
                    <a:pt x="12738" y="4343"/>
                    <a:pt x="12738" y="4343"/>
                    <a:pt x="12738" y="4343"/>
                  </a:cubicBezTo>
                  <a:cubicBezTo>
                    <a:pt x="12738" y="4343"/>
                    <a:pt x="12738" y="4857"/>
                    <a:pt x="13292" y="4857"/>
                  </a:cubicBezTo>
                  <a:cubicBezTo>
                    <a:pt x="13292" y="4857"/>
                    <a:pt x="13292" y="4857"/>
                    <a:pt x="13292" y="4857"/>
                  </a:cubicBezTo>
                  <a:cubicBezTo>
                    <a:pt x="13292" y="4857"/>
                    <a:pt x="13292" y="4857"/>
                    <a:pt x="13292" y="4857"/>
                  </a:cubicBezTo>
                  <a:cubicBezTo>
                    <a:pt x="13292" y="5371"/>
                    <a:pt x="13846" y="5371"/>
                    <a:pt x="13292" y="5371"/>
                  </a:cubicBezTo>
                  <a:cubicBezTo>
                    <a:pt x="12738" y="5371"/>
                    <a:pt x="13292" y="5885"/>
                    <a:pt x="13292" y="5885"/>
                  </a:cubicBezTo>
                  <a:cubicBezTo>
                    <a:pt x="12738" y="6400"/>
                    <a:pt x="12185" y="5885"/>
                    <a:pt x="12185" y="6400"/>
                  </a:cubicBezTo>
                  <a:cubicBezTo>
                    <a:pt x="11631" y="6400"/>
                    <a:pt x="11077" y="6914"/>
                    <a:pt x="11077" y="7428"/>
                  </a:cubicBezTo>
                  <a:cubicBezTo>
                    <a:pt x="10523" y="7428"/>
                    <a:pt x="11077" y="7428"/>
                    <a:pt x="10523" y="7428"/>
                  </a:cubicBezTo>
                  <a:cubicBezTo>
                    <a:pt x="11077" y="7943"/>
                    <a:pt x="9969" y="8971"/>
                    <a:pt x="11077" y="8971"/>
                  </a:cubicBezTo>
                  <a:cubicBezTo>
                    <a:pt x="11077" y="8971"/>
                    <a:pt x="11631" y="8971"/>
                    <a:pt x="11631" y="8971"/>
                  </a:cubicBezTo>
                  <a:cubicBezTo>
                    <a:pt x="12185" y="8971"/>
                    <a:pt x="12185" y="9485"/>
                    <a:pt x="12185" y="9485"/>
                  </a:cubicBezTo>
                  <a:cubicBezTo>
                    <a:pt x="12185" y="9485"/>
                    <a:pt x="12738" y="9485"/>
                    <a:pt x="12738" y="9485"/>
                  </a:cubicBezTo>
                  <a:cubicBezTo>
                    <a:pt x="12738" y="10000"/>
                    <a:pt x="12738" y="10000"/>
                    <a:pt x="12185" y="10514"/>
                  </a:cubicBezTo>
                  <a:cubicBezTo>
                    <a:pt x="12738" y="10514"/>
                    <a:pt x="12185" y="10514"/>
                    <a:pt x="12185" y="11028"/>
                  </a:cubicBezTo>
                  <a:cubicBezTo>
                    <a:pt x="11631" y="11028"/>
                    <a:pt x="11077" y="11028"/>
                    <a:pt x="10523" y="11028"/>
                  </a:cubicBezTo>
                  <a:cubicBezTo>
                    <a:pt x="10523" y="11028"/>
                    <a:pt x="9969" y="11028"/>
                    <a:pt x="9969" y="11028"/>
                  </a:cubicBezTo>
                  <a:cubicBezTo>
                    <a:pt x="9969" y="11543"/>
                    <a:pt x="9415" y="11543"/>
                    <a:pt x="9415" y="11543"/>
                  </a:cubicBezTo>
                  <a:cubicBezTo>
                    <a:pt x="8862" y="11543"/>
                    <a:pt x="8862" y="12571"/>
                    <a:pt x="8308" y="12057"/>
                  </a:cubicBezTo>
                  <a:cubicBezTo>
                    <a:pt x="7754" y="12057"/>
                    <a:pt x="7754" y="12057"/>
                    <a:pt x="7200" y="12057"/>
                  </a:cubicBezTo>
                  <a:cubicBezTo>
                    <a:pt x="7200" y="12057"/>
                    <a:pt x="7200" y="12057"/>
                    <a:pt x="6646" y="12057"/>
                  </a:cubicBezTo>
                  <a:cubicBezTo>
                    <a:pt x="6646" y="12571"/>
                    <a:pt x="6092" y="12571"/>
                    <a:pt x="6092" y="13085"/>
                  </a:cubicBezTo>
                  <a:cubicBezTo>
                    <a:pt x="4985" y="14114"/>
                    <a:pt x="4431" y="15143"/>
                    <a:pt x="3323" y="15657"/>
                  </a:cubicBezTo>
                  <a:cubicBezTo>
                    <a:pt x="3323" y="15657"/>
                    <a:pt x="2769" y="15657"/>
                    <a:pt x="2769" y="16171"/>
                  </a:cubicBezTo>
                  <a:cubicBezTo>
                    <a:pt x="3323" y="16171"/>
                    <a:pt x="3323" y="16171"/>
                    <a:pt x="3323" y="16171"/>
                  </a:cubicBezTo>
                  <a:cubicBezTo>
                    <a:pt x="3323" y="16171"/>
                    <a:pt x="2769" y="16171"/>
                    <a:pt x="2769" y="16685"/>
                  </a:cubicBezTo>
                  <a:cubicBezTo>
                    <a:pt x="2215" y="16685"/>
                    <a:pt x="2769" y="17200"/>
                    <a:pt x="2215" y="17200"/>
                  </a:cubicBezTo>
                  <a:cubicBezTo>
                    <a:pt x="2769" y="17200"/>
                    <a:pt x="2215" y="17714"/>
                    <a:pt x="2215" y="17714"/>
                  </a:cubicBezTo>
                  <a:cubicBezTo>
                    <a:pt x="2215" y="17714"/>
                    <a:pt x="2215" y="17714"/>
                    <a:pt x="2215" y="18228"/>
                  </a:cubicBezTo>
                  <a:cubicBezTo>
                    <a:pt x="2215" y="18228"/>
                    <a:pt x="2215" y="18228"/>
                    <a:pt x="2215" y="18743"/>
                  </a:cubicBezTo>
                  <a:cubicBezTo>
                    <a:pt x="1662" y="19257"/>
                    <a:pt x="1662" y="19771"/>
                    <a:pt x="554" y="19771"/>
                  </a:cubicBezTo>
                  <a:cubicBezTo>
                    <a:pt x="554" y="19771"/>
                    <a:pt x="554" y="19257"/>
                    <a:pt x="0" y="18743"/>
                  </a:cubicBezTo>
                  <a:cubicBezTo>
                    <a:pt x="554" y="18743"/>
                    <a:pt x="554" y="18743"/>
                    <a:pt x="554" y="18743"/>
                  </a:cubicBezTo>
                  <a:cubicBezTo>
                    <a:pt x="554" y="18743"/>
                    <a:pt x="554" y="18743"/>
                    <a:pt x="554" y="18228"/>
                  </a:cubicBezTo>
                  <a:cubicBezTo>
                    <a:pt x="554" y="18228"/>
                    <a:pt x="554" y="17714"/>
                    <a:pt x="554" y="17714"/>
                  </a:cubicBezTo>
                  <a:cubicBezTo>
                    <a:pt x="554" y="17200"/>
                    <a:pt x="554" y="16685"/>
                    <a:pt x="1108" y="16685"/>
                  </a:cubicBezTo>
                  <a:cubicBezTo>
                    <a:pt x="1108" y="16685"/>
                    <a:pt x="1108" y="16685"/>
                    <a:pt x="1108" y="16171"/>
                  </a:cubicBezTo>
                  <a:cubicBezTo>
                    <a:pt x="1662" y="16171"/>
                    <a:pt x="1662" y="15657"/>
                    <a:pt x="1662" y="15657"/>
                  </a:cubicBezTo>
                  <a:cubicBezTo>
                    <a:pt x="1662" y="15657"/>
                    <a:pt x="2215" y="15657"/>
                    <a:pt x="2215" y="15143"/>
                  </a:cubicBezTo>
                  <a:cubicBezTo>
                    <a:pt x="2769" y="14628"/>
                    <a:pt x="3323" y="14628"/>
                    <a:pt x="3877" y="14114"/>
                  </a:cubicBezTo>
                  <a:cubicBezTo>
                    <a:pt x="3877" y="14114"/>
                    <a:pt x="4431" y="13600"/>
                    <a:pt x="4431" y="13600"/>
                  </a:cubicBezTo>
                  <a:cubicBezTo>
                    <a:pt x="4431" y="13600"/>
                    <a:pt x="4985" y="13085"/>
                    <a:pt x="4985" y="13085"/>
                  </a:cubicBezTo>
                  <a:cubicBezTo>
                    <a:pt x="4985" y="13085"/>
                    <a:pt x="5538" y="13085"/>
                    <a:pt x="5538" y="12571"/>
                  </a:cubicBezTo>
                  <a:cubicBezTo>
                    <a:pt x="5538" y="12571"/>
                    <a:pt x="6092" y="12057"/>
                    <a:pt x="6646" y="12057"/>
                  </a:cubicBezTo>
                  <a:cubicBezTo>
                    <a:pt x="6646" y="11543"/>
                    <a:pt x="5538" y="11543"/>
                    <a:pt x="5538" y="11028"/>
                  </a:cubicBezTo>
                  <a:cubicBezTo>
                    <a:pt x="5538" y="11028"/>
                    <a:pt x="4985" y="10514"/>
                    <a:pt x="4985" y="10000"/>
                  </a:cubicBezTo>
                  <a:cubicBezTo>
                    <a:pt x="4985" y="10000"/>
                    <a:pt x="4985" y="10000"/>
                    <a:pt x="4985" y="10000"/>
                  </a:cubicBezTo>
                  <a:cubicBezTo>
                    <a:pt x="4985" y="10000"/>
                    <a:pt x="4985" y="10000"/>
                    <a:pt x="4985" y="10000"/>
                  </a:cubicBezTo>
                  <a:cubicBezTo>
                    <a:pt x="4985" y="10000"/>
                    <a:pt x="4985" y="10000"/>
                    <a:pt x="4985" y="10000"/>
                  </a:cubicBezTo>
                  <a:cubicBezTo>
                    <a:pt x="4985" y="9485"/>
                    <a:pt x="4985" y="10000"/>
                    <a:pt x="4985" y="9485"/>
                  </a:cubicBezTo>
                  <a:cubicBezTo>
                    <a:pt x="5538" y="10000"/>
                    <a:pt x="5538" y="9485"/>
                    <a:pt x="6092" y="10000"/>
                  </a:cubicBezTo>
                  <a:cubicBezTo>
                    <a:pt x="6092" y="10000"/>
                    <a:pt x="6646" y="9485"/>
                    <a:pt x="6646" y="10000"/>
                  </a:cubicBezTo>
                  <a:cubicBezTo>
                    <a:pt x="6646" y="10000"/>
                    <a:pt x="7200" y="10000"/>
                    <a:pt x="7200" y="10000"/>
                  </a:cubicBezTo>
                  <a:cubicBezTo>
                    <a:pt x="7754" y="10000"/>
                    <a:pt x="7754" y="9485"/>
                    <a:pt x="7754" y="9485"/>
                  </a:cubicBezTo>
                  <a:cubicBezTo>
                    <a:pt x="7754" y="9485"/>
                    <a:pt x="8308" y="9485"/>
                    <a:pt x="8308" y="8971"/>
                  </a:cubicBezTo>
                  <a:cubicBezTo>
                    <a:pt x="8308" y="8971"/>
                    <a:pt x="8862" y="8457"/>
                    <a:pt x="8862" y="8457"/>
                  </a:cubicBezTo>
                  <a:cubicBezTo>
                    <a:pt x="8308" y="7943"/>
                    <a:pt x="7754" y="8457"/>
                    <a:pt x="7754" y="8457"/>
                  </a:cubicBezTo>
                  <a:cubicBezTo>
                    <a:pt x="7754" y="7943"/>
                    <a:pt x="7200" y="7943"/>
                    <a:pt x="7200" y="7943"/>
                  </a:cubicBezTo>
                  <a:cubicBezTo>
                    <a:pt x="6646" y="7943"/>
                    <a:pt x="6092" y="7943"/>
                    <a:pt x="5538" y="7943"/>
                  </a:cubicBezTo>
                  <a:cubicBezTo>
                    <a:pt x="4985" y="7428"/>
                    <a:pt x="4431" y="7428"/>
                    <a:pt x="4431" y="7428"/>
                  </a:cubicBezTo>
                  <a:cubicBezTo>
                    <a:pt x="4431" y="7428"/>
                    <a:pt x="4431" y="7428"/>
                    <a:pt x="4431" y="7428"/>
                  </a:cubicBezTo>
                  <a:cubicBezTo>
                    <a:pt x="3877" y="7428"/>
                    <a:pt x="3877" y="7428"/>
                    <a:pt x="3877" y="7428"/>
                  </a:cubicBezTo>
                  <a:cubicBezTo>
                    <a:pt x="3877" y="6914"/>
                    <a:pt x="3877" y="6914"/>
                    <a:pt x="3877" y="6914"/>
                  </a:cubicBezTo>
                  <a:cubicBezTo>
                    <a:pt x="3877" y="6914"/>
                    <a:pt x="3323" y="6914"/>
                    <a:pt x="3323" y="6914"/>
                  </a:cubicBezTo>
                  <a:cubicBezTo>
                    <a:pt x="3323" y="6914"/>
                    <a:pt x="3323" y="6914"/>
                    <a:pt x="3323" y="6400"/>
                  </a:cubicBezTo>
                  <a:cubicBezTo>
                    <a:pt x="3323" y="6914"/>
                    <a:pt x="3323" y="6914"/>
                    <a:pt x="3877" y="6400"/>
                  </a:cubicBezTo>
                  <a:cubicBezTo>
                    <a:pt x="4985" y="6400"/>
                    <a:pt x="6092" y="6400"/>
                    <a:pt x="7200" y="5885"/>
                  </a:cubicBezTo>
                  <a:cubicBezTo>
                    <a:pt x="7754" y="5371"/>
                    <a:pt x="8308" y="5371"/>
                    <a:pt x="8308" y="4857"/>
                  </a:cubicBezTo>
                  <a:cubicBezTo>
                    <a:pt x="8862" y="4857"/>
                    <a:pt x="8862" y="4857"/>
                    <a:pt x="8862" y="4857"/>
                  </a:cubicBezTo>
                  <a:cubicBezTo>
                    <a:pt x="8862" y="3828"/>
                    <a:pt x="8308" y="3314"/>
                    <a:pt x="8308" y="2800"/>
                  </a:cubicBezTo>
                  <a:cubicBezTo>
                    <a:pt x="8308" y="2800"/>
                    <a:pt x="8308" y="2285"/>
                    <a:pt x="7754" y="2285"/>
                  </a:cubicBezTo>
                  <a:cubicBezTo>
                    <a:pt x="7754" y="1771"/>
                    <a:pt x="8308" y="1771"/>
                    <a:pt x="8308" y="1771"/>
                  </a:cubicBezTo>
                  <a:cubicBezTo>
                    <a:pt x="8308" y="1257"/>
                    <a:pt x="8308" y="743"/>
                    <a:pt x="8308" y="743"/>
                  </a:cubicBezTo>
                  <a:cubicBezTo>
                    <a:pt x="8862" y="743"/>
                    <a:pt x="8862" y="743"/>
                    <a:pt x="8862" y="228"/>
                  </a:cubicBezTo>
                  <a:cubicBezTo>
                    <a:pt x="8862" y="228"/>
                    <a:pt x="8862" y="228"/>
                    <a:pt x="8308" y="228"/>
                  </a:cubicBezTo>
                  <a:cubicBezTo>
                    <a:pt x="8308" y="228"/>
                    <a:pt x="8308" y="228"/>
                    <a:pt x="8308" y="228"/>
                  </a:cubicBezTo>
                  <a:cubicBezTo>
                    <a:pt x="8308" y="228"/>
                    <a:pt x="8862" y="228"/>
                    <a:pt x="8862" y="228"/>
                  </a:cubicBezTo>
                  <a:cubicBezTo>
                    <a:pt x="8862" y="228"/>
                    <a:pt x="8862" y="228"/>
                    <a:pt x="8862" y="228"/>
                  </a:cubicBezTo>
                  <a:cubicBezTo>
                    <a:pt x="8862" y="228"/>
                    <a:pt x="8862" y="228"/>
                    <a:pt x="8862" y="228"/>
                  </a:cubicBezTo>
                  <a:cubicBezTo>
                    <a:pt x="8862" y="228"/>
                    <a:pt x="9415" y="-286"/>
                    <a:pt x="9969" y="228"/>
                  </a:cubicBezTo>
                  <a:close/>
                  <a:moveTo>
                    <a:pt x="17723" y="12571"/>
                  </a:moveTo>
                  <a:cubicBezTo>
                    <a:pt x="17723" y="12571"/>
                    <a:pt x="17723" y="12571"/>
                    <a:pt x="17723" y="12571"/>
                  </a:cubicBezTo>
                  <a:cubicBezTo>
                    <a:pt x="17723" y="13085"/>
                    <a:pt x="17723" y="13085"/>
                    <a:pt x="17723" y="13085"/>
                  </a:cubicBezTo>
                  <a:cubicBezTo>
                    <a:pt x="18277" y="12571"/>
                    <a:pt x="18831" y="13085"/>
                    <a:pt x="19385" y="13085"/>
                  </a:cubicBezTo>
                  <a:cubicBezTo>
                    <a:pt x="19385" y="13085"/>
                    <a:pt x="19385" y="13085"/>
                    <a:pt x="19385" y="13085"/>
                  </a:cubicBezTo>
                  <a:cubicBezTo>
                    <a:pt x="19938" y="13085"/>
                    <a:pt x="19938" y="13085"/>
                    <a:pt x="20492" y="13600"/>
                  </a:cubicBezTo>
                  <a:cubicBezTo>
                    <a:pt x="21046" y="13600"/>
                    <a:pt x="21600" y="14114"/>
                    <a:pt x="21600" y="14628"/>
                  </a:cubicBezTo>
                  <a:cubicBezTo>
                    <a:pt x="21600" y="14628"/>
                    <a:pt x="21600" y="14628"/>
                    <a:pt x="21600" y="14628"/>
                  </a:cubicBezTo>
                  <a:cubicBezTo>
                    <a:pt x="21600" y="15143"/>
                    <a:pt x="21600" y="15143"/>
                    <a:pt x="21600" y="15657"/>
                  </a:cubicBezTo>
                  <a:cubicBezTo>
                    <a:pt x="21046" y="15657"/>
                    <a:pt x="21046" y="15657"/>
                    <a:pt x="21046" y="15657"/>
                  </a:cubicBezTo>
                  <a:cubicBezTo>
                    <a:pt x="21046" y="15657"/>
                    <a:pt x="20492" y="15657"/>
                    <a:pt x="19938" y="15657"/>
                  </a:cubicBezTo>
                  <a:cubicBezTo>
                    <a:pt x="19938" y="15657"/>
                    <a:pt x="19385" y="15657"/>
                    <a:pt x="19938" y="15143"/>
                  </a:cubicBezTo>
                  <a:cubicBezTo>
                    <a:pt x="19385" y="15143"/>
                    <a:pt x="19385" y="15143"/>
                    <a:pt x="18831" y="14628"/>
                  </a:cubicBezTo>
                  <a:cubicBezTo>
                    <a:pt x="18831" y="15143"/>
                    <a:pt x="18831" y="15143"/>
                    <a:pt x="18831" y="15143"/>
                  </a:cubicBezTo>
                  <a:cubicBezTo>
                    <a:pt x="18831" y="14628"/>
                    <a:pt x="18831" y="14628"/>
                    <a:pt x="18277" y="14114"/>
                  </a:cubicBezTo>
                  <a:cubicBezTo>
                    <a:pt x="18277" y="14114"/>
                    <a:pt x="18277" y="14114"/>
                    <a:pt x="18277" y="14114"/>
                  </a:cubicBezTo>
                  <a:cubicBezTo>
                    <a:pt x="18277" y="14114"/>
                    <a:pt x="18277" y="13600"/>
                    <a:pt x="17723" y="13600"/>
                  </a:cubicBezTo>
                  <a:cubicBezTo>
                    <a:pt x="17723" y="13600"/>
                    <a:pt x="17723" y="13600"/>
                    <a:pt x="17723" y="13600"/>
                  </a:cubicBezTo>
                  <a:cubicBezTo>
                    <a:pt x="17723" y="13600"/>
                    <a:pt x="17723" y="13600"/>
                    <a:pt x="17723" y="13600"/>
                  </a:cubicBezTo>
                  <a:cubicBezTo>
                    <a:pt x="17169" y="13085"/>
                    <a:pt x="17169" y="13600"/>
                    <a:pt x="17169" y="13600"/>
                  </a:cubicBezTo>
                  <a:cubicBezTo>
                    <a:pt x="17169" y="13085"/>
                    <a:pt x="16615" y="13085"/>
                    <a:pt x="17169" y="13085"/>
                  </a:cubicBezTo>
                  <a:cubicBezTo>
                    <a:pt x="17169" y="13085"/>
                    <a:pt x="17169" y="12571"/>
                    <a:pt x="16615" y="13085"/>
                  </a:cubicBezTo>
                  <a:cubicBezTo>
                    <a:pt x="17169" y="12571"/>
                    <a:pt x="17169" y="13085"/>
                    <a:pt x="17723" y="12571"/>
                  </a:cubicBezTo>
                  <a:close/>
                  <a:moveTo>
                    <a:pt x="12185" y="13600"/>
                  </a:moveTo>
                  <a:cubicBezTo>
                    <a:pt x="12185" y="14114"/>
                    <a:pt x="12738" y="14114"/>
                    <a:pt x="12738" y="14114"/>
                  </a:cubicBezTo>
                  <a:cubicBezTo>
                    <a:pt x="13292" y="14114"/>
                    <a:pt x="13292" y="14114"/>
                    <a:pt x="13292" y="14114"/>
                  </a:cubicBezTo>
                  <a:cubicBezTo>
                    <a:pt x="13292" y="14114"/>
                    <a:pt x="13292" y="14114"/>
                    <a:pt x="13292" y="14114"/>
                  </a:cubicBezTo>
                  <a:cubicBezTo>
                    <a:pt x="13292" y="14114"/>
                    <a:pt x="13292" y="14114"/>
                    <a:pt x="13292" y="14114"/>
                  </a:cubicBezTo>
                  <a:cubicBezTo>
                    <a:pt x="13846" y="14628"/>
                    <a:pt x="13846" y="14628"/>
                    <a:pt x="13846" y="15143"/>
                  </a:cubicBezTo>
                  <a:cubicBezTo>
                    <a:pt x="14400" y="15143"/>
                    <a:pt x="14400" y="15657"/>
                    <a:pt x="14954" y="16171"/>
                  </a:cubicBezTo>
                  <a:cubicBezTo>
                    <a:pt x="14954" y="16171"/>
                    <a:pt x="14954" y="16685"/>
                    <a:pt x="15508" y="16685"/>
                  </a:cubicBezTo>
                  <a:cubicBezTo>
                    <a:pt x="15508" y="16685"/>
                    <a:pt x="16062" y="17200"/>
                    <a:pt x="16062" y="17200"/>
                  </a:cubicBezTo>
                  <a:cubicBezTo>
                    <a:pt x="16062" y="17714"/>
                    <a:pt x="17169" y="17714"/>
                    <a:pt x="16615" y="18228"/>
                  </a:cubicBezTo>
                  <a:cubicBezTo>
                    <a:pt x="17169" y="18743"/>
                    <a:pt x="17169" y="18743"/>
                    <a:pt x="17169" y="18743"/>
                  </a:cubicBezTo>
                  <a:cubicBezTo>
                    <a:pt x="17169" y="18743"/>
                    <a:pt x="17169" y="18743"/>
                    <a:pt x="17169" y="18743"/>
                  </a:cubicBezTo>
                  <a:cubicBezTo>
                    <a:pt x="17723" y="18743"/>
                    <a:pt x="17723" y="19257"/>
                    <a:pt x="17723" y="19771"/>
                  </a:cubicBezTo>
                  <a:cubicBezTo>
                    <a:pt x="17169" y="20285"/>
                    <a:pt x="16615" y="20285"/>
                    <a:pt x="15508" y="20285"/>
                  </a:cubicBezTo>
                  <a:cubicBezTo>
                    <a:pt x="14954" y="20285"/>
                    <a:pt x="14954" y="20285"/>
                    <a:pt x="14954" y="20285"/>
                  </a:cubicBezTo>
                  <a:cubicBezTo>
                    <a:pt x="14400" y="20285"/>
                    <a:pt x="14400" y="20800"/>
                    <a:pt x="13846" y="20800"/>
                  </a:cubicBezTo>
                  <a:cubicBezTo>
                    <a:pt x="13846" y="20800"/>
                    <a:pt x="13292" y="20800"/>
                    <a:pt x="12738" y="20800"/>
                  </a:cubicBezTo>
                  <a:cubicBezTo>
                    <a:pt x="12738" y="20800"/>
                    <a:pt x="12738" y="20800"/>
                    <a:pt x="12738" y="20800"/>
                  </a:cubicBezTo>
                  <a:cubicBezTo>
                    <a:pt x="12185" y="20800"/>
                    <a:pt x="11631" y="20800"/>
                    <a:pt x="11631" y="20800"/>
                  </a:cubicBezTo>
                  <a:cubicBezTo>
                    <a:pt x="11077" y="20800"/>
                    <a:pt x="11077" y="21314"/>
                    <a:pt x="10523" y="20800"/>
                  </a:cubicBezTo>
                  <a:cubicBezTo>
                    <a:pt x="10523" y="21314"/>
                    <a:pt x="9969" y="20800"/>
                    <a:pt x="9415" y="20800"/>
                  </a:cubicBezTo>
                  <a:cubicBezTo>
                    <a:pt x="9415" y="20800"/>
                    <a:pt x="8862" y="20800"/>
                    <a:pt x="8862" y="20800"/>
                  </a:cubicBezTo>
                  <a:cubicBezTo>
                    <a:pt x="8308" y="20800"/>
                    <a:pt x="8308" y="20285"/>
                    <a:pt x="8308" y="20800"/>
                  </a:cubicBezTo>
                  <a:cubicBezTo>
                    <a:pt x="7200" y="20285"/>
                    <a:pt x="6646" y="19257"/>
                    <a:pt x="6646" y="18743"/>
                  </a:cubicBezTo>
                  <a:cubicBezTo>
                    <a:pt x="6092" y="18743"/>
                    <a:pt x="6092" y="18228"/>
                    <a:pt x="6092" y="17714"/>
                  </a:cubicBezTo>
                  <a:cubicBezTo>
                    <a:pt x="5538" y="17200"/>
                    <a:pt x="5538" y="17200"/>
                    <a:pt x="5538" y="16685"/>
                  </a:cubicBezTo>
                  <a:cubicBezTo>
                    <a:pt x="4985" y="16685"/>
                    <a:pt x="5538" y="16685"/>
                    <a:pt x="5538" y="16685"/>
                  </a:cubicBezTo>
                  <a:cubicBezTo>
                    <a:pt x="5538" y="16685"/>
                    <a:pt x="4985" y="16685"/>
                    <a:pt x="4985" y="16685"/>
                  </a:cubicBezTo>
                  <a:cubicBezTo>
                    <a:pt x="4985" y="16171"/>
                    <a:pt x="5538" y="16171"/>
                    <a:pt x="5538" y="16171"/>
                  </a:cubicBezTo>
                  <a:cubicBezTo>
                    <a:pt x="4985" y="16171"/>
                    <a:pt x="4985" y="15657"/>
                    <a:pt x="4985" y="15657"/>
                  </a:cubicBezTo>
                  <a:cubicBezTo>
                    <a:pt x="5538" y="15657"/>
                    <a:pt x="5538" y="15657"/>
                    <a:pt x="5538" y="15657"/>
                  </a:cubicBezTo>
                  <a:cubicBezTo>
                    <a:pt x="5538" y="15657"/>
                    <a:pt x="5538" y="15657"/>
                    <a:pt x="5538" y="15657"/>
                  </a:cubicBezTo>
                  <a:cubicBezTo>
                    <a:pt x="6092" y="15657"/>
                    <a:pt x="6092" y="15657"/>
                    <a:pt x="6092" y="16171"/>
                  </a:cubicBezTo>
                  <a:cubicBezTo>
                    <a:pt x="6092" y="16171"/>
                    <a:pt x="6646" y="16171"/>
                    <a:pt x="6646" y="16685"/>
                  </a:cubicBezTo>
                  <a:cubicBezTo>
                    <a:pt x="7200" y="17200"/>
                    <a:pt x="7754" y="18228"/>
                    <a:pt x="8862" y="18743"/>
                  </a:cubicBezTo>
                  <a:cubicBezTo>
                    <a:pt x="8862" y="18743"/>
                    <a:pt x="9415" y="18743"/>
                    <a:pt x="9415" y="18743"/>
                  </a:cubicBezTo>
                  <a:cubicBezTo>
                    <a:pt x="9969" y="18743"/>
                    <a:pt x="10523" y="18743"/>
                    <a:pt x="11077" y="18743"/>
                  </a:cubicBezTo>
                  <a:cubicBezTo>
                    <a:pt x="11631" y="19257"/>
                    <a:pt x="11631" y="18743"/>
                    <a:pt x="12185" y="18743"/>
                  </a:cubicBezTo>
                  <a:cubicBezTo>
                    <a:pt x="12185" y="18743"/>
                    <a:pt x="12738" y="19257"/>
                    <a:pt x="13292" y="18743"/>
                  </a:cubicBezTo>
                  <a:cubicBezTo>
                    <a:pt x="13292" y="18743"/>
                    <a:pt x="13292" y="18743"/>
                    <a:pt x="13292" y="18743"/>
                  </a:cubicBezTo>
                  <a:cubicBezTo>
                    <a:pt x="13292" y="18743"/>
                    <a:pt x="13846" y="18743"/>
                    <a:pt x="14400" y="18743"/>
                  </a:cubicBezTo>
                  <a:cubicBezTo>
                    <a:pt x="13846" y="18228"/>
                    <a:pt x="14400" y="17714"/>
                    <a:pt x="13846" y="17714"/>
                  </a:cubicBezTo>
                  <a:cubicBezTo>
                    <a:pt x="13846" y="17200"/>
                    <a:pt x="13292" y="17200"/>
                    <a:pt x="13292" y="16685"/>
                  </a:cubicBezTo>
                  <a:cubicBezTo>
                    <a:pt x="13292" y="16685"/>
                    <a:pt x="13292" y="16685"/>
                    <a:pt x="13292" y="16685"/>
                  </a:cubicBezTo>
                  <a:cubicBezTo>
                    <a:pt x="13292" y="16685"/>
                    <a:pt x="13292" y="16171"/>
                    <a:pt x="12738" y="16171"/>
                  </a:cubicBezTo>
                  <a:cubicBezTo>
                    <a:pt x="12738" y="16171"/>
                    <a:pt x="12738" y="16171"/>
                    <a:pt x="12738" y="15657"/>
                  </a:cubicBezTo>
                  <a:cubicBezTo>
                    <a:pt x="12738" y="15657"/>
                    <a:pt x="12738" y="15657"/>
                    <a:pt x="12738" y="15657"/>
                  </a:cubicBezTo>
                  <a:cubicBezTo>
                    <a:pt x="12738" y="15657"/>
                    <a:pt x="12185" y="15143"/>
                    <a:pt x="12185" y="15143"/>
                  </a:cubicBezTo>
                  <a:cubicBezTo>
                    <a:pt x="12185" y="15143"/>
                    <a:pt x="12185" y="15143"/>
                    <a:pt x="12738" y="15143"/>
                  </a:cubicBezTo>
                  <a:cubicBezTo>
                    <a:pt x="12738" y="14628"/>
                    <a:pt x="12185" y="14628"/>
                    <a:pt x="12185" y="14628"/>
                  </a:cubicBezTo>
                  <a:cubicBezTo>
                    <a:pt x="12185" y="14628"/>
                    <a:pt x="12185" y="14628"/>
                    <a:pt x="11631" y="14628"/>
                  </a:cubicBezTo>
                  <a:cubicBezTo>
                    <a:pt x="11631" y="14114"/>
                    <a:pt x="11631" y="14628"/>
                    <a:pt x="11077" y="14628"/>
                  </a:cubicBezTo>
                  <a:cubicBezTo>
                    <a:pt x="11077" y="14628"/>
                    <a:pt x="11077" y="14628"/>
                    <a:pt x="11077" y="14628"/>
                  </a:cubicBezTo>
                  <a:cubicBezTo>
                    <a:pt x="11077" y="14114"/>
                    <a:pt x="11077" y="14114"/>
                    <a:pt x="10523" y="14114"/>
                  </a:cubicBezTo>
                  <a:cubicBezTo>
                    <a:pt x="10523" y="14114"/>
                    <a:pt x="10523" y="14114"/>
                    <a:pt x="10523" y="14114"/>
                  </a:cubicBezTo>
                  <a:cubicBezTo>
                    <a:pt x="10523" y="14114"/>
                    <a:pt x="10523" y="14114"/>
                    <a:pt x="9969" y="14114"/>
                  </a:cubicBezTo>
                  <a:cubicBezTo>
                    <a:pt x="9969" y="14628"/>
                    <a:pt x="9969" y="15143"/>
                    <a:pt x="9969" y="15657"/>
                  </a:cubicBezTo>
                  <a:cubicBezTo>
                    <a:pt x="9969" y="15657"/>
                    <a:pt x="9969" y="15657"/>
                    <a:pt x="9969" y="15657"/>
                  </a:cubicBezTo>
                  <a:cubicBezTo>
                    <a:pt x="9969" y="15657"/>
                    <a:pt x="9969" y="15657"/>
                    <a:pt x="9969" y="15657"/>
                  </a:cubicBezTo>
                  <a:cubicBezTo>
                    <a:pt x="9969" y="15657"/>
                    <a:pt x="10523" y="16171"/>
                    <a:pt x="11077" y="16685"/>
                  </a:cubicBezTo>
                  <a:cubicBezTo>
                    <a:pt x="11077" y="16685"/>
                    <a:pt x="10523" y="17200"/>
                    <a:pt x="10523" y="17200"/>
                  </a:cubicBezTo>
                  <a:cubicBezTo>
                    <a:pt x="10523" y="17200"/>
                    <a:pt x="10523" y="17714"/>
                    <a:pt x="9969" y="17714"/>
                  </a:cubicBezTo>
                  <a:cubicBezTo>
                    <a:pt x="9969" y="17200"/>
                    <a:pt x="9969" y="17714"/>
                    <a:pt x="9969" y="17714"/>
                  </a:cubicBezTo>
                  <a:cubicBezTo>
                    <a:pt x="9415" y="17714"/>
                    <a:pt x="9415" y="17200"/>
                    <a:pt x="9415" y="17200"/>
                  </a:cubicBezTo>
                  <a:cubicBezTo>
                    <a:pt x="9415" y="16171"/>
                    <a:pt x="9415" y="15657"/>
                    <a:pt x="8862" y="15143"/>
                  </a:cubicBezTo>
                  <a:cubicBezTo>
                    <a:pt x="8862" y="15143"/>
                    <a:pt x="8862" y="15143"/>
                    <a:pt x="8862" y="15143"/>
                  </a:cubicBezTo>
                  <a:cubicBezTo>
                    <a:pt x="8862" y="15143"/>
                    <a:pt x="8862" y="14628"/>
                    <a:pt x="8862" y="14114"/>
                  </a:cubicBezTo>
                  <a:cubicBezTo>
                    <a:pt x="8862" y="14114"/>
                    <a:pt x="9415" y="14114"/>
                    <a:pt x="9415" y="13600"/>
                  </a:cubicBezTo>
                  <a:cubicBezTo>
                    <a:pt x="9415" y="14114"/>
                    <a:pt x="9415" y="14114"/>
                    <a:pt x="9415" y="14114"/>
                  </a:cubicBezTo>
                  <a:cubicBezTo>
                    <a:pt x="9969" y="13600"/>
                    <a:pt x="10523" y="13085"/>
                    <a:pt x="11077" y="13600"/>
                  </a:cubicBezTo>
                  <a:cubicBezTo>
                    <a:pt x="11631" y="13085"/>
                    <a:pt x="11631" y="13085"/>
                    <a:pt x="11631" y="13085"/>
                  </a:cubicBezTo>
                  <a:cubicBezTo>
                    <a:pt x="12185" y="13600"/>
                    <a:pt x="12185" y="13600"/>
                    <a:pt x="12185" y="13600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7" name="Freeform 15"/>
            <p:cNvSpPr/>
            <p:nvPr/>
          </p:nvSpPr>
          <p:spPr>
            <a:xfrm>
              <a:off x="22351212" y="2711168"/>
              <a:ext cx="415798" cy="481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extrusionOk="0">
                  <a:moveTo>
                    <a:pt x="15916" y="0"/>
                  </a:moveTo>
                  <a:cubicBezTo>
                    <a:pt x="17053" y="0"/>
                    <a:pt x="17621" y="502"/>
                    <a:pt x="18189" y="1005"/>
                  </a:cubicBezTo>
                  <a:cubicBezTo>
                    <a:pt x="19326" y="1005"/>
                    <a:pt x="19326" y="1507"/>
                    <a:pt x="19895" y="2009"/>
                  </a:cubicBezTo>
                  <a:cubicBezTo>
                    <a:pt x="19895" y="2009"/>
                    <a:pt x="19895" y="2512"/>
                    <a:pt x="20463" y="2512"/>
                  </a:cubicBezTo>
                  <a:cubicBezTo>
                    <a:pt x="20463" y="3014"/>
                    <a:pt x="20463" y="3516"/>
                    <a:pt x="21032" y="3516"/>
                  </a:cubicBezTo>
                  <a:cubicBezTo>
                    <a:pt x="21032" y="4019"/>
                    <a:pt x="21600" y="4019"/>
                    <a:pt x="21600" y="4019"/>
                  </a:cubicBezTo>
                  <a:cubicBezTo>
                    <a:pt x="21032" y="4521"/>
                    <a:pt x="21600" y="5023"/>
                    <a:pt x="21032" y="5526"/>
                  </a:cubicBezTo>
                  <a:cubicBezTo>
                    <a:pt x="21032" y="6028"/>
                    <a:pt x="21032" y="6028"/>
                    <a:pt x="20463" y="6530"/>
                  </a:cubicBezTo>
                  <a:cubicBezTo>
                    <a:pt x="21032" y="7033"/>
                    <a:pt x="20463" y="7535"/>
                    <a:pt x="20463" y="7535"/>
                  </a:cubicBezTo>
                  <a:cubicBezTo>
                    <a:pt x="20463" y="7535"/>
                    <a:pt x="20463" y="8037"/>
                    <a:pt x="20463" y="8037"/>
                  </a:cubicBezTo>
                  <a:cubicBezTo>
                    <a:pt x="20463" y="8037"/>
                    <a:pt x="20463" y="8540"/>
                    <a:pt x="20463" y="8540"/>
                  </a:cubicBezTo>
                  <a:cubicBezTo>
                    <a:pt x="20463" y="9042"/>
                    <a:pt x="20463" y="9042"/>
                    <a:pt x="20463" y="9544"/>
                  </a:cubicBezTo>
                  <a:cubicBezTo>
                    <a:pt x="20463" y="10047"/>
                    <a:pt x="19895" y="10549"/>
                    <a:pt x="20463" y="10549"/>
                  </a:cubicBezTo>
                  <a:cubicBezTo>
                    <a:pt x="20463" y="11051"/>
                    <a:pt x="19895" y="11051"/>
                    <a:pt x="20463" y="11553"/>
                  </a:cubicBezTo>
                  <a:cubicBezTo>
                    <a:pt x="19895" y="13060"/>
                    <a:pt x="21032" y="14065"/>
                    <a:pt x="20463" y="15572"/>
                  </a:cubicBezTo>
                  <a:cubicBezTo>
                    <a:pt x="20463" y="15572"/>
                    <a:pt x="20463" y="15572"/>
                    <a:pt x="20463" y="15572"/>
                  </a:cubicBezTo>
                  <a:cubicBezTo>
                    <a:pt x="20463" y="16074"/>
                    <a:pt x="20463" y="16074"/>
                    <a:pt x="20463" y="16577"/>
                  </a:cubicBezTo>
                  <a:cubicBezTo>
                    <a:pt x="21032" y="16577"/>
                    <a:pt x="21032" y="16577"/>
                    <a:pt x="21032" y="16577"/>
                  </a:cubicBezTo>
                  <a:cubicBezTo>
                    <a:pt x="20463" y="16577"/>
                    <a:pt x="20463" y="16577"/>
                    <a:pt x="20463" y="16577"/>
                  </a:cubicBezTo>
                  <a:cubicBezTo>
                    <a:pt x="21032" y="18084"/>
                    <a:pt x="21032" y="19088"/>
                    <a:pt x="21032" y="20595"/>
                  </a:cubicBezTo>
                  <a:cubicBezTo>
                    <a:pt x="20463" y="21098"/>
                    <a:pt x="19895" y="21600"/>
                    <a:pt x="19326" y="21098"/>
                  </a:cubicBezTo>
                  <a:cubicBezTo>
                    <a:pt x="18758" y="21098"/>
                    <a:pt x="18758" y="20595"/>
                    <a:pt x="18758" y="20595"/>
                  </a:cubicBezTo>
                  <a:cubicBezTo>
                    <a:pt x="18758" y="20595"/>
                    <a:pt x="18758" y="20595"/>
                    <a:pt x="18758" y="20595"/>
                  </a:cubicBezTo>
                  <a:cubicBezTo>
                    <a:pt x="18758" y="20093"/>
                    <a:pt x="18758" y="20093"/>
                    <a:pt x="18758" y="20093"/>
                  </a:cubicBezTo>
                  <a:cubicBezTo>
                    <a:pt x="18189" y="19591"/>
                    <a:pt x="18189" y="19591"/>
                    <a:pt x="18189" y="19088"/>
                  </a:cubicBezTo>
                  <a:cubicBezTo>
                    <a:pt x="18189" y="19088"/>
                    <a:pt x="18758" y="19088"/>
                    <a:pt x="18758" y="19088"/>
                  </a:cubicBezTo>
                  <a:cubicBezTo>
                    <a:pt x="18189" y="19088"/>
                    <a:pt x="18189" y="19088"/>
                    <a:pt x="18189" y="18586"/>
                  </a:cubicBezTo>
                  <a:cubicBezTo>
                    <a:pt x="18189" y="18586"/>
                    <a:pt x="18189" y="18586"/>
                    <a:pt x="18189" y="18586"/>
                  </a:cubicBezTo>
                  <a:cubicBezTo>
                    <a:pt x="18189" y="18586"/>
                    <a:pt x="18189" y="18586"/>
                    <a:pt x="18189" y="18586"/>
                  </a:cubicBezTo>
                  <a:cubicBezTo>
                    <a:pt x="18189" y="18586"/>
                    <a:pt x="18189" y="18084"/>
                    <a:pt x="18189" y="18084"/>
                  </a:cubicBezTo>
                  <a:cubicBezTo>
                    <a:pt x="18189" y="18084"/>
                    <a:pt x="18189" y="18084"/>
                    <a:pt x="18189" y="17581"/>
                  </a:cubicBezTo>
                  <a:cubicBezTo>
                    <a:pt x="18189" y="17581"/>
                    <a:pt x="18189" y="17581"/>
                    <a:pt x="18189" y="17581"/>
                  </a:cubicBezTo>
                  <a:cubicBezTo>
                    <a:pt x="18189" y="17581"/>
                    <a:pt x="18189" y="18084"/>
                    <a:pt x="18189" y="17581"/>
                  </a:cubicBezTo>
                  <a:cubicBezTo>
                    <a:pt x="18189" y="17581"/>
                    <a:pt x="18189" y="17581"/>
                    <a:pt x="18189" y="17581"/>
                  </a:cubicBezTo>
                  <a:cubicBezTo>
                    <a:pt x="18189" y="17581"/>
                    <a:pt x="18189" y="17581"/>
                    <a:pt x="18189" y="17581"/>
                  </a:cubicBezTo>
                  <a:cubicBezTo>
                    <a:pt x="18758" y="17581"/>
                    <a:pt x="18189" y="17581"/>
                    <a:pt x="18189" y="17581"/>
                  </a:cubicBezTo>
                  <a:cubicBezTo>
                    <a:pt x="18758" y="17581"/>
                    <a:pt x="18758" y="17581"/>
                    <a:pt x="18758" y="17581"/>
                  </a:cubicBezTo>
                  <a:cubicBezTo>
                    <a:pt x="18758" y="15070"/>
                    <a:pt x="18189" y="13060"/>
                    <a:pt x="18758" y="10549"/>
                  </a:cubicBezTo>
                  <a:cubicBezTo>
                    <a:pt x="18758" y="10549"/>
                    <a:pt x="18758" y="10549"/>
                    <a:pt x="18758" y="10549"/>
                  </a:cubicBezTo>
                  <a:cubicBezTo>
                    <a:pt x="18758" y="8037"/>
                    <a:pt x="18758" y="5526"/>
                    <a:pt x="18189" y="3014"/>
                  </a:cubicBezTo>
                  <a:cubicBezTo>
                    <a:pt x="18189" y="3014"/>
                    <a:pt x="18189" y="3014"/>
                    <a:pt x="18189" y="3014"/>
                  </a:cubicBezTo>
                  <a:cubicBezTo>
                    <a:pt x="18758" y="2512"/>
                    <a:pt x="18189" y="3014"/>
                    <a:pt x="18189" y="2512"/>
                  </a:cubicBezTo>
                  <a:cubicBezTo>
                    <a:pt x="17621" y="2009"/>
                    <a:pt x="17053" y="1507"/>
                    <a:pt x="16484" y="1507"/>
                  </a:cubicBezTo>
                  <a:cubicBezTo>
                    <a:pt x="15916" y="1507"/>
                    <a:pt x="15347" y="1507"/>
                    <a:pt x="14779" y="1507"/>
                  </a:cubicBezTo>
                  <a:cubicBezTo>
                    <a:pt x="14211" y="1005"/>
                    <a:pt x="14211" y="1507"/>
                    <a:pt x="14211" y="1507"/>
                  </a:cubicBezTo>
                  <a:cubicBezTo>
                    <a:pt x="13074" y="1507"/>
                    <a:pt x="12505" y="1507"/>
                    <a:pt x="11937" y="1507"/>
                  </a:cubicBezTo>
                  <a:cubicBezTo>
                    <a:pt x="11368" y="1507"/>
                    <a:pt x="10800" y="1507"/>
                    <a:pt x="10800" y="2009"/>
                  </a:cubicBezTo>
                  <a:cubicBezTo>
                    <a:pt x="10232" y="2009"/>
                    <a:pt x="10232" y="2009"/>
                    <a:pt x="9663" y="2009"/>
                  </a:cubicBezTo>
                  <a:cubicBezTo>
                    <a:pt x="9663" y="2009"/>
                    <a:pt x="9095" y="2009"/>
                    <a:pt x="9095" y="2009"/>
                  </a:cubicBezTo>
                  <a:cubicBezTo>
                    <a:pt x="9095" y="2512"/>
                    <a:pt x="8526" y="2009"/>
                    <a:pt x="8526" y="2512"/>
                  </a:cubicBezTo>
                  <a:cubicBezTo>
                    <a:pt x="8526" y="2009"/>
                    <a:pt x="7958" y="2512"/>
                    <a:pt x="7958" y="2512"/>
                  </a:cubicBezTo>
                  <a:cubicBezTo>
                    <a:pt x="7389" y="2512"/>
                    <a:pt x="6821" y="2512"/>
                    <a:pt x="6253" y="2009"/>
                  </a:cubicBezTo>
                  <a:cubicBezTo>
                    <a:pt x="6253" y="1507"/>
                    <a:pt x="7389" y="1507"/>
                    <a:pt x="7389" y="1005"/>
                  </a:cubicBezTo>
                  <a:cubicBezTo>
                    <a:pt x="8526" y="1005"/>
                    <a:pt x="9663" y="502"/>
                    <a:pt x="10232" y="0"/>
                  </a:cubicBezTo>
                  <a:cubicBezTo>
                    <a:pt x="10800" y="0"/>
                    <a:pt x="11937" y="0"/>
                    <a:pt x="12505" y="0"/>
                  </a:cubicBezTo>
                  <a:cubicBezTo>
                    <a:pt x="13642" y="0"/>
                    <a:pt x="14211" y="0"/>
                    <a:pt x="15347" y="0"/>
                  </a:cubicBezTo>
                  <a:cubicBezTo>
                    <a:pt x="15347" y="0"/>
                    <a:pt x="15916" y="0"/>
                    <a:pt x="15916" y="0"/>
                  </a:cubicBezTo>
                  <a:close/>
                  <a:moveTo>
                    <a:pt x="9663" y="5023"/>
                  </a:moveTo>
                  <a:cubicBezTo>
                    <a:pt x="10232" y="5526"/>
                    <a:pt x="9663" y="6530"/>
                    <a:pt x="9663" y="7033"/>
                  </a:cubicBezTo>
                  <a:cubicBezTo>
                    <a:pt x="9663" y="7033"/>
                    <a:pt x="9663" y="7033"/>
                    <a:pt x="9663" y="7033"/>
                  </a:cubicBezTo>
                  <a:cubicBezTo>
                    <a:pt x="10232" y="7535"/>
                    <a:pt x="10232" y="7535"/>
                    <a:pt x="10800" y="7535"/>
                  </a:cubicBezTo>
                  <a:cubicBezTo>
                    <a:pt x="10800" y="8037"/>
                    <a:pt x="11937" y="8037"/>
                    <a:pt x="11368" y="8540"/>
                  </a:cubicBezTo>
                  <a:cubicBezTo>
                    <a:pt x="11368" y="9042"/>
                    <a:pt x="10232" y="9544"/>
                    <a:pt x="9663" y="9544"/>
                  </a:cubicBezTo>
                  <a:cubicBezTo>
                    <a:pt x="9663" y="10047"/>
                    <a:pt x="9095" y="10047"/>
                    <a:pt x="9663" y="10549"/>
                  </a:cubicBezTo>
                  <a:cubicBezTo>
                    <a:pt x="10232" y="10549"/>
                    <a:pt x="10800" y="10549"/>
                    <a:pt x="11368" y="10549"/>
                  </a:cubicBezTo>
                  <a:cubicBezTo>
                    <a:pt x="11368" y="10549"/>
                    <a:pt x="11937" y="10047"/>
                    <a:pt x="11937" y="10549"/>
                  </a:cubicBezTo>
                  <a:cubicBezTo>
                    <a:pt x="12505" y="10549"/>
                    <a:pt x="12505" y="10549"/>
                    <a:pt x="12505" y="11051"/>
                  </a:cubicBezTo>
                  <a:cubicBezTo>
                    <a:pt x="12505" y="11051"/>
                    <a:pt x="13074" y="11051"/>
                    <a:pt x="12505" y="11553"/>
                  </a:cubicBezTo>
                  <a:cubicBezTo>
                    <a:pt x="12505" y="11553"/>
                    <a:pt x="13074" y="11553"/>
                    <a:pt x="13074" y="12056"/>
                  </a:cubicBezTo>
                  <a:cubicBezTo>
                    <a:pt x="13074" y="12558"/>
                    <a:pt x="12505" y="12558"/>
                    <a:pt x="11937" y="12558"/>
                  </a:cubicBezTo>
                  <a:cubicBezTo>
                    <a:pt x="11937" y="12558"/>
                    <a:pt x="11368" y="12558"/>
                    <a:pt x="11368" y="12558"/>
                  </a:cubicBezTo>
                  <a:cubicBezTo>
                    <a:pt x="11368" y="13060"/>
                    <a:pt x="10800" y="12558"/>
                    <a:pt x="10800" y="13060"/>
                  </a:cubicBezTo>
                  <a:cubicBezTo>
                    <a:pt x="10800" y="13060"/>
                    <a:pt x="10800" y="13060"/>
                    <a:pt x="10800" y="13060"/>
                  </a:cubicBezTo>
                  <a:cubicBezTo>
                    <a:pt x="10800" y="13563"/>
                    <a:pt x="10232" y="13060"/>
                    <a:pt x="9663" y="13060"/>
                  </a:cubicBezTo>
                  <a:cubicBezTo>
                    <a:pt x="9663" y="13563"/>
                    <a:pt x="9095" y="13060"/>
                    <a:pt x="8526" y="13563"/>
                  </a:cubicBezTo>
                  <a:cubicBezTo>
                    <a:pt x="8526" y="13060"/>
                    <a:pt x="8526" y="13563"/>
                    <a:pt x="7958" y="13563"/>
                  </a:cubicBezTo>
                  <a:cubicBezTo>
                    <a:pt x="7958" y="13563"/>
                    <a:pt x="7389" y="13563"/>
                    <a:pt x="7389" y="13563"/>
                  </a:cubicBezTo>
                  <a:cubicBezTo>
                    <a:pt x="6821" y="13563"/>
                    <a:pt x="6253" y="13563"/>
                    <a:pt x="5684" y="13060"/>
                  </a:cubicBezTo>
                  <a:cubicBezTo>
                    <a:pt x="5684" y="13060"/>
                    <a:pt x="5684" y="12558"/>
                    <a:pt x="5684" y="12056"/>
                  </a:cubicBezTo>
                  <a:cubicBezTo>
                    <a:pt x="5116" y="12056"/>
                    <a:pt x="5684" y="11553"/>
                    <a:pt x="5684" y="11553"/>
                  </a:cubicBezTo>
                  <a:cubicBezTo>
                    <a:pt x="5684" y="11051"/>
                    <a:pt x="5116" y="10549"/>
                    <a:pt x="5684" y="10549"/>
                  </a:cubicBezTo>
                  <a:cubicBezTo>
                    <a:pt x="5116" y="10047"/>
                    <a:pt x="6253" y="10047"/>
                    <a:pt x="6253" y="9544"/>
                  </a:cubicBezTo>
                  <a:cubicBezTo>
                    <a:pt x="6253" y="9544"/>
                    <a:pt x="6253" y="9544"/>
                    <a:pt x="6253" y="9544"/>
                  </a:cubicBezTo>
                  <a:cubicBezTo>
                    <a:pt x="5684" y="9544"/>
                    <a:pt x="5684" y="9544"/>
                    <a:pt x="5684" y="9544"/>
                  </a:cubicBezTo>
                  <a:cubicBezTo>
                    <a:pt x="5684" y="9544"/>
                    <a:pt x="5684" y="9544"/>
                    <a:pt x="5684" y="9544"/>
                  </a:cubicBezTo>
                  <a:cubicBezTo>
                    <a:pt x="5684" y="9544"/>
                    <a:pt x="5116" y="9544"/>
                    <a:pt x="5116" y="9042"/>
                  </a:cubicBezTo>
                  <a:cubicBezTo>
                    <a:pt x="4547" y="8540"/>
                    <a:pt x="4547" y="8540"/>
                    <a:pt x="4547" y="8540"/>
                  </a:cubicBezTo>
                  <a:cubicBezTo>
                    <a:pt x="4547" y="8037"/>
                    <a:pt x="5116" y="8037"/>
                    <a:pt x="5116" y="8037"/>
                  </a:cubicBezTo>
                  <a:cubicBezTo>
                    <a:pt x="5684" y="8037"/>
                    <a:pt x="6253" y="8037"/>
                    <a:pt x="6821" y="7535"/>
                  </a:cubicBezTo>
                  <a:cubicBezTo>
                    <a:pt x="7389" y="7535"/>
                    <a:pt x="8526" y="7535"/>
                    <a:pt x="8526" y="7033"/>
                  </a:cubicBezTo>
                  <a:cubicBezTo>
                    <a:pt x="8526" y="6530"/>
                    <a:pt x="8526" y="6028"/>
                    <a:pt x="8526" y="6028"/>
                  </a:cubicBezTo>
                  <a:cubicBezTo>
                    <a:pt x="7958" y="6530"/>
                    <a:pt x="7389" y="6028"/>
                    <a:pt x="6821" y="6028"/>
                  </a:cubicBezTo>
                  <a:cubicBezTo>
                    <a:pt x="7389" y="5526"/>
                    <a:pt x="6821" y="5526"/>
                    <a:pt x="6821" y="5526"/>
                  </a:cubicBezTo>
                  <a:cubicBezTo>
                    <a:pt x="7389" y="5023"/>
                    <a:pt x="8526" y="4521"/>
                    <a:pt x="9095" y="5023"/>
                  </a:cubicBezTo>
                  <a:lnTo>
                    <a:pt x="9663" y="5023"/>
                  </a:lnTo>
                  <a:close/>
                  <a:moveTo>
                    <a:pt x="2842" y="5023"/>
                  </a:moveTo>
                  <a:cubicBezTo>
                    <a:pt x="2842" y="5526"/>
                    <a:pt x="3411" y="6028"/>
                    <a:pt x="3411" y="6028"/>
                  </a:cubicBezTo>
                  <a:cubicBezTo>
                    <a:pt x="3411" y="6530"/>
                    <a:pt x="3411" y="7033"/>
                    <a:pt x="3411" y="7535"/>
                  </a:cubicBezTo>
                  <a:cubicBezTo>
                    <a:pt x="3411" y="8037"/>
                    <a:pt x="3411" y="8540"/>
                    <a:pt x="3411" y="9544"/>
                  </a:cubicBezTo>
                  <a:cubicBezTo>
                    <a:pt x="3411" y="10047"/>
                    <a:pt x="2842" y="10047"/>
                    <a:pt x="2842" y="10549"/>
                  </a:cubicBezTo>
                  <a:cubicBezTo>
                    <a:pt x="2842" y="11051"/>
                    <a:pt x="2842" y="11051"/>
                    <a:pt x="2274" y="11051"/>
                  </a:cubicBezTo>
                  <a:cubicBezTo>
                    <a:pt x="2842" y="11553"/>
                    <a:pt x="2842" y="12056"/>
                    <a:pt x="2274" y="12056"/>
                  </a:cubicBezTo>
                  <a:cubicBezTo>
                    <a:pt x="2842" y="12558"/>
                    <a:pt x="2274" y="12558"/>
                    <a:pt x="2274" y="13060"/>
                  </a:cubicBezTo>
                  <a:cubicBezTo>
                    <a:pt x="2274" y="13060"/>
                    <a:pt x="2274" y="13060"/>
                    <a:pt x="2274" y="13060"/>
                  </a:cubicBezTo>
                  <a:cubicBezTo>
                    <a:pt x="2274" y="14065"/>
                    <a:pt x="2842" y="14065"/>
                    <a:pt x="2274" y="15070"/>
                  </a:cubicBezTo>
                  <a:cubicBezTo>
                    <a:pt x="2842" y="15572"/>
                    <a:pt x="2842" y="15572"/>
                    <a:pt x="2842" y="16074"/>
                  </a:cubicBezTo>
                  <a:cubicBezTo>
                    <a:pt x="2842" y="16074"/>
                    <a:pt x="2842" y="16577"/>
                    <a:pt x="3411" y="17079"/>
                  </a:cubicBezTo>
                  <a:cubicBezTo>
                    <a:pt x="3411" y="17581"/>
                    <a:pt x="2842" y="17581"/>
                    <a:pt x="2842" y="17581"/>
                  </a:cubicBezTo>
                  <a:cubicBezTo>
                    <a:pt x="2842" y="17581"/>
                    <a:pt x="2842" y="17581"/>
                    <a:pt x="2842" y="18084"/>
                  </a:cubicBezTo>
                  <a:cubicBezTo>
                    <a:pt x="2842" y="18084"/>
                    <a:pt x="2842" y="18084"/>
                    <a:pt x="2842" y="18084"/>
                  </a:cubicBezTo>
                  <a:cubicBezTo>
                    <a:pt x="2842" y="18084"/>
                    <a:pt x="2274" y="18084"/>
                    <a:pt x="2274" y="18084"/>
                  </a:cubicBezTo>
                  <a:cubicBezTo>
                    <a:pt x="1705" y="17581"/>
                    <a:pt x="1137" y="17581"/>
                    <a:pt x="1137" y="17079"/>
                  </a:cubicBezTo>
                  <a:cubicBezTo>
                    <a:pt x="568" y="16577"/>
                    <a:pt x="1137" y="16074"/>
                    <a:pt x="568" y="15572"/>
                  </a:cubicBezTo>
                  <a:cubicBezTo>
                    <a:pt x="568" y="15070"/>
                    <a:pt x="0" y="15070"/>
                    <a:pt x="0" y="15070"/>
                  </a:cubicBezTo>
                  <a:cubicBezTo>
                    <a:pt x="0" y="14567"/>
                    <a:pt x="568" y="14567"/>
                    <a:pt x="568" y="14567"/>
                  </a:cubicBezTo>
                  <a:cubicBezTo>
                    <a:pt x="0" y="14567"/>
                    <a:pt x="568" y="14065"/>
                    <a:pt x="0" y="14065"/>
                  </a:cubicBezTo>
                  <a:cubicBezTo>
                    <a:pt x="0" y="14065"/>
                    <a:pt x="0" y="14065"/>
                    <a:pt x="0" y="14065"/>
                  </a:cubicBezTo>
                  <a:cubicBezTo>
                    <a:pt x="0" y="12056"/>
                    <a:pt x="0" y="11051"/>
                    <a:pt x="568" y="9544"/>
                  </a:cubicBezTo>
                  <a:cubicBezTo>
                    <a:pt x="568" y="9544"/>
                    <a:pt x="568" y="9544"/>
                    <a:pt x="568" y="9042"/>
                  </a:cubicBezTo>
                  <a:cubicBezTo>
                    <a:pt x="568" y="7535"/>
                    <a:pt x="1705" y="6530"/>
                    <a:pt x="1705" y="5023"/>
                  </a:cubicBezTo>
                  <a:cubicBezTo>
                    <a:pt x="1705" y="5023"/>
                    <a:pt x="1705" y="4521"/>
                    <a:pt x="2274" y="4521"/>
                  </a:cubicBezTo>
                  <a:cubicBezTo>
                    <a:pt x="2274" y="4521"/>
                    <a:pt x="2842" y="5023"/>
                    <a:pt x="2842" y="5023"/>
                  </a:cubicBezTo>
                  <a:close/>
                  <a:moveTo>
                    <a:pt x="13074" y="7033"/>
                  </a:moveTo>
                  <a:cubicBezTo>
                    <a:pt x="13074" y="6530"/>
                    <a:pt x="13074" y="7033"/>
                    <a:pt x="13074" y="7033"/>
                  </a:cubicBezTo>
                  <a:cubicBezTo>
                    <a:pt x="14211" y="7033"/>
                    <a:pt x="15347" y="7535"/>
                    <a:pt x="15347" y="8037"/>
                  </a:cubicBezTo>
                  <a:cubicBezTo>
                    <a:pt x="15347" y="8540"/>
                    <a:pt x="14779" y="8540"/>
                    <a:pt x="14779" y="9042"/>
                  </a:cubicBezTo>
                  <a:cubicBezTo>
                    <a:pt x="14211" y="9042"/>
                    <a:pt x="14211" y="9042"/>
                    <a:pt x="13642" y="9042"/>
                  </a:cubicBezTo>
                  <a:cubicBezTo>
                    <a:pt x="13074" y="8037"/>
                    <a:pt x="12505" y="7535"/>
                    <a:pt x="11937" y="7033"/>
                  </a:cubicBezTo>
                  <a:cubicBezTo>
                    <a:pt x="11937" y="6530"/>
                    <a:pt x="12505" y="6530"/>
                    <a:pt x="12505" y="6530"/>
                  </a:cubicBezTo>
                  <a:lnTo>
                    <a:pt x="13074" y="7033"/>
                  </a:lnTo>
                  <a:close/>
                  <a:moveTo>
                    <a:pt x="12505" y="15572"/>
                  </a:moveTo>
                  <a:cubicBezTo>
                    <a:pt x="13074" y="15572"/>
                    <a:pt x="13642" y="15070"/>
                    <a:pt x="13642" y="15572"/>
                  </a:cubicBezTo>
                  <a:cubicBezTo>
                    <a:pt x="13642" y="15572"/>
                    <a:pt x="13642" y="16074"/>
                    <a:pt x="13642" y="16074"/>
                  </a:cubicBezTo>
                  <a:cubicBezTo>
                    <a:pt x="13074" y="16074"/>
                    <a:pt x="13642" y="16577"/>
                    <a:pt x="13074" y="16577"/>
                  </a:cubicBezTo>
                  <a:cubicBezTo>
                    <a:pt x="13074" y="17079"/>
                    <a:pt x="12505" y="17079"/>
                    <a:pt x="11937" y="17079"/>
                  </a:cubicBezTo>
                  <a:cubicBezTo>
                    <a:pt x="11937" y="17079"/>
                    <a:pt x="11937" y="17079"/>
                    <a:pt x="11368" y="17079"/>
                  </a:cubicBezTo>
                  <a:cubicBezTo>
                    <a:pt x="11368" y="17079"/>
                    <a:pt x="11368" y="17079"/>
                    <a:pt x="11368" y="17079"/>
                  </a:cubicBezTo>
                  <a:cubicBezTo>
                    <a:pt x="10232" y="17079"/>
                    <a:pt x="9663" y="16577"/>
                    <a:pt x="9095" y="17079"/>
                  </a:cubicBezTo>
                  <a:cubicBezTo>
                    <a:pt x="9095" y="17079"/>
                    <a:pt x="8526" y="17079"/>
                    <a:pt x="7958" y="17079"/>
                  </a:cubicBezTo>
                  <a:cubicBezTo>
                    <a:pt x="7389" y="17581"/>
                    <a:pt x="6821" y="17581"/>
                    <a:pt x="6253" y="17079"/>
                  </a:cubicBezTo>
                  <a:cubicBezTo>
                    <a:pt x="5684" y="17079"/>
                    <a:pt x="5684" y="17079"/>
                    <a:pt x="5116" y="17079"/>
                  </a:cubicBezTo>
                  <a:cubicBezTo>
                    <a:pt x="5116" y="17079"/>
                    <a:pt x="5116" y="16577"/>
                    <a:pt x="4547" y="16577"/>
                  </a:cubicBezTo>
                  <a:cubicBezTo>
                    <a:pt x="4547" y="16577"/>
                    <a:pt x="4547" y="16577"/>
                    <a:pt x="4547" y="16577"/>
                  </a:cubicBezTo>
                  <a:cubicBezTo>
                    <a:pt x="4547" y="16074"/>
                    <a:pt x="5116" y="16074"/>
                    <a:pt x="5116" y="16074"/>
                  </a:cubicBezTo>
                  <a:cubicBezTo>
                    <a:pt x="5684" y="15572"/>
                    <a:pt x="6253" y="15572"/>
                    <a:pt x="6821" y="15572"/>
                  </a:cubicBezTo>
                  <a:cubicBezTo>
                    <a:pt x="8526" y="15572"/>
                    <a:pt x="9663" y="15070"/>
                    <a:pt x="11368" y="15070"/>
                  </a:cubicBezTo>
                  <a:cubicBezTo>
                    <a:pt x="11368" y="15572"/>
                    <a:pt x="12505" y="15572"/>
                    <a:pt x="12505" y="15572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8" name="Freeform 16"/>
            <p:cNvSpPr/>
            <p:nvPr/>
          </p:nvSpPr>
          <p:spPr>
            <a:xfrm>
              <a:off x="23492531" y="2609340"/>
              <a:ext cx="857053" cy="935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extrusionOk="0">
                  <a:moveTo>
                    <a:pt x="14400" y="5986"/>
                  </a:moveTo>
                  <a:cubicBezTo>
                    <a:pt x="14677" y="6766"/>
                    <a:pt x="14400" y="7027"/>
                    <a:pt x="14123" y="7287"/>
                  </a:cubicBezTo>
                  <a:cubicBezTo>
                    <a:pt x="14123" y="8067"/>
                    <a:pt x="13292" y="7807"/>
                    <a:pt x="12738" y="8067"/>
                  </a:cubicBezTo>
                  <a:cubicBezTo>
                    <a:pt x="12462" y="8067"/>
                    <a:pt x="12185" y="8588"/>
                    <a:pt x="11908" y="8328"/>
                  </a:cubicBezTo>
                  <a:cubicBezTo>
                    <a:pt x="11631" y="8328"/>
                    <a:pt x="11631" y="8328"/>
                    <a:pt x="11631" y="8328"/>
                  </a:cubicBezTo>
                  <a:cubicBezTo>
                    <a:pt x="11077" y="8067"/>
                    <a:pt x="11077" y="8848"/>
                    <a:pt x="10800" y="8848"/>
                  </a:cubicBezTo>
                  <a:cubicBezTo>
                    <a:pt x="11077" y="9369"/>
                    <a:pt x="11077" y="9889"/>
                    <a:pt x="11631" y="10149"/>
                  </a:cubicBezTo>
                  <a:cubicBezTo>
                    <a:pt x="11908" y="10149"/>
                    <a:pt x="12185" y="10410"/>
                    <a:pt x="12462" y="10410"/>
                  </a:cubicBezTo>
                  <a:cubicBezTo>
                    <a:pt x="12185" y="10670"/>
                    <a:pt x="12462" y="10930"/>
                    <a:pt x="12185" y="11190"/>
                  </a:cubicBezTo>
                  <a:cubicBezTo>
                    <a:pt x="12462" y="11711"/>
                    <a:pt x="13015" y="12231"/>
                    <a:pt x="13569" y="12752"/>
                  </a:cubicBezTo>
                  <a:cubicBezTo>
                    <a:pt x="13846" y="13012"/>
                    <a:pt x="13569" y="13793"/>
                    <a:pt x="14123" y="13793"/>
                  </a:cubicBezTo>
                  <a:cubicBezTo>
                    <a:pt x="14954" y="15094"/>
                    <a:pt x="16062" y="16135"/>
                    <a:pt x="17169" y="17436"/>
                  </a:cubicBezTo>
                  <a:cubicBezTo>
                    <a:pt x="17723" y="17957"/>
                    <a:pt x="18277" y="18477"/>
                    <a:pt x="18831" y="18737"/>
                  </a:cubicBezTo>
                  <a:cubicBezTo>
                    <a:pt x="19108" y="18477"/>
                    <a:pt x="19108" y="18477"/>
                    <a:pt x="19108" y="18477"/>
                  </a:cubicBezTo>
                  <a:cubicBezTo>
                    <a:pt x="18831" y="18217"/>
                    <a:pt x="19108" y="17957"/>
                    <a:pt x="18831" y="17436"/>
                  </a:cubicBezTo>
                  <a:cubicBezTo>
                    <a:pt x="19108" y="17436"/>
                    <a:pt x="19108" y="17436"/>
                    <a:pt x="19108" y="17436"/>
                  </a:cubicBezTo>
                  <a:cubicBezTo>
                    <a:pt x="18831" y="17176"/>
                    <a:pt x="19108" y="16655"/>
                    <a:pt x="18831" y="16395"/>
                  </a:cubicBezTo>
                  <a:cubicBezTo>
                    <a:pt x="19108" y="15614"/>
                    <a:pt x="19108" y="15614"/>
                    <a:pt x="19108" y="15614"/>
                  </a:cubicBezTo>
                  <a:cubicBezTo>
                    <a:pt x="19108" y="15875"/>
                    <a:pt x="19385" y="16135"/>
                    <a:pt x="19662" y="16135"/>
                  </a:cubicBezTo>
                  <a:cubicBezTo>
                    <a:pt x="19662" y="16395"/>
                    <a:pt x="19662" y="16916"/>
                    <a:pt x="19662" y="17176"/>
                  </a:cubicBezTo>
                  <a:cubicBezTo>
                    <a:pt x="20215" y="17176"/>
                    <a:pt x="19662" y="16655"/>
                    <a:pt x="19938" y="16395"/>
                  </a:cubicBezTo>
                  <a:cubicBezTo>
                    <a:pt x="19938" y="16135"/>
                    <a:pt x="19385" y="15614"/>
                    <a:pt x="19938" y="15354"/>
                  </a:cubicBezTo>
                  <a:cubicBezTo>
                    <a:pt x="20215" y="15614"/>
                    <a:pt x="19938" y="15875"/>
                    <a:pt x="20215" y="15875"/>
                  </a:cubicBezTo>
                  <a:cubicBezTo>
                    <a:pt x="20215" y="16135"/>
                    <a:pt x="20215" y="16135"/>
                    <a:pt x="20215" y="16135"/>
                  </a:cubicBezTo>
                  <a:cubicBezTo>
                    <a:pt x="20215" y="16395"/>
                    <a:pt x="20215" y="16395"/>
                    <a:pt x="20215" y="16395"/>
                  </a:cubicBezTo>
                  <a:cubicBezTo>
                    <a:pt x="20215" y="16655"/>
                    <a:pt x="20492" y="16916"/>
                    <a:pt x="20215" y="17436"/>
                  </a:cubicBezTo>
                  <a:cubicBezTo>
                    <a:pt x="20215" y="17436"/>
                    <a:pt x="20492" y="17436"/>
                    <a:pt x="20492" y="17696"/>
                  </a:cubicBezTo>
                  <a:cubicBezTo>
                    <a:pt x="20769" y="17436"/>
                    <a:pt x="20769" y="17436"/>
                    <a:pt x="20769" y="17176"/>
                  </a:cubicBezTo>
                  <a:cubicBezTo>
                    <a:pt x="20769" y="17436"/>
                    <a:pt x="20769" y="17957"/>
                    <a:pt x="21323" y="17696"/>
                  </a:cubicBezTo>
                  <a:cubicBezTo>
                    <a:pt x="21600" y="17696"/>
                    <a:pt x="21323" y="17957"/>
                    <a:pt x="21600" y="17957"/>
                  </a:cubicBezTo>
                  <a:cubicBezTo>
                    <a:pt x="21600" y="18217"/>
                    <a:pt x="21323" y="18217"/>
                    <a:pt x="21323" y="18217"/>
                  </a:cubicBezTo>
                  <a:cubicBezTo>
                    <a:pt x="21046" y="17957"/>
                    <a:pt x="21323" y="17957"/>
                    <a:pt x="21046" y="17696"/>
                  </a:cubicBezTo>
                  <a:cubicBezTo>
                    <a:pt x="20769" y="17957"/>
                    <a:pt x="20769" y="18217"/>
                    <a:pt x="21046" y="18477"/>
                  </a:cubicBezTo>
                  <a:cubicBezTo>
                    <a:pt x="21046" y="18477"/>
                    <a:pt x="21046" y="18477"/>
                    <a:pt x="21046" y="18477"/>
                  </a:cubicBezTo>
                  <a:cubicBezTo>
                    <a:pt x="21046" y="18477"/>
                    <a:pt x="21323" y="18477"/>
                    <a:pt x="21323" y="18477"/>
                  </a:cubicBezTo>
                  <a:cubicBezTo>
                    <a:pt x="21323" y="18477"/>
                    <a:pt x="21323" y="18737"/>
                    <a:pt x="21323" y="18737"/>
                  </a:cubicBezTo>
                  <a:cubicBezTo>
                    <a:pt x="21600" y="18737"/>
                    <a:pt x="21600" y="18737"/>
                    <a:pt x="21600" y="18737"/>
                  </a:cubicBezTo>
                  <a:cubicBezTo>
                    <a:pt x="21600" y="18998"/>
                    <a:pt x="21600" y="18998"/>
                    <a:pt x="21600" y="18998"/>
                  </a:cubicBezTo>
                  <a:cubicBezTo>
                    <a:pt x="21323" y="18998"/>
                    <a:pt x="21323" y="18998"/>
                    <a:pt x="21323" y="18998"/>
                  </a:cubicBezTo>
                  <a:cubicBezTo>
                    <a:pt x="21046" y="18998"/>
                    <a:pt x="21323" y="19258"/>
                    <a:pt x="21600" y="19258"/>
                  </a:cubicBezTo>
                  <a:cubicBezTo>
                    <a:pt x="21600" y="19258"/>
                    <a:pt x="21600" y="19258"/>
                    <a:pt x="21600" y="19258"/>
                  </a:cubicBezTo>
                  <a:cubicBezTo>
                    <a:pt x="21600" y="19518"/>
                    <a:pt x="21323" y="19518"/>
                    <a:pt x="21323" y="20039"/>
                  </a:cubicBezTo>
                  <a:cubicBezTo>
                    <a:pt x="21323" y="20039"/>
                    <a:pt x="21323" y="20039"/>
                    <a:pt x="21323" y="20039"/>
                  </a:cubicBezTo>
                  <a:cubicBezTo>
                    <a:pt x="21600" y="20039"/>
                    <a:pt x="21323" y="20299"/>
                    <a:pt x="21600" y="20559"/>
                  </a:cubicBezTo>
                  <a:cubicBezTo>
                    <a:pt x="21600" y="20819"/>
                    <a:pt x="21323" y="20819"/>
                    <a:pt x="21600" y="20819"/>
                  </a:cubicBezTo>
                  <a:cubicBezTo>
                    <a:pt x="21323" y="21080"/>
                    <a:pt x="21323" y="21600"/>
                    <a:pt x="20769" y="21340"/>
                  </a:cubicBezTo>
                  <a:cubicBezTo>
                    <a:pt x="20492" y="21600"/>
                    <a:pt x="19938" y="21340"/>
                    <a:pt x="19385" y="21340"/>
                  </a:cubicBezTo>
                  <a:cubicBezTo>
                    <a:pt x="18277" y="21080"/>
                    <a:pt x="17446" y="20299"/>
                    <a:pt x="16338" y="19778"/>
                  </a:cubicBezTo>
                  <a:cubicBezTo>
                    <a:pt x="16338" y="19518"/>
                    <a:pt x="16062" y="19518"/>
                    <a:pt x="15785" y="19258"/>
                  </a:cubicBezTo>
                  <a:cubicBezTo>
                    <a:pt x="13846" y="17436"/>
                    <a:pt x="12462" y="15354"/>
                    <a:pt x="11077" y="13012"/>
                  </a:cubicBezTo>
                  <a:cubicBezTo>
                    <a:pt x="11077" y="13012"/>
                    <a:pt x="10800" y="12752"/>
                    <a:pt x="10800" y="13012"/>
                  </a:cubicBezTo>
                  <a:cubicBezTo>
                    <a:pt x="10246" y="13272"/>
                    <a:pt x="9969" y="13533"/>
                    <a:pt x="9692" y="13793"/>
                  </a:cubicBezTo>
                  <a:cubicBezTo>
                    <a:pt x="9415" y="14053"/>
                    <a:pt x="8862" y="14313"/>
                    <a:pt x="8862" y="14573"/>
                  </a:cubicBezTo>
                  <a:cubicBezTo>
                    <a:pt x="8031" y="15094"/>
                    <a:pt x="7477" y="15875"/>
                    <a:pt x="6646" y="16135"/>
                  </a:cubicBezTo>
                  <a:cubicBezTo>
                    <a:pt x="6092" y="16395"/>
                    <a:pt x="5815" y="16916"/>
                    <a:pt x="4985" y="16916"/>
                  </a:cubicBezTo>
                  <a:cubicBezTo>
                    <a:pt x="4985" y="17176"/>
                    <a:pt x="5262" y="17176"/>
                    <a:pt x="5262" y="17176"/>
                  </a:cubicBezTo>
                  <a:cubicBezTo>
                    <a:pt x="4985" y="17436"/>
                    <a:pt x="4431" y="17436"/>
                    <a:pt x="4154" y="17696"/>
                  </a:cubicBezTo>
                  <a:cubicBezTo>
                    <a:pt x="3877" y="17696"/>
                    <a:pt x="3877" y="17957"/>
                    <a:pt x="3323" y="17957"/>
                  </a:cubicBezTo>
                  <a:cubicBezTo>
                    <a:pt x="3323" y="18217"/>
                    <a:pt x="2769" y="18477"/>
                    <a:pt x="2492" y="18998"/>
                  </a:cubicBezTo>
                  <a:cubicBezTo>
                    <a:pt x="2215" y="18998"/>
                    <a:pt x="1938" y="18737"/>
                    <a:pt x="1385" y="18998"/>
                  </a:cubicBezTo>
                  <a:cubicBezTo>
                    <a:pt x="1385" y="18477"/>
                    <a:pt x="831" y="18477"/>
                    <a:pt x="831" y="18217"/>
                  </a:cubicBezTo>
                  <a:cubicBezTo>
                    <a:pt x="554" y="17957"/>
                    <a:pt x="277" y="17696"/>
                    <a:pt x="0" y="17436"/>
                  </a:cubicBezTo>
                  <a:cubicBezTo>
                    <a:pt x="0" y="17176"/>
                    <a:pt x="0" y="16916"/>
                    <a:pt x="0" y="16916"/>
                  </a:cubicBezTo>
                  <a:cubicBezTo>
                    <a:pt x="0" y="16655"/>
                    <a:pt x="277" y="16655"/>
                    <a:pt x="0" y="16395"/>
                  </a:cubicBezTo>
                  <a:cubicBezTo>
                    <a:pt x="277" y="15875"/>
                    <a:pt x="277" y="15354"/>
                    <a:pt x="277" y="14573"/>
                  </a:cubicBezTo>
                  <a:cubicBezTo>
                    <a:pt x="277" y="14313"/>
                    <a:pt x="277" y="14313"/>
                    <a:pt x="277" y="14313"/>
                  </a:cubicBezTo>
                  <a:cubicBezTo>
                    <a:pt x="277" y="14313"/>
                    <a:pt x="277" y="14313"/>
                    <a:pt x="277" y="14313"/>
                  </a:cubicBezTo>
                  <a:cubicBezTo>
                    <a:pt x="277" y="14053"/>
                    <a:pt x="554" y="13793"/>
                    <a:pt x="554" y="13793"/>
                  </a:cubicBezTo>
                  <a:cubicBezTo>
                    <a:pt x="831" y="12752"/>
                    <a:pt x="554" y="11971"/>
                    <a:pt x="831" y="11190"/>
                  </a:cubicBezTo>
                  <a:cubicBezTo>
                    <a:pt x="554" y="11190"/>
                    <a:pt x="554" y="11190"/>
                    <a:pt x="554" y="11190"/>
                  </a:cubicBezTo>
                  <a:cubicBezTo>
                    <a:pt x="831" y="10930"/>
                    <a:pt x="554" y="10930"/>
                    <a:pt x="554" y="10930"/>
                  </a:cubicBezTo>
                  <a:cubicBezTo>
                    <a:pt x="831" y="10670"/>
                    <a:pt x="554" y="10410"/>
                    <a:pt x="831" y="9889"/>
                  </a:cubicBezTo>
                  <a:cubicBezTo>
                    <a:pt x="554" y="9889"/>
                    <a:pt x="554" y="9889"/>
                    <a:pt x="554" y="9629"/>
                  </a:cubicBezTo>
                  <a:cubicBezTo>
                    <a:pt x="831" y="9629"/>
                    <a:pt x="831" y="9369"/>
                    <a:pt x="831" y="9108"/>
                  </a:cubicBezTo>
                  <a:cubicBezTo>
                    <a:pt x="831" y="9108"/>
                    <a:pt x="831" y="8848"/>
                    <a:pt x="831" y="8848"/>
                  </a:cubicBezTo>
                  <a:cubicBezTo>
                    <a:pt x="554" y="8588"/>
                    <a:pt x="554" y="8588"/>
                    <a:pt x="554" y="8588"/>
                  </a:cubicBezTo>
                  <a:cubicBezTo>
                    <a:pt x="831" y="8588"/>
                    <a:pt x="831" y="8588"/>
                    <a:pt x="831" y="8588"/>
                  </a:cubicBezTo>
                  <a:cubicBezTo>
                    <a:pt x="1108" y="7807"/>
                    <a:pt x="554" y="7027"/>
                    <a:pt x="1108" y="6246"/>
                  </a:cubicBezTo>
                  <a:cubicBezTo>
                    <a:pt x="831" y="5986"/>
                    <a:pt x="1108" y="5725"/>
                    <a:pt x="1108" y="5465"/>
                  </a:cubicBezTo>
                  <a:cubicBezTo>
                    <a:pt x="1108" y="5205"/>
                    <a:pt x="1108" y="4684"/>
                    <a:pt x="1385" y="4424"/>
                  </a:cubicBezTo>
                  <a:cubicBezTo>
                    <a:pt x="1385" y="4164"/>
                    <a:pt x="1385" y="4164"/>
                    <a:pt x="1385" y="4164"/>
                  </a:cubicBezTo>
                  <a:cubicBezTo>
                    <a:pt x="1385" y="4164"/>
                    <a:pt x="1385" y="4164"/>
                    <a:pt x="1385" y="4164"/>
                  </a:cubicBezTo>
                  <a:cubicBezTo>
                    <a:pt x="1385" y="3904"/>
                    <a:pt x="1662" y="3904"/>
                    <a:pt x="1938" y="3904"/>
                  </a:cubicBezTo>
                  <a:cubicBezTo>
                    <a:pt x="2215" y="3643"/>
                    <a:pt x="2492" y="3643"/>
                    <a:pt x="2769" y="3643"/>
                  </a:cubicBezTo>
                  <a:cubicBezTo>
                    <a:pt x="3600" y="4164"/>
                    <a:pt x="3877" y="4945"/>
                    <a:pt x="4154" y="5465"/>
                  </a:cubicBezTo>
                  <a:cubicBezTo>
                    <a:pt x="3877" y="5725"/>
                    <a:pt x="4431" y="5986"/>
                    <a:pt x="4154" y="6246"/>
                  </a:cubicBezTo>
                  <a:cubicBezTo>
                    <a:pt x="4154" y="6766"/>
                    <a:pt x="4154" y="7547"/>
                    <a:pt x="3600" y="7807"/>
                  </a:cubicBezTo>
                  <a:cubicBezTo>
                    <a:pt x="3323" y="8328"/>
                    <a:pt x="3877" y="8848"/>
                    <a:pt x="3046" y="9108"/>
                  </a:cubicBezTo>
                  <a:cubicBezTo>
                    <a:pt x="3046" y="9369"/>
                    <a:pt x="3046" y="9629"/>
                    <a:pt x="3046" y="9889"/>
                  </a:cubicBezTo>
                  <a:cubicBezTo>
                    <a:pt x="3323" y="10149"/>
                    <a:pt x="3323" y="9629"/>
                    <a:pt x="3877" y="9369"/>
                  </a:cubicBezTo>
                  <a:cubicBezTo>
                    <a:pt x="4431" y="9108"/>
                    <a:pt x="5262" y="8848"/>
                    <a:pt x="5815" y="8588"/>
                  </a:cubicBezTo>
                  <a:cubicBezTo>
                    <a:pt x="6092" y="8588"/>
                    <a:pt x="6646" y="8328"/>
                    <a:pt x="6646" y="8067"/>
                  </a:cubicBezTo>
                  <a:cubicBezTo>
                    <a:pt x="7200" y="8067"/>
                    <a:pt x="7754" y="7807"/>
                    <a:pt x="7754" y="7547"/>
                  </a:cubicBezTo>
                  <a:cubicBezTo>
                    <a:pt x="7200" y="6766"/>
                    <a:pt x="7200" y="6766"/>
                    <a:pt x="7200" y="6766"/>
                  </a:cubicBezTo>
                  <a:cubicBezTo>
                    <a:pt x="6369" y="6506"/>
                    <a:pt x="5815" y="8067"/>
                    <a:pt x="4985" y="7027"/>
                  </a:cubicBezTo>
                  <a:cubicBezTo>
                    <a:pt x="4431" y="6766"/>
                    <a:pt x="4985" y="6246"/>
                    <a:pt x="4985" y="5725"/>
                  </a:cubicBezTo>
                  <a:cubicBezTo>
                    <a:pt x="5262" y="5465"/>
                    <a:pt x="5538" y="5205"/>
                    <a:pt x="5815" y="4945"/>
                  </a:cubicBezTo>
                  <a:cubicBezTo>
                    <a:pt x="6092" y="4945"/>
                    <a:pt x="6092" y="4684"/>
                    <a:pt x="6369" y="4684"/>
                  </a:cubicBezTo>
                  <a:cubicBezTo>
                    <a:pt x="6923" y="4684"/>
                    <a:pt x="6369" y="3643"/>
                    <a:pt x="7200" y="3904"/>
                  </a:cubicBezTo>
                  <a:cubicBezTo>
                    <a:pt x="7477" y="3904"/>
                    <a:pt x="7754" y="4164"/>
                    <a:pt x="8031" y="3904"/>
                  </a:cubicBezTo>
                  <a:cubicBezTo>
                    <a:pt x="8585" y="3643"/>
                    <a:pt x="8862" y="3383"/>
                    <a:pt x="9138" y="3123"/>
                  </a:cubicBezTo>
                  <a:cubicBezTo>
                    <a:pt x="9138" y="2863"/>
                    <a:pt x="9415" y="2863"/>
                    <a:pt x="9415" y="2602"/>
                  </a:cubicBezTo>
                  <a:cubicBezTo>
                    <a:pt x="8862" y="2602"/>
                    <a:pt x="8585" y="2863"/>
                    <a:pt x="8031" y="2863"/>
                  </a:cubicBezTo>
                  <a:cubicBezTo>
                    <a:pt x="8031" y="3123"/>
                    <a:pt x="7477" y="3123"/>
                    <a:pt x="7200" y="3123"/>
                  </a:cubicBezTo>
                  <a:cubicBezTo>
                    <a:pt x="7200" y="3383"/>
                    <a:pt x="6923" y="3123"/>
                    <a:pt x="6646" y="3383"/>
                  </a:cubicBezTo>
                  <a:cubicBezTo>
                    <a:pt x="6646" y="3383"/>
                    <a:pt x="6369" y="3643"/>
                    <a:pt x="6369" y="3383"/>
                  </a:cubicBezTo>
                  <a:cubicBezTo>
                    <a:pt x="6092" y="3643"/>
                    <a:pt x="5815" y="3383"/>
                    <a:pt x="5538" y="3643"/>
                  </a:cubicBezTo>
                  <a:cubicBezTo>
                    <a:pt x="5262" y="3123"/>
                    <a:pt x="4431" y="3383"/>
                    <a:pt x="4154" y="3123"/>
                  </a:cubicBezTo>
                  <a:cubicBezTo>
                    <a:pt x="4154" y="3123"/>
                    <a:pt x="4154" y="3123"/>
                    <a:pt x="4154" y="3123"/>
                  </a:cubicBezTo>
                  <a:cubicBezTo>
                    <a:pt x="4154" y="2602"/>
                    <a:pt x="3323" y="2863"/>
                    <a:pt x="3600" y="2342"/>
                  </a:cubicBezTo>
                  <a:cubicBezTo>
                    <a:pt x="3600" y="2082"/>
                    <a:pt x="3877" y="1561"/>
                    <a:pt x="4154" y="1561"/>
                  </a:cubicBezTo>
                  <a:cubicBezTo>
                    <a:pt x="5262" y="1301"/>
                    <a:pt x="6092" y="1041"/>
                    <a:pt x="7200" y="1041"/>
                  </a:cubicBezTo>
                  <a:cubicBezTo>
                    <a:pt x="7477" y="1041"/>
                    <a:pt x="8031" y="781"/>
                    <a:pt x="8585" y="781"/>
                  </a:cubicBezTo>
                  <a:cubicBezTo>
                    <a:pt x="8862" y="520"/>
                    <a:pt x="9415" y="781"/>
                    <a:pt x="9692" y="520"/>
                  </a:cubicBezTo>
                  <a:cubicBezTo>
                    <a:pt x="10523" y="520"/>
                    <a:pt x="11077" y="260"/>
                    <a:pt x="11631" y="0"/>
                  </a:cubicBezTo>
                  <a:cubicBezTo>
                    <a:pt x="11631" y="0"/>
                    <a:pt x="12185" y="0"/>
                    <a:pt x="12462" y="0"/>
                  </a:cubicBezTo>
                  <a:cubicBezTo>
                    <a:pt x="12462" y="0"/>
                    <a:pt x="12462" y="0"/>
                    <a:pt x="12462" y="0"/>
                  </a:cubicBezTo>
                  <a:cubicBezTo>
                    <a:pt x="13015" y="260"/>
                    <a:pt x="13846" y="260"/>
                    <a:pt x="14123" y="781"/>
                  </a:cubicBezTo>
                  <a:cubicBezTo>
                    <a:pt x="13846" y="1041"/>
                    <a:pt x="14400" y="1041"/>
                    <a:pt x="14400" y="1301"/>
                  </a:cubicBezTo>
                  <a:cubicBezTo>
                    <a:pt x="14400" y="1561"/>
                    <a:pt x="13846" y="1301"/>
                    <a:pt x="13846" y="1822"/>
                  </a:cubicBezTo>
                  <a:cubicBezTo>
                    <a:pt x="13015" y="2082"/>
                    <a:pt x="12462" y="2863"/>
                    <a:pt x="11908" y="3383"/>
                  </a:cubicBezTo>
                  <a:cubicBezTo>
                    <a:pt x="11631" y="3643"/>
                    <a:pt x="11631" y="3643"/>
                    <a:pt x="11631" y="3643"/>
                  </a:cubicBezTo>
                  <a:cubicBezTo>
                    <a:pt x="12185" y="3904"/>
                    <a:pt x="12462" y="3643"/>
                    <a:pt x="12738" y="3904"/>
                  </a:cubicBezTo>
                  <a:cubicBezTo>
                    <a:pt x="12738" y="4164"/>
                    <a:pt x="12738" y="4424"/>
                    <a:pt x="13015" y="4684"/>
                  </a:cubicBezTo>
                  <a:cubicBezTo>
                    <a:pt x="12738" y="4945"/>
                    <a:pt x="12462" y="5205"/>
                    <a:pt x="11908" y="5205"/>
                  </a:cubicBezTo>
                  <a:cubicBezTo>
                    <a:pt x="11908" y="5465"/>
                    <a:pt x="11631" y="5465"/>
                    <a:pt x="11631" y="5465"/>
                  </a:cubicBezTo>
                  <a:cubicBezTo>
                    <a:pt x="12462" y="5725"/>
                    <a:pt x="13015" y="5465"/>
                    <a:pt x="13569" y="5725"/>
                  </a:cubicBezTo>
                  <a:cubicBezTo>
                    <a:pt x="13846" y="5986"/>
                    <a:pt x="14123" y="5725"/>
                    <a:pt x="14400" y="5986"/>
                  </a:cubicBezTo>
                  <a:close/>
                  <a:moveTo>
                    <a:pt x="11077" y="6246"/>
                  </a:moveTo>
                  <a:cubicBezTo>
                    <a:pt x="11077" y="6506"/>
                    <a:pt x="10523" y="6506"/>
                    <a:pt x="10246" y="6766"/>
                  </a:cubicBezTo>
                  <a:cubicBezTo>
                    <a:pt x="9969" y="6766"/>
                    <a:pt x="9969" y="6766"/>
                    <a:pt x="9692" y="6766"/>
                  </a:cubicBezTo>
                  <a:cubicBezTo>
                    <a:pt x="9415" y="6766"/>
                    <a:pt x="9969" y="6506"/>
                    <a:pt x="9692" y="6246"/>
                  </a:cubicBezTo>
                  <a:cubicBezTo>
                    <a:pt x="9969" y="6246"/>
                    <a:pt x="10246" y="5725"/>
                    <a:pt x="10523" y="5986"/>
                  </a:cubicBezTo>
                  <a:cubicBezTo>
                    <a:pt x="10800" y="5986"/>
                    <a:pt x="10800" y="6506"/>
                    <a:pt x="11077" y="6246"/>
                  </a:cubicBezTo>
                  <a:close/>
                  <a:moveTo>
                    <a:pt x="20215" y="9369"/>
                  </a:moveTo>
                  <a:cubicBezTo>
                    <a:pt x="20215" y="9629"/>
                    <a:pt x="20215" y="9889"/>
                    <a:pt x="20492" y="10149"/>
                  </a:cubicBezTo>
                  <a:cubicBezTo>
                    <a:pt x="20215" y="10410"/>
                    <a:pt x="20215" y="10930"/>
                    <a:pt x="20492" y="11451"/>
                  </a:cubicBezTo>
                  <a:cubicBezTo>
                    <a:pt x="20492" y="11451"/>
                    <a:pt x="19938" y="11451"/>
                    <a:pt x="19938" y="11451"/>
                  </a:cubicBezTo>
                  <a:cubicBezTo>
                    <a:pt x="19938" y="10670"/>
                    <a:pt x="19938" y="9629"/>
                    <a:pt x="19938" y="8588"/>
                  </a:cubicBezTo>
                  <a:cubicBezTo>
                    <a:pt x="19938" y="8588"/>
                    <a:pt x="19938" y="8588"/>
                    <a:pt x="19938" y="8588"/>
                  </a:cubicBezTo>
                  <a:cubicBezTo>
                    <a:pt x="20215" y="8588"/>
                    <a:pt x="19938" y="8588"/>
                    <a:pt x="20215" y="8328"/>
                  </a:cubicBezTo>
                  <a:cubicBezTo>
                    <a:pt x="19938" y="8328"/>
                    <a:pt x="19938" y="8328"/>
                    <a:pt x="19938" y="8328"/>
                  </a:cubicBezTo>
                  <a:cubicBezTo>
                    <a:pt x="19938" y="8328"/>
                    <a:pt x="19938" y="8328"/>
                    <a:pt x="19938" y="8328"/>
                  </a:cubicBezTo>
                  <a:cubicBezTo>
                    <a:pt x="19938" y="8328"/>
                    <a:pt x="19938" y="8328"/>
                    <a:pt x="19938" y="8067"/>
                  </a:cubicBezTo>
                  <a:cubicBezTo>
                    <a:pt x="19938" y="8067"/>
                    <a:pt x="20215" y="7807"/>
                    <a:pt x="20215" y="7807"/>
                  </a:cubicBezTo>
                  <a:cubicBezTo>
                    <a:pt x="19938" y="7547"/>
                    <a:pt x="20215" y="7287"/>
                    <a:pt x="20215" y="7027"/>
                  </a:cubicBezTo>
                  <a:cubicBezTo>
                    <a:pt x="20215" y="7547"/>
                    <a:pt x="20215" y="8588"/>
                    <a:pt x="20215" y="9369"/>
                  </a:cubicBezTo>
                  <a:close/>
                  <a:moveTo>
                    <a:pt x="19662" y="9108"/>
                  </a:moveTo>
                  <a:cubicBezTo>
                    <a:pt x="19662" y="9108"/>
                    <a:pt x="19385" y="9369"/>
                    <a:pt x="19662" y="9629"/>
                  </a:cubicBezTo>
                  <a:cubicBezTo>
                    <a:pt x="19385" y="9629"/>
                    <a:pt x="19662" y="9889"/>
                    <a:pt x="19662" y="10149"/>
                  </a:cubicBezTo>
                  <a:cubicBezTo>
                    <a:pt x="19385" y="10410"/>
                    <a:pt x="19662" y="11190"/>
                    <a:pt x="19385" y="11451"/>
                  </a:cubicBezTo>
                  <a:cubicBezTo>
                    <a:pt x="19385" y="11451"/>
                    <a:pt x="19662" y="11711"/>
                    <a:pt x="19385" y="11971"/>
                  </a:cubicBezTo>
                  <a:cubicBezTo>
                    <a:pt x="19662" y="11971"/>
                    <a:pt x="19385" y="12231"/>
                    <a:pt x="19385" y="12492"/>
                  </a:cubicBezTo>
                  <a:cubicBezTo>
                    <a:pt x="19108" y="12752"/>
                    <a:pt x="19385" y="13012"/>
                    <a:pt x="19385" y="13272"/>
                  </a:cubicBezTo>
                  <a:cubicBezTo>
                    <a:pt x="19385" y="13272"/>
                    <a:pt x="19385" y="13272"/>
                    <a:pt x="19385" y="13272"/>
                  </a:cubicBezTo>
                  <a:cubicBezTo>
                    <a:pt x="19662" y="13272"/>
                    <a:pt x="19385" y="13012"/>
                    <a:pt x="19662" y="13012"/>
                  </a:cubicBezTo>
                  <a:cubicBezTo>
                    <a:pt x="19385" y="13272"/>
                    <a:pt x="19662" y="13533"/>
                    <a:pt x="19385" y="13793"/>
                  </a:cubicBezTo>
                  <a:cubicBezTo>
                    <a:pt x="19662" y="14053"/>
                    <a:pt x="19662" y="14573"/>
                    <a:pt x="19662" y="14834"/>
                  </a:cubicBezTo>
                  <a:cubicBezTo>
                    <a:pt x="19385" y="14834"/>
                    <a:pt x="19385" y="14573"/>
                    <a:pt x="19385" y="14573"/>
                  </a:cubicBezTo>
                  <a:cubicBezTo>
                    <a:pt x="19385" y="14834"/>
                    <a:pt x="19108" y="14834"/>
                    <a:pt x="19108" y="14834"/>
                  </a:cubicBezTo>
                  <a:cubicBezTo>
                    <a:pt x="19385" y="15094"/>
                    <a:pt x="19108" y="15354"/>
                    <a:pt x="19108" y="15614"/>
                  </a:cubicBezTo>
                  <a:cubicBezTo>
                    <a:pt x="18831" y="15614"/>
                    <a:pt x="19108" y="15354"/>
                    <a:pt x="18831" y="15354"/>
                  </a:cubicBezTo>
                  <a:cubicBezTo>
                    <a:pt x="19108" y="14834"/>
                    <a:pt x="19108" y="14573"/>
                    <a:pt x="18831" y="14313"/>
                  </a:cubicBezTo>
                  <a:cubicBezTo>
                    <a:pt x="18554" y="13793"/>
                    <a:pt x="19108" y="13533"/>
                    <a:pt x="18831" y="13012"/>
                  </a:cubicBezTo>
                  <a:cubicBezTo>
                    <a:pt x="19108" y="13012"/>
                    <a:pt x="18831" y="12752"/>
                    <a:pt x="19108" y="12752"/>
                  </a:cubicBezTo>
                  <a:cubicBezTo>
                    <a:pt x="18831" y="12492"/>
                    <a:pt x="18831" y="12492"/>
                    <a:pt x="18831" y="12492"/>
                  </a:cubicBezTo>
                  <a:cubicBezTo>
                    <a:pt x="18831" y="12231"/>
                    <a:pt x="19108" y="11971"/>
                    <a:pt x="19108" y="11451"/>
                  </a:cubicBezTo>
                  <a:cubicBezTo>
                    <a:pt x="19108" y="11451"/>
                    <a:pt x="19108" y="11451"/>
                    <a:pt x="19108" y="11190"/>
                  </a:cubicBezTo>
                  <a:cubicBezTo>
                    <a:pt x="19108" y="11190"/>
                    <a:pt x="18831" y="11190"/>
                    <a:pt x="18831" y="11190"/>
                  </a:cubicBezTo>
                  <a:cubicBezTo>
                    <a:pt x="19662" y="11190"/>
                    <a:pt x="18831" y="10410"/>
                    <a:pt x="19108" y="10149"/>
                  </a:cubicBezTo>
                  <a:cubicBezTo>
                    <a:pt x="18831" y="9889"/>
                    <a:pt x="19662" y="9629"/>
                    <a:pt x="19108" y="9369"/>
                  </a:cubicBezTo>
                  <a:cubicBezTo>
                    <a:pt x="19385" y="9108"/>
                    <a:pt x="19385" y="8588"/>
                    <a:pt x="19385" y="8328"/>
                  </a:cubicBezTo>
                  <a:cubicBezTo>
                    <a:pt x="19662" y="9108"/>
                    <a:pt x="19662" y="9108"/>
                    <a:pt x="19662" y="9108"/>
                  </a:cubicBezTo>
                  <a:close/>
                  <a:moveTo>
                    <a:pt x="9415" y="10670"/>
                  </a:moveTo>
                  <a:cubicBezTo>
                    <a:pt x="9138" y="10410"/>
                    <a:pt x="9138" y="10410"/>
                    <a:pt x="9138" y="10410"/>
                  </a:cubicBezTo>
                  <a:cubicBezTo>
                    <a:pt x="9138" y="10410"/>
                    <a:pt x="9138" y="10670"/>
                    <a:pt x="9138" y="10930"/>
                  </a:cubicBezTo>
                  <a:cubicBezTo>
                    <a:pt x="9138" y="10930"/>
                    <a:pt x="9415" y="11190"/>
                    <a:pt x="9415" y="11451"/>
                  </a:cubicBezTo>
                  <a:cubicBezTo>
                    <a:pt x="8862" y="11971"/>
                    <a:pt x="8031" y="12231"/>
                    <a:pt x="7754" y="12752"/>
                  </a:cubicBezTo>
                  <a:cubicBezTo>
                    <a:pt x="7477" y="12752"/>
                    <a:pt x="7477" y="13012"/>
                    <a:pt x="7200" y="13012"/>
                  </a:cubicBezTo>
                  <a:cubicBezTo>
                    <a:pt x="5815" y="13793"/>
                    <a:pt x="4708" y="14834"/>
                    <a:pt x="3323" y="15614"/>
                  </a:cubicBezTo>
                  <a:cubicBezTo>
                    <a:pt x="3323" y="15614"/>
                    <a:pt x="3323" y="15614"/>
                    <a:pt x="3046" y="15614"/>
                  </a:cubicBezTo>
                  <a:cubicBezTo>
                    <a:pt x="3046" y="15614"/>
                    <a:pt x="3046" y="15354"/>
                    <a:pt x="2769" y="15354"/>
                  </a:cubicBezTo>
                  <a:cubicBezTo>
                    <a:pt x="3046" y="14834"/>
                    <a:pt x="2769" y="14573"/>
                    <a:pt x="2769" y="14573"/>
                  </a:cubicBezTo>
                  <a:cubicBezTo>
                    <a:pt x="2769" y="14053"/>
                    <a:pt x="3046" y="13793"/>
                    <a:pt x="2492" y="13533"/>
                  </a:cubicBezTo>
                  <a:cubicBezTo>
                    <a:pt x="3046" y="13012"/>
                    <a:pt x="2769" y="12231"/>
                    <a:pt x="2769" y="11711"/>
                  </a:cubicBezTo>
                  <a:cubicBezTo>
                    <a:pt x="3323" y="12231"/>
                    <a:pt x="3877" y="11711"/>
                    <a:pt x="4708" y="11971"/>
                  </a:cubicBezTo>
                  <a:cubicBezTo>
                    <a:pt x="4708" y="11711"/>
                    <a:pt x="4985" y="11711"/>
                    <a:pt x="4985" y="11711"/>
                  </a:cubicBezTo>
                  <a:cubicBezTo>
                    <a:pt x="5538" y="11451"/>
                    <a:pt x="5815" y="11190"/>
                    <a:pt x="6369" y="11190"/>
                  </a:cubicBezTo>
                  <a:cubicBezTo>
                    <a:pt x="6646" y="11190"/>
                    <a:pt x="6646" y="10670"/>
                    <a:pt x="7200" y="10930"/>
                  </a:cubicBezTo>
                  <a:cubicBezTo>
                    <a:pt x="7477" y="10670"/>
                    <a:pt x="7754" y="10149"/>
                    <a:pt x="8308" y="10149"/>
                  </a:cubicBezTo>
                  <a:cubicBezTo>
                    <a:pt x="8308" y="9889"/>
                    <a:pt x="8585" y="9889"/>
                    <a:pt x="8862" y="9629"/>
                  </a:cubicBezTo>
                  <a:cubicBezTo>
                    <a:pt x="9138" y="9889"/>
                    <a:pt x="9415" y="10410"/>
                    <a:pt x="9415" y="10670"/>
                  </a:cubicBezTo>
                  <a:close/>
                  <a:moveTo>
                    <a:pt x="20492" y="11971"/>
                  </a:moveTo>
                  <a:cubicBezTo>
                    <a:pt x="20215" y="11971"/>
                    <a:pt x="20215" y="12231"/>
                    <a:pt x="20215" y="12492"/>
                  </a:cubicBezTo>
                  <a:cubicBezTo>
                    <a:pt x="20215" y="12492"/>
                    <a:pt x="20215" y="12492"/>
                    <a:pt x="20215" y="12492"/>
                  </a:cubicBezTo>
                  <a:cubicBezTo>
                    <a:pt x="20492" y="12492"/>
                    <a:pt x="20492" y="12492"/>
                    <a:pt x="20492" y="12492"/>
                  </a:cubicBezTo>
                  <a:cubicBezTo>
                    <a:pt x="20492" y="12752"/>
                    <a:pt x="20492" y="13012"/>
                    <a:pt x="20215" y="13272"/>
                  </a:cubicBezTo>
                  <a:cubicBezTo>
                    <a:pt x="20492" y="13533"/>
                    <a:pt x="20492" y="14053"/>
                    <a:pt x="20215" y="14313"/>
                  </a:cubicBezTo>
                  <a:cubicBezTo>
                    <a:pt x="20215" y="14313"/>
                    <a:pt x="20215" y="14573"/>
                    <a:pt x="20215" y="14573"/>
                  </a:cubicBezTo>
                  <a:cubicBezTo>
                    <a:pt x="20215" y="14573"/>
                    <a:pt x="19662" y="14053"/>
                    <a:pt x="19938" y="13793"/>
                  </a:cubicBezTo>
                  <a:cubicBezTo>
                    <a:pt x="19938" y="14053"/>
                    <a:pt x="19938" y="14053"/>
                    <a:pt x="19938" y="14053"/>
                  </a:cubicBezTo>
                  <a:cubicBezTo>
                    <a:pt x="20215" y="14053"/>
                    <a:pt x="20215" y="13533"/>
                    <a:pt x="20215" y="13272"/>
                  </a:cubicBezTo>
                  <a:cubicBezTo>
                    <a:pt x="19938" y="13012"/>
                    <a:pt x="20215" y="12752"/>
                    <a:pt x="19938" y="12752"/>
                  </a:cubicBezTo>
                  <a:cubicBezTo>
                    <a:pt x="20215" y="12752"/>
                    <a:pt x="19938" y="12492"/>
                    <a:pt x="19938" y="12492"/>
                  </a:cubicBezTo>
                  <a:cubicBezTo>
                    <a:pt x="19938" y="12492"/>
                    <a:pt x="19938" y="12492"/>
                    <a:pt x="19938" y="12492"/>
                  </a:cubicBezTo>
                  <a:cubicBezTo>
                    <a:pt x="19938" y="12231"/>
                    <a:pt x="19938" y="12231"/>
                    <a:pt x="19938" y="12231"/>
                  </a:cubicBezTo>
                  <a:cubicBezTo>
                    <a:pt x="20215" y="12231"/>
                    <a:pt x="20215" y="12231"/>
                    <a:pt x="20215" y="12231"/>
                  </a:cubicBezTo>
                  <a:cubicBezTo>
                    <a:pt x="20215" y="11971"/>
                    <a:pt x="19662" y="11711"/>
                    <a:pt x="20215" y="11711"/>
                  </a:cubicBezTo>
                  <a:cubicBezTo>
                    <a:pt x="20492" y="11711"/>
                    <a:pt x="20492" y="11711"/>
                    <a:pt x="20492" y="11711"/>
                  </a:cubicBezTo>
                  <a:lnTo>
                    <a:pt x="20492" y="11971"/>
                  </a:lnTo>
                  <a:close/>
                  <a:moveTo>
                    <a:pt x="19385" y="14313"/>
                  </a:moveTo>
                  <a:cubicBezTo>
                    <a:pt x="19385" y="14053"/>
                    <a:pt x="19385" y="14053"/>
                    <a:pt x="19385" y="14053"/>
                  </a:cubicBezTo>
                  <a:cubicBezTo>
                    <a:pt x="19385" y="14053"/>
                    <a:pt x="19385" y="14053"/>
                    <a:pt x="19385" y="14053"/>
                  </a:cubicBezTo>
                  <a:lnTo>
                    <a:pt x="19385" y="14313"/>
                  </a:lnTo>
                  <a:close/>
                  <a:moveTo>
                    <a:pt x="19385" y="17696"/>
                  </a:moveTo>
                  <a:cubicBezTo>
                    <a:pt x="19385" y="17436"/>
                    <a:pt x="19108" y="17436"/>
                    <a:pt x="19385" y="17176"/>
                  </a:cubicBezTo>
                  <a:cubicBezTo>
                    <a:pt x="19385" y="17696"/>
                    <a:pt x="19385" y="17696"/>
                    <a:pt x="19385" y="17696"/>
                  </a:cubicBezTo>
                  <a:close/>
                  <a:moveTo>
                    <a:pt x="19938" y="17696"/>
                  </a:moveTo>
                  <a:cubicBezTo>
                    <a:pt x="19938" y="17436"/>
                    <a:pt x="19662" y="17696"/>
                    <a:pt x="19662" y="17436"/>
                  </a:cubicBezTo>
                  <a:cubicBezTo>
                    <a:pt x="19938" y="17436"/>
                    <a:pt x="19938" y="17436"/>
                    <a:pt x="19938" y="17436"/>
                  </a:cubicBezTo>
                  <a:lnTo>
                    <a:pt x="19938" y="17696"/>
                  </a:lnTo>
                  <a:close/>
                  <a:moveTo>
                    <a:pt x="20492" y="18217"/>
                  </a:moveTo>
                  <a:cubicBezTo>
                    <a:pt x="20492" y="18217"/>
                    <a:pt x="20492" y="18217"/>
                    <a:pt x="20492" y="18217"/>
                  </a:cubicBezTo>
                  <a:cubicBezTo>
                    <a:pt x="20492" y="17957"/>
                    <a:pt x="20492" y="17957"/>
                    <a:pt x="20492" y="17957"/>
                  </a:cubicBezTo>
                  <a:cubicBezTo>
                    <a:pt x="20492" y="17957"/>
                    <a:pt x="20492" y="17957"/>
                    <a:pt x="20492" y="18217"/>
                  </a:cubicBezTo>
                  <a:close/>
                  <a:moveTo>
                    <a:pt x="21046" y="19778"/>
                  </a:moveTo>
                  <a:cubicBezTo>
                    <a:pt x="21046" y="19778"/>
                    <a:pt x="21046" y="20039"/>
                    <a:pt x="21046" y="20039"/>
                  </a:cubicBezTo>
                  <a:cubicBezTo>
                    <a:pt x="20769" y="19778"/>
                    <a:pt x="21046" y="19778"/>
                    <a:pt x="21046" y="19778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9" name="Freeform 17"/>
            <p:cNvSpPr/>
            <p:nvPr/>
          </p:nvSpPr>
          <p:spPr>
            <a:xfrm>
              <a:off x="22979150" y="2787538"/>
              <a:ext cx="513383" cy="466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34" y="1580"/>
                  </a:moveTo>
                  <a:cubicBezTo>
                    <a:pt x="6894" y="1580"/>
                    <a:pt x="6894" y="2107"/>
                    <a:pt x="6894" y="1580"/>
                  </a:cubicBezTo>
                  <a:cubicBezTo>
                    <a:pt x="7353" y="2107"/>
                    <a:pt x="7813" y="2107"/>
                    <a:pt x="8272" y="2634"/>
                  </a:cubicBezTo>
                  <a:cubicBezTo>
                    <a:pt x="8272" y="3161"/>
                    <a:pt x="7813" y="3161"/>
                    <a:pt x="7813" y="3688"/>
                  </a:cubicBezTo>
                  <a:cubicBezTo>
                    <a:pt x="7353" y="4215"/>
                    <a:pt x="7353" y="3688"/>
                    <a:pt x="7353" y="4215"/>
                  </a:cubicBezTo>
                  <a:cubicBezTo>
                    <a:pt x="6894" y="4215"/>
                    <a:pt x="6894" y="4741"/>
                    <a:pt x="6434" y="4741"/>
                  </a:cubicBezTo>
                  <a:cubicBezTo>
                    <a:pt x="5974" y="4741"/>
                    <a:pt x="5974" y="4741"/>
                    <a:pt x="5974" y="4741"/>
                  </a:cubicBezTo>
                  <a:cubicBezTo>
                    <a:pt x="5515" y="5268"/>
                    <a:pt x="5055" y="5795"/>
                    <a:pt x="4596" y="5795"/>
                  </a:cubicBezTo>
                  <a:cubicBezTo>
                    <a:pt x="4596" y="5795"/>
                    <a:pt x="5055" y="5268"/>
                    <a:pt x="5055" y="4741"/>
                  </a:cubicBezTo>
                  <a:cubicBezTo>
                    <a:pt x="5055" y="4215"/>
                    <a:pt x="5515" y="3688"/>
                    <a:pt x="5515" y="3161"/>
                  </a:cubicBezTo>
                  <a:cubicBezTo>
                    <a:pt x="5055" y="2107"/>
                    <a:pt x="4596" y="1580"/>
                    <a:pt x="4596" y="1054"/>
                  </a:cubicBezTo>
                  <a:cubicBezTo>
                    <a:pt x="5055" y="527"/>
                    <a:pt x="5055" y="527"/>
                    <a:pt x="5055" y="0"/>
                  </a:cubicBezTo>
                  <a:cubicBezTo>
                    <a:pt x="5515" y="0"/>
                    <a:pt x="5515" y="0"/>
                    <a:pt x="5515" y="0"/>
                  </a:cubicBezTo>
                  <a:lnTo>
                    <a:pt x="6434" y="1580"/>
                  </a:lnTo>
                  <a:close/>
                  <a:moveTo>
                    <a:pt x="15626" y="3688"/>
                  </a:moveTo>
                  <a:cubicBezTo>
                    <a:pt x="16085" y="4215"/>
                    <a:pt x="16545" y="4741"/>
                    <a:pt x="16545" y="5268"/>
                  </a:cubicBezTo>
                  <a:cubicBezTo>
                    <a:pt x="16085" y="5795"/>
                    <a:pt x="15626" y="5795"/>
                    <a:pt x="15166" y="5795"/>
                  </a:cubicBezTo>
                  <a:cubicBezTo>
                    <a:pt x="15166" y="5795"/>
                    <a:pt x="15166" y="5795"/>
                    <a:pt x="15166" y="5795"/>
                  </a:cubicBezTo>
                  <a:cubicBezTo>
                    <a:pt x="14706" y="6322"/>
                    <a:pt x="14247" y="6322"/>
                    <a:pt x="13787" y="6849"/>
                  </a:cubicBezTo>
                  <a:cubicBezTo>
                    <a:pt x="13787" y="6849"/>
                    <a:pt x="13328" y="6849"/>
                    <a:pt x="13328" y="6849"/>
                  </a:cubicBezTo>
                  <a:cubicBezTo>
                    <a:pt x="12868" y="7902"/>
                    <a:pt x="12409" y="8429"/>
                    <a:pt x="11949" y="8956"/>
                  </a:cubicBezTo>
                  <a:cubicBezTo>
                    <a:pt x="12409" y="9483"/>
                    <a:pt x="12868" y="10010"/>
                    <a:pt x="13328" y="10010"/>
                  </a:cubicBezTo>
                  <a:cubicBezTo>
                    <a:pt x="13787" y="10537"/>
                    <a:pt x="14247" y="11063"/>
                    <a:pt x="15166" y="11590"/>
                  </a:cubicBezTo>
                  <a:cubicBezTo>
                    <a:pt x="15626" y="11590"/>
                    <a:pt x="16085" y="12117"/>
                    <a:pt x="16545" y="12117"/>
                  </a:cubicBezTo>
                  <a:cubicBezTo>
                    <a:pt x="17004" y="12117"/>
                    <a:pt x="17464" y="12117"/>
                    <a:pt x="17923" y="12644"/>
                  </a:cubicBezTo>
                  <a:cubicBezTo>
                    <a:pt x="17923" y="12644"/>
                    <a:pt x="17923" y="12644"/>
                    <a:pt x="17923" y="12644"/>
                  </a:cubicBezTo>
                  <a:cubicBezTo>
                    <a:pt x="17923" y="12644"/>
                    <a:pt x="17923" y="12644"/>
                    <a:pt x="18383" y="12644"/>
                  </a:cubicBezTo>
                  <a:cubicBezTo>
                    <a:pt x="18383" y="12644"/>
                    <a:pt x="18383" y="12644"/>
                    <a:pt x="18383" y="12644"/>
                  </a:cubicBezTo>
                  <a:cubicBezTo>
                    <a:pt x="18383" y="12644"/>
                    <a:pt x="18383" y="12644"/>
                    <a:pt x="18383" y="12644"/>
                  </a:cubicBezTo>
                  <a:cubicBezTo>
                    <a:pt x="20681" y="12644"/>
                    <a:pt x="20681" y="12644"/>
                    <a:pt x="20681" y="12644"/>
                  </a:cubicBezTo>
                  <a:cubicBezTo>
                    <a:pt x="20681" y="13171"/>
                    <a:pt x="21140" y="12644"/>
                    <a:pt x="21140" y="13171"/>
                  </a:cubicBezTo>
                  <a:cubicBezTo>
                    <a:pt x="21140" y="13698"/>
                    <a:pt x="21600" y="13698"/>
                    <a:pt x="21600" y="13698"/>
                  </a:cubicBezTo>
                  <a:cubicBezTo>
                    <a:pt x="21600" y="13698"/>
                    <a:pt x="21600" y="13698"/>
                    <a:pt x="21600" y="13698"/>
                  </a:cubicBezTo>
                  <a:cubicBezTo>
                    <a:pt x="21600" y="14224"/>
                    <a:pt x="21600" y="14224"/>
                    <a:pt x="21600" y="14224"/>
                  </a:cubicBezTo>
                  <a:cubicBezTo>
                    <a:pt x="21600" y="14224"/>
                    <a:pt x="21600" y="14224"/>
                    <a:pt x="21140" y="14224"/>
                  </a:cubicBezTo>
                  <a:cubicBezTo>
                    <a:pt x="21140" y="14224"/>
                    <a:pt x="20681" y="14224"/>
                    <a:pt x="20681" y="14751"/>
                  </a:cubicBezTo>
                  <a:cubicBezTo>
                    <a:pt x="19762" y="14751"/>
                    <a:pt x="18843" y="14751"/>
                    <a:pt x="17923" y="14224"/>
                  </a:cubicBezTo>
                  <a:cubicBezTo>
                    <a:pt x="17464" y="14224"/>
                    <a:pt x="17004" y="14224"/>
                    <a:pt x="16545" y="14224"/>
                  </a:cubicBezTo>
                  <a:cubicBezTo>
                    <a:pt x="16545" y="14224"/>
                    <a:pt x="16545" y="14224"/>
                    <a:pt x="16545" y="14224"/>
                  </a:cubicBezTo>
                  <a:cubicBezTo>
                    <a:pt x="16085" y="13698"/>
                    <a:pt x="15166" y="13698"/>
                    <a:pt x="14706" y="13171"/>
                  </a:cubicBezTo>
                  <a:cubicBezTo>
                    <a:pt x="13787" y="12644"/>
                    <a:pt x="13328" y="11590"/>
                    <a:pt x="12409" y="11063"/>
                  </a:cubicBezTo>
                  <a:cubicBezTo>
                    <a:pt x="12409" y="10537"/>
                    <a:pt x="11949" y="10537"/>
                    <a:pt x="11489" y="10010"/>
                  </a:cubicBezTo>
                  <a:cubicBezTo>
                    <a:pt x="11489" y="10537"/>
                    <a:pt x="11030" y="11063"/>
                    <a:pt x="11030" y="11590"/>
                  </a:cubicBezTo>
                  <a:cubicBezTo>
                    <a:pt x="10570" y="12117"/>
                    <a:pt x="10570" y="12644"/>
                    <a:pt x="10111" y="13171"/>
                  </a:cubicBezTo>
                  <a:cubicBezTo>
                    <a:pt x="9651" y="13698"/>
                    <a:pt x="9651" y="14751"/>
                    <a:pt x="9191" y="15278"/>
                  </a:cubicBezTo>
                  <a:cubicBezTo>
                    <a:pt x="8272" y="15805"/>
                    <a:pt x="8272" y="16859"/>
                    <a:pt x="7813" y="17385"/>
                  </a:cubicBezTo>
                  <a:cubicBezTo>
                    <a:pt x="7353" y="16859"/>
                    <a:pt x="7353" y="16859"/>
                    <a:pt x="7353" y="16859"/>
                  </a:cubicBezTo>
                  <a:cubicBezTo>
                    <a:pt x="7353" y="16859"/>
                    <a:pt x="7353" y="16859"/>
                    <a:pt x="7353" y="16859"/>
                  </a:cubicBezTo>
                  <a:cubicBezTo>
                    <a:pt x="7353" y="16859"/>
                    <a:pt x="7353" y="16859"/>
                    <a:pt x="7353" y="16859"/>
                  </a:cubicBezTo>
                  <a:cubicBezTo>
                    <a:pt x="7353" y="16859"/>
                    <a:pt x="7353" y="16332"/>
                    <a:pt x="7353" y="16332"/>
                  </a:cubicBezTo>
                  <a:cubicBezTo>
                    <a:pt x="6894" y="15805"/>
                    <a:pt x="6894" y="15278"/>
                    <a:pt x="7353" y="14751"/>
                  </a:cubicBezTo>
                  <a:cubicBezTo>
                    <a:pt x="8272" y="13171"/>
                    <a:pt x="9651" y="11063"/>
                    <a:pt x="10570" y="9483"/>
                  </a:cubicBezTo>
                  <a:cubicBezTo>
                    <a:pt x="10570" y="8956"/>
                    <a:pt x="11030" y="9483"/>
                    <a:pt x="11030" y="9483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489" y="8429"/>
                    <a:pt x="11489" y="8429"/>
                  </a:cubicBezTo>
                  <a:cubicBezTo>
                    <a:pt x="11489" y="7902"/>
                    <a:pt x="11489" y="7902"/>
                    <a:pt x="11949" y="7902"/>
                  </a:cubicBezTo>
                  <a:cubicBezTo>
                    <a:pt x="11949" y="6849"/>
                    <a:pt x="12868" y="6849"/>
                    <a:pt x="13328" y="5795"/>
                  </a:cubicBezTo>
                  <a:cubicBezTo>
                    <a:pt x="13787" y="5268"/>
                    <a:pt x="14706" y="4741"/>
                    <a:pt x="14706" y="4215"/>
                  </a:cubicBezTo>
                  <a:cubicBezTo>
                    <a:pt x="15166" y="3688"/>
                    <a:pt x="15626" y="4215"/>
                    <a:pt x="15626" y="3688"/>
                  </a:cubicBezTo>
                  <a:close/>
                  <a:moveTo>
                    <a:pt x="12868" y="4215"/>
                  </a:moveTo>
                  <a:cubicBezTo>
                    <a:pt x="12409" y="4741"/>
                    <a:pt x="11949" y="4741"/>
                    <a:pt x="11489" y="4741"/>
                  </a:cubicBezTo>
                  <a:cubicBezTo>
                    <a:pt x="11030" y="5268"/>
                    <a:pt x="10570" y="5268"/>
                    <a:pt x="10570" y="5795"/>
                  </a:cubicBezTo>
                  <a:cubicBezTo>
                    <a:pt x="10111" y="5795"/>
                    <a:pt x="10570" y="6322"/>
                    <a:pt x="10111" y="6322"/>
                  </a:cubicBezTo>
                  <a:cubicBezTo>
                    <a:pt x="10111" y="6322"/>
                    <a:pt x="10111" y="6322"/>
                    <a:pt x="10111" y="6322"/>
                  </a:cubicBezTo>
                  <a:cubicBezTo>
                    <a:pt x="9651" y="6849"/>
                    <a:pt x="9651" y="7902"/>
                    <a:pt x="8732" y="7376"/>
                  </a:cubicBezTo>
                  <a:cubicBezTo>
                    <a:pt x="8272" y="7376"/>
                    <a:pt x="8272" y="6849"/>
                    <a:pt x="7813" y="6322"/>
                  </a:cubicBezTo>
                  <a:cubicBezTo>
                    <a:pt x="7813" y="5795"/>
                    <a:pt x="8272" y="5795"/>
                    <a:pt x="8272" y="5795"/>
                  </a:cubicBezTo>
                  <a:cubicBezTo>
                    <a:pt x="8732" y="5268"/>
                    <a:pt x="9651" y="5268"/>
                    <a:pt x="10111" y="4741"/>
                  </a:cubicBezTo>
                  <a:cubicBezTo>
                    <a:pt x="11030" y="4215"/>
                    <a:pt x="11489" y="4215"/>
                    <a:pt x="12409" y="4215"/>
                  </a:cubicBezTo>
                  <a:cubicBezTo>
                    <a:pt x="12409" y="4215"/>
                    <a:pt x="12868" y="3688"/>
                    <a:pt x="12868" y="4215"/>
                  </a:cubicBezTo>
                  <a:close/>
                  <a:moveTo>
                    <a:pt x="5974" y="10537"/>
                  </a:moveTo>
                  <a:cubicBezTo>
                    <a:pt x="6434" y="11063"/>
                    <a:pt x="5974" y="11590"/>
                    <a:pt x="5974" y="12117"/>
                  </a:cubicBezTo>
                  <a:cubicBezTo>
                    <a:pt x="7813" y="10537"/>
                    <a:pt x="7813" y="10537"/>
                    <a:pt x="7813" y="10537"/>
                  </a:cubicBezTo>
                  <a:cubicBezTo>
                    <a:pt x="8272" y="10537"/>
                    <a:pt x="8272" y="11063"/>
                    <a:pt x="7813" y="11063"/>
                  </a:cubicBezTo>
                  <a:cubicBezTo>
                    <a:pt x="7353" y="12117"/>
                    <a:pt x="6434" y="12644"/>
                    <a:pt x="6434" y="13698"/>
                  </a:cubicBezTo>
                  <a:cubicBezTo>
                    <a:pt x="5974" y="14224"/>
                    <a:pt x="5974" y="14751"/>
                    <a:pt x="5974" y="15278"/>
                  </a:cubicBezTo>
                  <a:cubicBezTo>
                    <a:pt x="5974" y="16332"/>
                    <a:pt x="5515" y="17385"/>
                    <a:pt x="5515" y="18439"/>
                  </a:cubicBezTo>
                  <a:cubicBezTo>
                    <a:pt x="5515" y="18966"/>
                    <a:pt x="5055" y="20020"/>
                    <a:pt x="5055" y="21073"/>
                  </a:cubicBezTo>
                  <a:cubicBezTo>
                    <a:pt x="4596" y="21073"/>
                    <a:pt x="4596" y="20546"/>
                    <a:pt x="4596" y="21073"/>
                  </a:cubicBezTo>
                  <a:cubicBezTo>
                    <a:pt x="4136" y="21073"/>
                    <a:pt x="4136" y="20546"/>
                    <a:pt x="4136" y="20546"/>
                  </a:cubicBezTo>
                  <a:cubicBezTo>
                    <a:pt x="4136" y="20546"/>
                    <a:pt x="4136" y="20546"/>
                    <a:pt x="4136" y="20546"/>
                  </a:cubicBezTo>
                  <a:cubicBezTo>
                    <a:pt x="3677" y="20020"/>
                    <a:pt x="3677" y="19493"/>
                    <a:pt x="3217" y="18966"/>
                  </a:cubicBezTo>
                  <a:cubicBezTo>
                    <a:pt x="3217" y="18439"/>
                    <a:pt x="3217" y="17912"/>
                    <a:pt x="3217" y="17385"/>
                  </a:cubicBezTo>
                  <a:cubicBezTo>
                    <a:pt x="3217" y="17385"/>
                    <a:pt x="3217" y="17912"/>
                    <a:pt x="2757" y="17912"/>
                  </a:cubicBezTo>
                  <a:cubicBezTo>
                    <a:pt x="2757" y="18439"/>
                    <a:pt x="2298" y="17912"/>
                    <a:pt x="2298" y="18439"/>
                  </a:cubicBezTo>
                  <a:cubicBezTo>
                    <a:pt x="2298" y="18966"/>
                    <a:pt x="1838" y="18966"/>
                    <a:pt x="1838" y="19493"/>
                  </a:cubicBezTo>
                  <a:cubicBezTo>
                    <a:pt x="1838" y="18966"/>
                    <a:pt x="919" y="18439"/>
                    <a:pt x="1379" y="17912"/>
                  </a:cubicBezTo>
                  <a:cubicBezTo>
                    <a:pt x="919" y="17912"/>
                    <a:pt x="919" y="17385"/>
                    <a:pt x="919" y="17385"/>
                  </a:cubicBezTo>
                  <a:cubicBezTo>
                    <a:pt x="919" y="16859"/>
                    <a:pt x="919" y="16859"/>
                    <a:pt x="919" y="16859"/>
                  </a:cubicBezTo>
                  <a:cubicBezTo>
                    <a:pt x="919" y="16859"/>
                    <a:pt x="919" y="16332"/>
                    <a:pt x="1379" y="16332"/>
                  </a:cubicBezTo>
                  <a:cubicBezTo>
                    <a:pt x="1838" y="15278"/>
                    <a:pt x="2757" y="14751"/>
                    <a:pt x="3217" y="13698"/>
                  </a:cubicBezTo>
                  <a:cubicBezTo>
                    <a:pt x="2757" y="13698"/>
                    <a:pt x="2757" y="13698"/>
                    <a:pt x="2298" y="13698"/>
                  </a:cubicBezTo>
                  <a:cubicBezTo>
                    <a:pt x="2298" y="13698"/>
                    <a:pt x="1838" y="13698"/>
                    <a:pt x="1838" y="13698"/>
                  </a:cubicBezTo>
                  <a:cubicBezTo>
                    <a:pt x="1838" y="13698"/>
                    <a:pt x="1379" y="13698"/>
                    <a:pt x="1379" y="13171"/>
                  </a:cubicBezTo>
                  <a:cubicBezTo>
                    <a:pt x="919" y="12644"/>
                    <a:pt x="460" y="12117"/>
                    <a:pt x="0" y="11590"/>
                  </a:cubicBezTo>
                  <a:cubicBezTo>
                    <a:pt x="0" y="11590"/>
                    <a:pt x="460" y="11063"/>
                    <a:pt x="0" y="11063"/>
                  </a:cubicBezTo>
                  <a:cubicBezTo>
                    <a:pt x="460" y="10537"/>
                    <a:pt x="460" y="10537"/>
                    <a:pt x="460" y="10537"/>
                  </a:cubicBezTo>
                  <a:cubicBezTo>
                    <a:pt x="460" y="10537"/>
                    <a:pt x="919" y="11063"/>
                    <a:pt x="1379" y="11063"/>
                  </a:cubicBezTo>
                  <a:cubicBezTo>
                    <a:pt x="2298" y="11590"/>
                    <a:pt x="2757" y="11063"/>
                    <a:pt x="3677" y="11063"/>
                  </a:cubicBezTo>
                  <a:cubicBezTo>
                    <a:pt x="4136" y="10537"/>
                    <a:pt x="4596" y="10010"/>
                    <a:pt x="5055" y="10010"/>
                  </a:cubicBezTo>
                  <a:cubicBezTo>
                    <a:pt x="5055" y="10010"/>
                    <a:pt x="5055" y="10010"/>
                    <a:pt x="5055" y="10010"/>
                  </a:cubicBezTo>
                  <a:cubicBezTo>
                    <a:pt x="5515" y="9483"/>
                    <a:pt x="5515" y="9483"/>
                    <a:pt x="5515" y="9483"/>
                  </a:cubicBezTo>
                  <a:cubicBezTo>
                    <a:pt x="5515" y="10010"/>
                    <a:pt x="5515" y="10537"/>
                    <a:pt x="5974" y="10537"/>
                  </a:cubicBezTo>
                  <a:close/>
                  <a:moveTo>
                    <a:pt x="14247" y="13698"/>
                  </a:moveTo>
                  <a:cubicBezTo>
                    <a:pt x="14706" y="14224"/>
                    <a:pt x="15626" y="14751"/>
                    <a:pt x="15626" y="15278"/>
                  </a:cubicBezTo>
                  <a:cubicBezTo>
                    <a:pt x="15626" y="16859"/>
                    <a:pt x="14706" y="17385"/>
                    <a:pt x="14247" y="17912"/>
                  </a:cubicBezTo>
                  <a:cubicBezTo>
                    <a:pt x="14706" y="18439"/>
                    <a:pt x="15166" y="18439"/>
                    <a:pt x="15166" y="19493"/>
                  </a:cubicBezTo>
                  <a:cubicBezTo>
                    <a:pt x="15166" y="19493"/>
                    <a:pt x="14706" y="19493"/>
                    <a:pt x="15166" y="20020"/>
                  </a:cubicBezTo>
                  <a:cubicBezTo>
                    <a:pt x="14706" y="20020"/>
                    <a:pt x="14247" y="21073"/>
                    <a:pt x="13787" y="21073"/>
                  </a:cubicBezTo>
                  <a:cubicBezTo>
                    <a:pt x="13328" y="20546"/>
                    <a:pt x="12868" y="20546"/>
                    <a:pt x="12409" y="20020"/>
                  </a:cubicBezTo>
                  <a:cubicBezTo>
                    <a:pt x="11949" y="20020"/>
                    <a:pt x="11949" y="19493"/>
                    <a:pt x="11489" y="18966"/>
                  </a:cubicBezTo>
                  <a:cubicBezTo>
                    <a:pt x="11489" y="18439"/>
                    <a:pt x="11030" y="17912"/>
                    <a:pt x="11489" y="17385"/>
                  </a:cubicBezTo>
                  <a:cubicBezTo>
                    <a:pt x="11949" y="16332"/>
                    <a:pt x="12409" y="16332"/>
                    <a:pt x="12409" y="15805"/>
                  </a:cubicBezTo>
                  <a:cubicBezTo>
                    <a:pt x="12409" y="15805"/>
                    <a:pt x="11949" y="15805"/>
                    <a:pt x="11949" y="15805"/>
                  </a:cubicBezTo>
                  <a:cubicBezTo>
                    <a:pt x="11489" y="15805"/>
                    <a:pt x="11030" y="16332"/>
                    <a:pt x="10570" y="15805"/>
                  </a:cubicBezTo>
                  <a:cubicBezTo>
                    <a:pt x="10111" y="15805"/>
                    <a:pt x="10111" y="16332"/>
                    <a:pt x="9651" y="16332"/>
                  </a:cubicBezTo>
                  <a:cubicBezTo>
                    <a:pt x="10111" y="17385"/>
                    <a:pt x="10111" y="18966"/>
                    <a:pt x="11030" y="20020"/>
                  </a:cubicBezTo>
                  <a:cubicBezTo>
                    <a:pt x="11030" y="20020"/>
                    <a:pt x="11030" y="20546"/>
                    <a:pt x="11030" y="21073"/>
                  </a:cubicBezTo>
                  <a:cubicBezTo>
                    <a:pt x="11030" y="21073"/>
                    <a:pt x="11030" y="21073"/>
                    <a:pt x="11030" y="21073"/>
                  </a:cubicBezTo>
                  <a:cubicBezTo>
                    <a:pt x="11030" y="20546"/>
                    <a:pt x="11030" y="20546"/>
                    <a:pt x="11030" y="20546"/>
                  </a:cubicBezTo>
                  <a:cubicBezTo>
                    <a:pt x="11030" y="21073"/>
                    <a:pt x="11030" y="21073"/>
                    <a:pt x="10570" y="21073"/>
                  </a:cubicBezTo>
                  <a:cubicBezTo>
                    <a:pt x="10570" y="21073"/>
                    <a:pt x="10570" y="21073"/>
                    <a:pt x="10570" y="21073"/>
                  </a:cubicBezTo>
                  <a:cubicBezTo>
                    <a:pt x="10570" y="21073"/>
                    <a:pt x="10570" y="21073"/>
                    <a:pt x="10570" y="21600"/>
                  </a:cubicBezTo>
                  <a:cubicBezTo>
                    <a:pt x="10570" y="21600"/>
                    <a:pt x="10570" y="21600"/>
                    <a:pt x="10570" y="21600"/>
                  </a:cubicBezTo>
                  <a:cubicBezTo>
                    <a:pt x="9651" y="20020"/>
                    <a:pt x="9191" y="19493"/>
                    <a:pt x="9191" y="17912"/>
                  </a:cubicBezTo>
                  <a:cubicBezTo>
                    <a:pt x="8732" y="16859"/>
                    <a:pt x="9191" y="16332"/>
                    <a:pt x="9191" y="15805"/>
                  </a:cubicBezTo>
                  <a:cubicBezTo>
                    <a:pt x="9651" y="15805"/>
                    <a:pt x="9651" y="15805"/>
                    <a:pt x="9651" y="15805"/>
                  </a:cubicBezTo>
                  <a:cubicBezTo>
                    <a:pt x="9651" y="15805"/>
                    <a:pt x="10111" y="15278"/>
                    <a:pt x="10111" y="15278"/>
                  </a:cubicBezTo>
                  <a:cubicBezTo>
                    <a:pt x="11030" y="14224"/>
                    <a:pt x="12409" y="14224"/>
                    <a:pt x="13328" y="13698"/>
                  </a:cubicBezTo>
                  <a:cubicBezTo>
                    <a:pt x="13787" y="14224"/>
                    <a:pt x="13787" y="13698"/>
                    <a:pt x="14247" y="13698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70" name="Freeform 18"/>
            <p:cNvSpPr/>
            <p:nvPr/>
          </p:nvSpPr>
          <p:spPr>
            <a:xfrm>
              <a:off x="21680845" y="2800267"/>
              <a:ext cx="664262" cy="617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382" extrusionOk="0">
                  <a:moveTo>
                    <a:pt x="7790" y="393"/>
                  </a:moveTo>
                  <a:cubicBezTo>
                    <a:pt x="8498" y="785"/>
                    <a:pt x="7436" y="1178"/>
                    <a:pt x="7790" y="1571"/>
                  </a:cubicBezTo>
                  <a:cubicBezTo>
                    <a:pt x="7790" y="1571"/>
                    <a:pt x="7436" y="1964"/>
                    <a:pt x="7790" y="1964"/>
                  </a:cubicBezTo>
                  <a:cubicBezTo>
                    <a:pt x="7790" y="2356"/>
                    <a:pt x="7790" y="2356"/>
                    <a:pt x="7790" y="2356"/>
                  </a:cubicBezTo>
                  <a:cubicBezTo>
                    <a:pt x="7790" y="2356"/>
                    <a:pt x="7790" y="2356"/>
                    <a:pt x="8144" y="2356"/>
                  </a:cubicBezTo>
                  <a:cubicBezTo>
                    <a:pt x="8144" y="2356"/>
                    <a:pt x="8144" y="1964"/>
                    <a:pt x="8144" y="1964"/>
                  </a:cubicBezTo>
                  <a:cubicBezTo>
                    <a:pt x="8498" y="1964"/>
                    <a:pt x="8498" y="2356"/>
                    <a:pt x="8498" y="2356"/>
                  </a:cubicBezTo>
                  <a:cubicBezTo>
                    <a:pt x="8852" y="2356"/>
                    <a:pt x="8852" y="2749"/>
                    <a:pt x="8852" y="2749"/>
                  </a:cubicBezTo>
                  <a:cubicBezTo>
                    <a:pt x="9207" y="2749"/>
                    <a:pt x="9207" y="3142"/>
                    <a:pt x="9561" y="3142"/>
                  </a:cubicBezTo>
                  <a:cubicBezTo>
                    <a:pt x="9561" y="3142"/>
                    <a:pt x="9561" y="3142"/>
                    <a:pt x="9561" y="3142"/>
                  </a:cubicBezTo>
                  <a:cubicBezTo>
                    <a:pt x="9561" y="3142"/>
                    <a:pt x="9561" y="3142"/>
                    <a:pt x="9561" y="3142"/>
                  </a:cubicBezTo>
                  <a:cubicBezTo>
                    <a:pt x="10269" y="2749"/>
                    <a:pt x="11331" y="2356"/>
                    <a:pt x="12393" y="1964"/>
                  </a:cubicBezTo>
                  <a:cubicBezTo>
                    <a:pt x="12393" y="1964"/>
                    <a:pt x="12748" y="1571"/>
                    <a:pt x="13102" y="1571"/>
                  </a:cubicBezTo>
                  <a:cubicBezTo>
                    <a:pt x="13456" y="1571"/>
                    <a:pt x="13810" y="1571"/>
                    <a:pt x="13810" y="1571"/>
                  </a:cubicBezTo>
                  <a:cubicBezTo>
                    <a:pt x="14164" y="1571"/>
                    <a:pt x="14164" y="1178"/>
                    <a:pt x="14518" y="1178"/>
                  </a:cubicBezTo>
                  <a:cubicBezTo>
                    <a:pt x="14872" y="1178"/>
                    <a:pt x="14872" y="1178"/>
                    <a:pt x="14872" y="1178"/>
                  </a:cubicBezTo>
                  <a:cubicBezTo>
                    <a:pt x="15226" y="1178"/>
                    <a:pt x="15934" y="1178"/>
                    <a:pt x="16643" y="1571"/>
                  </a:cubicBezTo>
                  <a:cubicBezTo>
                    <a:pt x="16997" y="1571"/>
                    <a:pt x="17351" y="1964"/>
                    <a:pt x="17705" y="2356"/>
                  </a:cubicBezTo>
                  <a:cubicBezTo>
                    <a:pt x="18413" y="2356"/>
                    <a:pt x="18413" y="3142"/>
                    <a:pt x="18767" y="3535"/>
                  </a:cubicBezTo>
                  <a:cubicBezTo>
                    <a:pt x="18413" y="3535"/>
                    <a:pt x="18413" y="3927"/>
                    <a:pt x="18413" y="3927"/>
                  </a:cubicBezTo>
                  <a:cubicBezTo>
                    <a:pt x="18413" y="3927"/>
                    <a:pt x="18413" y="3927"/>
                    <a:pt x="18413" y="4320"/>
                  </a:cubicBezTo>
                  <a:cubicBezTo>
                    <a:pt x="18413" y="4320"/>
                    <a:pt x="18413" y="4320"/>
                    <a:pt x="18413" y="4320"/>
                  </a:cubicBezTo>
                  <a:cubicBezTo>
                    <a:pt x="18413" y="4320"/>
                    <a:pt x="18059" y="4320"/>
                    <a:pt x="18413" y="4713"/>
                  </a:cubicBezTo>
                  <a:cubicBezTo>
                    <a:pt x="18059" y="4713"/>
                    <a:pt x="18059" y="5105"/>
                    <a:pt x="18059" y="5105"/>
                  </a:cubicBezTo>
                  <a:cubicBezTo>
                    <a:pt x="18059" y="5105"/>
                    <a:pt x="18059" y="5105"/>
                    <a:pt x="18059" y="5105"/>
                  </a:cubicBezTo>
                  <a:cubicBezTo>
                    <a:pt x="18059" y="5498"/>
                    <a:pt x="18059" y="5891"/>
                    <a:pt x="17705" y="5891"/>
                  </a:cubicBezTo>
                  <a:cubicBezTo>
                    <a:pt x="17705" y="6284"/>
                    <a:pt x="17351" y="6284"/>
                    <a:pt x="16997" y="6676"/>
                  </a:cubicBezTo>
                  <a:cubicBezTo>
                    <a:pt x="16997" y="6676"/>
                    <a:pt x="16997" y="6676"/>
                    <a:pt x="16997" y="6676"/>
                  </a:cubicBezTo>
                  <a:cubicBezTo>
                    <a:pt x="16289" y="7069"/>
                    <a:pt x="15934" y="7855"/>
                    <a:pt x="15226" y="8247"/>
                  </a:cubicBezTo>
                  <a:cubicBezTo>
                    <a:pt x="15226" y="8247"/>
                    <a:pt x="15226" y="7855"/>
                    <a:pt x="15226" y="8247"/>
                  </a:cubicBezTo>
                  <a:cubicBezTo>
                    <a:pt x="14872" y="8247"/>
                    <a:pt x="14872" y="8247"/>
                    <a:pt x="14872" y="8247"/>
                  </a:cubicBezTo>
                  <a:cubicBezTo>
                    <a:pt x="15226" y="7855"/>
                    <a:pt x="15226" y="7855"/>
                    <a:pt x="15226" y="7855"/>
                  </a:cubicBezTo>
                  <a:cubicBezTo>
                    <a:pt x="14872" y="7855"/>
                    <a:pt x="14518" y="8247"/>
                    <a:pt x="14518" y="8247"/>
                  </a:cubicBezTo>
                  <a:cubicBezTo>
                    <a:pt x="14164" y="8247"/>
                    <a:pt x="14164" y="8640"/>
                    <a:pt x="13810" y="8640"/>
                  </a:cubicBezTo>
                  <a:cubicBezTo>
                    <a:pt x="14872" y="6676"/>
                    <a:pt x="16643" y="5891"/>
                    <a:pt x="16997" y="3927"/>
                  </a:cubicBezTo>
                  <a:cubicBezTo>
                    <a:pt x="16997" y="3142"/>
                    <a:pt x="16643" y="2356"/>
                    <a:pt x="15934" y="1964"/>
                  </a:cubicBezTo>
                  <a:cubicBezTo>
                    <a:pt x="15580" y="2356"/>
                    <a:pt x="15226" y="1964"/>
                    <a:pt x="14872" y="2356"/>
                  </a:cubicBezTo>
                  <a:cubicBezTo>
                    <a:pt x="14872" y="2356"/>
                    <a:pt x="14518" y="1964"/>
                    <a:pt x="14164" y="1964"/>
                  </a:cubicBezTo>
                  <a:cubicBezTo>
                    <a:pt x="13810" y="2356"/>
                    <a:pt x="13456" y="2356"/>
                    <a:pt x="13456" y="2356"/>
                  </a:cubicBezTo>
                  <a:cubicBezTo>
                    <a:pt x="13102" y="2356"/>
                    <a:pt x="13102" y="2356"/>
                    <a:pt x="13102" y="2356"/>
                  </a:cubicBezTo>
                  <a:cubicBezTo>
                    <a:pt x="13102" y="2356"/>
                    <a:pt x="12748" y="2749"/>
                    <a:pt x="12748" y="2749"/>
                  </a:cubicBezTo>
                  <a:cubicBezTo>
                    <a:pt x="12039" y="2356"/>
                    <a:pt x="11685" y="3142"/>
                    <a:pt x="11331" y="3142"/>
                  </a:cubicBezTo>
                  <a:cubicBezTo>
                    <a:pt x="10977" y="3142"/>
                    <a:pt x="10623" y="3535"/>
                    <a:pt x="10269" y="3535"/>
                  </a:cubicBezTo>
                  <a:cubicBezTo>
                    <a:pt x="9915" y="3927"/>
                    <a:pt x="9207" y="4320"/>
                    <a:pt x="8852" y="4320"/>
                  </a:cubicBezTo>
                  <a:cubicBezTo>
                    <a:pt x="8498" y="5105"/>
                    <a:pt x="8144" y="5105"/>
                    <a:pt x="7790" y="5498"/>
                  </a:cubicBezTo>
                  <a:cubicBezTo>
                    <a:pt x="7436" y="5498"/>
                    <a:pt x="7790" y="5891"/>
                    <a:pt x="7436" y="6284"/>
                  </a:cubicBezTo>
                  <a:cubicBezTo>
                    <a:pt x="7790" y="6676"/>
                    <a:pt x="7436" y="6676"/>
                    <a:pt x="7436" y="7069"/>
                  </a:cubicBezTo>
                  <a:cubicBezTo>
                    <a:pt x="7436" y="7069"/>
                    <a:pt x="7790" y="7462"/>
                    <a:pt x="7436" y="7462"/>
                  </a:cubicBezTo>
                  <a:cubicBezTo>
                    <a:pt x="7436" y="7855"/>
                    <a:pt x="7436" y="8247"/>
                    <a:pt x="7436" y="8640"/>
                  </a:cubicBezTo>
                  <a:cubicBezTo>
                    <a:pt x="7436" y="9425"/>
                    <a:pt x="7436" y="10604"/>
                    <a:pt x="7436" y="11389"/>
                  </a:cubicBezTo>
                  <a:cubicBezTo>
                    <a:pt x="7436" y="11782"/>
                    <a:pt x="7436" y="12175"/>
                    <a:pt x="7436" y="12567"/>
                  </a:cubicBezTo>
                  <a:cubicBezTo>
                    <a:pt x="7436" y="13353"/>
                    <a:pt x="7436" y="14138"/>
                    <a:pt x="7436" y="14924"/>
                  </a:cubicBezTo>
                  <a:cubicBezTo>
                    <a:pt x="7436" y="15709"/>
                    <a:pt x="7082" y="16102"/>
                    <a:pt x="7082" y="16495"/>
                  </a:cubicBezTo>
                  <a:cubicBezTo>
                    <a:pt x="7082" y="16887"/>
                    <a:pt x="7436" y="17673"/>
                    <a:pt x="7082" y="18065"/>
                  </a:cubicBezTo>
                  <a:cubicBezTo>
                    <a:pt x="7082" y="18458"/>
                    <a:pt x="6728" y="18851"/>
                    <a:pt x="7082" y="19244"/>
                  </a:cubicBezTo>
                  <a:cubicBezTo>
                    <a:pt x="6374" y="19636"/>
                    <a:pt x="6728" y="20029"/>
                    <a:pt x="6728" y="20422"/>
                  </a:cubicBezTo>
                  <a:cubicBezTo>
                    <a:pt x="6728" y="20815"/>
                    <a:pt x="6374" y="21207"/>
                    <a:pt x="6020" y="21207"/>
                  </a:cubicBezTo>
                  <a:cubicBezTo>
                    <a:pt x="6020" y="21207"/>
                    <a:pt x="5666" y="21600"/>
                    <a:pt x="5666" y="21207"/>
                  </a:cubicBezTo>
                  <a:cubicBezTo>
                    <a:pt x="5666" y="20815"/>
                    <a:pt x="5666" y="20815"/>
                    <a:pt x="5311" y="20422"/>
                  </a:cubicBezTo>
                  <a:cubicBezTo>
                    <a:pt x="4957" y="20422"/>
                    <a:pt x="4603" y="20029"/>
                    <a:pt x="4603" y="19636"/>
                  </a:cubicBezTo>
                  <a:cubicBezTo>
                    <a:pt x="3541" y="18458"/>
                    <a:pt x="2479" y="17673"/>
                    <a:pt x="2125" y="16102"/>
                  </a:cubicBezTo>
                  <a:cubicBezTo>
                    <a:pt x="1770" y="15709"/>
                    <a:pt x="1770" y="15316"/>
                    <a:pt x="1416" y="14924"/>
                  </a:cubicBezTo>
                  <a:cubicBezTo>
                    <a:pt x="1770" y="14531"/>
                    <a:pt x="1416" y="14531"/>
                    <a:pt x="1416" y="13745"/>
                  </a:cubicBezTo>
                  <a:cubicBezTo>
                    <a:pt x="1416" y="13745"/>
                    <a:pt x="1770" y="13745"/>
                    <a:pt x="1416" y="13353"/>
                  </a:cubicBezTo>
                  <a:cubicBezTo>
                    <a:pt x="1416" y="13353"/>
                    <a:pt x="1416" y="13353"/>
                    <a:pt x="1416" y="13353"/>
                  </a:cubicBezTo>
                  <a:cubicBezTo>
                    <a:pt x="1416" y="12960"/>
                    <a:pt x="1770" y="12960"/>
                    <a:pt x="1770" y="12567"/>
                  </a:cubicBezTo>
                  <a:cubicBezTo>
                    <a:pt x="1770" y="12567"/>
                    <a:pt x="1770" y="12567"/>
                    <a:pt x="1770" y="12175"/>
                  </a:cubicBezTo>
                  <a:cubicBezTo>
                    <a:pt x="1416" y="12175"/>
                    <a:pt x="1770" y="12175"/>
                    <a:pt x="1416" y="11782"/>
                  </a:cubicBezTo>
                  <a:cubicBezTo>
                    <a:pt x="1770" y="11389"/>
                    <a:pt x="2125" y="10604"/>
                    <a:pt x="2125" y="10211"/>
                  </a:cubicBezTo>
                  <a:cubicBezTo>
                    <a:pt x="2479" y="10211"/>
                    <a:pt x="2479" y="9818"/>
                    <a:pt x="2833" y="9425"/>
                  </a:cubicBezTo>
                  <a:cubicBezTo>
                    <a:pt x="3541" y="8640"/>
                    <a:pt x="3895" y="7855"/>
                    <a:pt x="4603" y="7069"/>
                  </a:cubicBezTo>
                  <a:cubicBezTo>
                    <a:pt x="4603" y="7069"/>
                    <a:pt x="4603" y="7069"/>
                    <a:pt x="4603" y="7069"/>
                  </a:cubicBezTo>
                  <a:cubicBezTo>
                    <a:pt x="4603" y="7462"/>
                    <a:pt x="4249" y="7462"/>
                    <a:pt x="4249" y="7462"/>
                  </a:cubicBezTo>
                  <a:cubicBezTo>
                    <a:pt x="3541" y="7855"/>
                    <a:pt x="3187" y="8247"/>
                    <a:pt x="2479" y="7855"/>
                  </a:cubicBezTo>
                  <a:cubicBezTo>
                    <a:pt x="1770" y="7462"/>
                    <a:pt x="1416" y="7855"/>
                    <a:pt x="1062" y="7069"/>
                  </a:cubicBezTo>
                  <a:cubicBezTo>
                    <a:pt x="708" y="7069"/>
                    <a:pt x="708" y="6676"/>
                    <a:pt x="354" y="6284"/>
                  </a:cubicBezTo>
                  <a:cubicBezTo>
                    <a:pt x="0" y="6284"/>
                    <a:pt x="0" y="5891"/>
                    <a:pt x="0" y="5891"/>
                  </a:cubicBezTo>
                  <a:cubicBezTo>
                    <a:pt x="0" y="5498"/>
                    <a:pt x="0" y="5498"/>
                    <a:pt x="0" y="5498"/>
                  </a:cubicBezTo>
                  <a:cubicBezTo>
                    <a:pt x="0" y="5891"/>
                    <a:pt x="354" y="5891"/>
                    <a:pt x="354" y="5891"/>
                  </a:cubicBezTo>
                  <a:cubicBezTo>
                    <a:pt x="354" y="5498"/>
                    <a:pt x="354" y="5498"/>
                    <a:pt x="354" y="5498"/>
                  </a:cubicBezTo>
                  <a:cubicBezTo>
                    <a:pt x="354" y="5498"/>
                    <a:pt x="0" y="5498"/>
                    <a:pt x="0" y="5105"/>
                  </a:cubicBezTo>
                  <a:cubicBezTo>
                    <a:pt x="354" y="4713"/>
                    <a:pt x="708" y="5498"/>
                    <a:pt x="708" y="5498"/>
                  </a:cubicBezTo>
                  <a:cubicBezTo>
                    <a:pt x="1062" y="5105"/>
                    <a:pt x="1416" y="5498"/>
                    <a:pt x="1770" y="5498"/>
                  </a:cubicBezTo>
                  <a:cubicBezTo>
                    <a:pt x="1770" y="5498"/>
                    <a:pt x="2125" y="5105"/>
                    <a:pt x="2125" y="5105"/>
                  </a:cubicBezTo>
                  <a:cubicBezTo>
                    <a:pt x="2479" y="5105"/>
                    <a:pt x="2833" y="5105"/>
                    <a:pt x="3187" y="5105"/>
                  </a:cubicBezTo>
                  <a:cubicBezTo>
                    <a:pt x="3541" y="4713"/>
                    <a:pt x="3895" y="4320"/>
                    <a:pt x="4249" y="4713"/>
                  </a:cubicBezTo>
                  <a:cubicBezTo>
                    <a:pt x="4603" y="4320"/>
                    <a:pt x="4957" y="4320"/>
                    <a:pt x="5311" y="4320"/>
                  </a:cubicBezTo>
                  <a:cubicBezTo>
                    <a:pt x="5666" y="4320"/>
                    <a:pt x="5666" y="3535"/>
                    <a:pt x="6020" y="3927"/>
                  </a:cubicBezTo>
                  <a:cubicBezTo>
                    <a:pt x="6728" y="3535"/>
                    <a:pt x="6374" y="2749"/>
                    <a:pt x="6728" y="2356"/>
                  </a:cubicBezTo>
                  <a:cubicBezTo>
                    <a:pt x="6728" y="1964"/>
                    <a:pt x="6728" y="1571"/>
                    <a:pt x="7082" y="1178"/>
                  </a:cubicBezTo>
                  <a:cubicBezTo>
                    <a:pt x="6728" y="1178"/>
                    <a:pt x="7082" y="1178"/>
                    <a:pt x="6728" y="785"/>
                  </a:cubicBezTo>
                  <a:cubicBezTo>
                    <a:pt x="7436" y="785"/>
                    <a:pt x="6728" y="0"/>
                    <a:pt x="7436" y="0"/>
                  </a:cubicBezTo>
                  <a:cubicBezTo>
                    <a:pt x="7436" y="0"/>
                    <a:pt x="7436" y="393"/>
                    <a:pt x="7790" y="393"/>
                  </a:cubicBezTo>
                  <a:close/>
                  <a:moveTo>
                    <a:pt x="12748" y="7462"/>
                  </a:moveTo>
                  <a:cubicBezTo>
                    <a:pt x="13102" y="7462"/>
                    <a:pt x="13102" y="7855"/>
                    <a:pt x="13102" y="8247"/>
                  </a:cubicBezTo>
                  <a:cubicBezTo>
                    <a:pt x="12748" y="8247"/>
                    <a:pt x="12748" y="8247"/>
                    <a:pt x="12748" y="8247"/>
                  </a:cubicBezTo>
                  <a:cubicBezTo>
                    <a:pt x="12748" y="8247"/>
                    <a:pt x="12748" y="8247"/>
                    <a:pt x="12748" y="8247"/>
                  </a:cubicBezTo>
                  <a:cubicBezTo>
                    <a:pt x="13102" y="8247"/>
                    <a:pt x="12748" y="8640"/>
                    <a:pt x="12748" y="9033"/>
                  </a:cubicBezTo>
                  <a:cubicBezTo>
                    <a:pt x="13102" y="10211"/>
                    <a:pt x="12393" y="10996"/>
                    <a:pt x="12748" y="11782"/>
                  </a:cubicBezTo>
                  <a:cubicBezTo>
                    <a:pt x="13102" y="10996"/>
                    <a:pt x="13810" y="10211"/>
                    <a:pt x="14518" y="9818"/>
                  </a:cubicBezTo>
                  <a:cubicBezTo>
                    <a:pt x="15226" y="9425"/>
                    <a:pt x="15580" y="9033"/>
                    <a:pt x="16289" y="9033"/>
                  </a:cubicBezTo>
                  <a:cubicBezTo>
                    <a:pt x="16289" y="9033"/>
                    <a:pt x="16643" y="9033"/>
                    <a:pt x="16643" y="9033"/>
                  </a:cubicBezTo>
                  <a:cubicBezTo>
                    <a:pt x="16643" y="8640"/>
                    <a:pt x="16643" y="8640"/>
                    <a:pt x="16643" y="8640"/>
                  </a:cubicBezTo>
                  <a:cubicBezTo>
                    <a:pt x="16997" y="9033"/>
                    <a:pt x="17351" y="8640"/>
                    <a:pt x="17705" y="9033"/>
                  </a:cubicBezTo>
                  <a:cubicBezTo>
                    <a:pt x="18059" y="8640"/>
                    <a:pt x="18059" y="9425"/>
                    <a:pt x="18413" y="9425"/>
                  </a:cubicBezTo>
                  <a:cubicBezTo>
                    <a:pt x="18767" y="9818"/>
                    <a:pt x="18767" y="9818"/>
                    <a:pt x="18767" y="9818"/>
                  </a:cubicBezTo>
                  <a:cubicBezTo>
                    <a:pt x="18767" y="10211"/>
                    <a:pt x="19121" y="10604"/>
                    <a:pt x="19121" y="10996"/>
                  </a:cubicBezTo>
                  <a:cubicBezTo>
                    <a:pt x="19475" y="11389"/>
                    <a:pt x="19475" y="11389"/>
                    <a:pt x="19475" y="11782"/>
                  </a:cubicBezTo>
                  <a:cubicBezTo>
                    <a:pt x="19475" y="12175"/>
                    <a:pt x="19475" y="12567"/>
                    <a:pt x="19475" y="12567"/>
                  </a:cubicBezTo>
                  <a:cubicBezTo>
                    <a:pt x="19830" y="12960"/>
                    <a:pt x="19475" y="12960"/>
                    <a:pt x="19475" y="12960"/>
                  </a:cubicBezTo>
                  <a:cubicBezTo>
                    <a:pt x="19121" y="14138"/>
                    <a:pt x="18767" y="14924"/>
                    <a:pt x="18413" y="15709"/>
                  </a:cubicBezTo>
                  <a:cubicBezTo>
                    <a:pt x="18413" y="16102"/>
                    <a:pt x="18767" y="16495"/>
                    <a:pt x="18767" y="16495"/>
                  </a:cubicBezTo>
                  <a:cubicBezTo>
                    <a:pt x="19475" y="16887"/>
                    <a:pt x="19475" y="17280"/>
                    <a:pt x="20184" y="17673"/>
                  </a:cubicBezTo>
                  <a:cubicBezTo>
                    <a:pt x="20184" y="17673"/>
                    <a:pt x="20184" y="18065"/>
                    <a:pt x="20538" y="18065"/>
                  </a:cubicBezTo>
                  <a:cubicBezTo>
                    <a:pt x="20892" y="18458"/>
                    <a:pt x="21246" y="18851"/>
                    <a:pt x="21246" y="19244"/>
                  </a:cubicBezTo>
                  <a:cubicBezTo>
                    <a:pt x="21246" y="19636"/>
                    <a:pt x="21600" y="19636"/>
                    <a:pt x="21246" y="20029"/>
                  </a:cubicBezTo>
                  <a:cubicBezTo>
                    <a:pt x="21600" y="20029"/>
                    <a:pt x="21246" y="20422"/>
                    <a:pt x="21246" y="20422"/>
                  </a:cubicBezTo>
                  <a:cubicBezTo>
                    <a:pt x="20892" y="20422"/>
                    <a:pt x="20184" y="20422"/>
                    <a:pt x="19830" y="20422"/>
                  </a:cubicBezTo>
                  <a:cubicBezTo>
                    <a:pt x="19475" y="20029"/>
                    <a:pt x="19475" y="19636"/>
                    <a:pt x="19121" y="19636"/>
                  </a:cubicBezTo>
                  <a:cubicBezTo>
                    <a:pt x="19121" y="18851"/>
                    <a:pt x="18413" y="19244"/>
                    <a:pt x="18413" y="18851"/>
                  </a:cubicBezTo>
                  <a:cubicBezTo>
                    <a:pt x="18059" y="18851"/>
                    <a:pt x="17705" y="18458"/>
                    <a:pt x="17351" y="18065"/>
                  </a:cubicBezTo>
                  <a:cubicBezTo>
                    <a:pt x="16997" y="18065"/>
                    <a:pt x="16997" y="18458"/>
                    <a:pt x="16643" y="18458"/>
                  </a:cubicBezTo>
                  <a:cubicBezTo>
                    <a:pt x="16643" y="18851"/>
                    <a:pt x="15934" y="18851"/>
                    <a:pt x="15934" y="18851"/>
                  </a:cubicBezTo>
                  <a:cubicBezTo>
                    <a:pt x="15226" y="19244"/>
                    <a:pt x="14872" y="19636"/>
                    <a:pt x="14518" y="19636"/>
                  </a:cubicBezTo>
                  <a:cubicBezTo>
                    <a:pt x="14164" y="19636"/>
                    <a:pt x="14164" y="19636"/>
                    <a:pt x="14164" y="19636"/>
                  </a:cubicBezTo>
                  <a:cubicBezTo>
                    <a:pt x="14518" y="19636"/>
                    <a:pt x="14518" y="19636"/>
                    <a:pt x="14518" y="19244"/>
                  </a:cubicBezTo>
                  <a:cubicBezTo>
                    <a:pt x="14164" y="19244"/>
                    <a:pt x="14164" y="19244"/>
                    <a:pt x="13810" y="19244"/>
                  </a:cubicBezTo>
                  <a:cubicBezTo>
                    <a:pt x="13456" y="19636"/>
                    <a:pt x="13102" y="19244"/>
                    <a:pt x="12748" y="19244"/>
                  </a:cubicBezTo>
                  <a:cubicBezTo>
                    <a:pt x="12393" y="19244"/>
                    <a:pt x="12039" y="18851"/>
                    <a:pt x="11685" y="18851"/>
                  </a:cubicBezTo>
                  <a:cubicBezTo>
                    <a:pt x="11685" y="19244"/>
                    <a:pt x="11685" y="19244"/>
                    <a:pt x="11685" y="19244"/>
                  </a:cubicBezTo>
                  <a:cubicBezTo>
                    <a:pt x="11331" y="18851"/>
                    <a:pt x="10977" y="18458"/>
                    <a:pt x="10623" y="18065"/>
                  </a:cubicBezTo>
                  <a:cubicBezTo>
                    <a:pt x="10269" y="18065"/>
                    <a:pt x="10623" y="17673"/>
                    <a:pt x="10269" y="17280"/>
                  </a:cubicBezTo>
                  <a:cubicBezTo>
                    <a:pt x="10269" y="16887"/>
                    <a:pt x="10269" y="16495"/>
                    <a:pt x="9915" y="16495"/>
                  </a:cubicBezTo>
                  <a:cubicBezTo>
                    <a:pt x="10269" y="16102"/>
                    <a:pt x="10269" y="15316"/>
                    <a:pt x="10623" y="14924"/>
                  </a:cubicBezTo>
                  <a:cubicBezTo>
                    <a:pt x="10623" y="14924"/>
                    <a:pt x="10623" y="14924"/>
                    <a:pt x="10269" y="14924"/>
                  </a:cubicBezTo>
                  <a:cubicBezTo>
                    <a:pt x="10269" y="14531"/>
                    <a:pt x="10623" y="14138"/>
                    <a:pt x="10623" y="14138"/>
                  </a:cubicBezTo>
                  <a:cubicBezTo>
                    <a:pt x="10623" y="14138"/>
                    <a:pt x="10623" y="14138"/>
                    <a:pt x="10623" y="14138"/>
                  </a:cubicBezTo>
                  <a:cubicBezTo>
                    <a:pt x="10623" y="13745"/>
                    <a:pt x="10623" y="13353"/>
                    <a:pt x="10623" y="13353"/>
                  </a:cubicBezTo>
                  <a:cubicBezTo>
                    <a:pt x="10623" y="12960"/>
                    <a:pt x="10623" y="12567"/>
                    <a:pt x="10977" y="11782"/>
                  </a:cubicBezTo>
                  <a:cubicBezTo>
                    <a:pt x="11331" y="11782"/>
                    <a:pt x="10977" y="11389"/>
                    <a:pt x="10977" y="11389"/>
                  </a:cubicBezTo>
                  <a:cubicBezTo>
                    <a:pt x="10977" y="10604"/>
                    <a:pt x="11685" y="10604"/>
                    <a:pt x="11331" y="10211"/>
                  </a:cubicBezTo>
                  <a:cubicBezTo>
                    <a:pt x="11331" y="10211"/>
                    <a:pt x="11685" y="9818"/>
                    <a:pt x="11331" y="9818"/>
                  </a:cubicBezTo>
                  <a:cubicBezTo>
                    <a:pt x="11685" y="9425"/>
                    <a:pt x="11685" y="9033"/>
                    <a:pt x="11685" y="8247"/>
                  </a:cubicBezTo>
                  <a:cubicBezTo>
                    <a:pt x="11685" y="8640"/>
                    <a:pt x="12039" y="8640"/>
                    <a:pt x="12039" y="8247"/>
                  </a:cubicBezTo>
                  <a:cubicBezTo>
                    <a:pt x="12039" y="7855"/>
                    <a:pt x="11685" y="7855"/>
                    <a:pt x="11685" y="7462"/>
                  </a:cubicBezTo>
                  <a:cubicBezTo>
                    <a:pt x="11685" y="7069"/>
                    <a:pt x="11685" y="7069"/>
                    <a:pt x="11685" y="7069"/>
                  </a:cubicBezTo>
                  <a:cubicBezTo>
                    <a:pt x="12039" y="7069"/>
                    <a:pt x="12039" y="6676"/>
                    <a:pt x="12393" y="6676"/>
                  </a:cubicBezTo>
                  <a:lnTo>
                    <a:pt x="12748" y="7462"/>
                  </a:lnTo>
                  <a:close/>
                  <a:moveTo>
                    <a:pt x="5666" y="9033"/>
                  </a:moveTo>
                  <a:cubicBezTo>
                    <a:pt x="6020" y="9818"/>
                    <a:pt x="5666" y="10211"/>
                    <a:pt x="5666" y="10604"/>
                  </a:cubicBezTo>
                  <a:cubicBezTo>
                    <a:pt x="5666" y="10996"/>
                    <a:pt x="5666" y="10996"/>
                    <a:pt x="5666" y="10996"/>
                  </a:cubicBezTo>
                  <a:cubicBezTo>
                    <a:pt x="5666" y="11389"/>
                    <a:pt x="5311" y="11782"/>
                    <a:pt x="5666" y="11782"/>
                  </a:cubicBezTo>
                  <a:cubicBezTo>
                    <a:pt x="5666" y="11782"/>
                    <a:pt x="5666" y="11782"/>
                    <a:pt x="5666" y="11782"/>
                  </a:cubicBezTo>
                  <a:cubicBezTo>
                    <a:pt x="5666" y="12960"/>
                    <a:pt x="5666" y="13353"/>
                    <a:pt x="5311" y="14531"/>
                  </a:cubicBezTo>
                  <a:cubicBezTo>
                    <a:pt x="5666" y="14531"/>
                    <a:pt x="5666" y="14924"/>
                    <a:pt x="5666" y="15316"/>
                  </a:cubicBezTo>
                  <a:cubicBezTo>
                    <a:pt x="5666" y="15709"/>
                    <a:pt x="5666" y="16102"/>
                    <a:pt x="5311" y="16495"/>
                  </a:cubicBezTo>
                  <a:cubicBezTo>
                    <a:pt x="5311" y="16887"/>
                    <a:pt x="5311" y="16887"/>
                    <a:pt x="5311" y="17280"/>
                  </a:cubicBezTo>
                  <a:cubicBezTo>
                    <a:pt x="5311" y="17280"/>
                    <a:pt x="5311" y="17280"/>
                    <a:pt x="5311" y="17280"/>
                  </a:cubicBezTo>
                  <a:cubicBezTo>
                    <a:pt x="4957" y="16887"/>
                    <a:pt x="4249" y="16887"/>
                    <a:pt x="3895" y="16495"/>
                  </a:cubicBezTo>
                  <a:cubicBezTo>
                    <a:pt x="3895" y="16102"/>
                    <a:pt x="3541" y="16102"/>
                    <a:pt x="3541" y="15709"/>
                  </a:cubicBezTo>
                  <a:cubicBezTo>
                    <a:pt x="3187" y="14924"/>
                    <a:pt x="3187" y="14531"/>
                    <a:pt x="3187" y="13745"/>
                  </a:cubicBezTo>
                  <a:cubicBezTo>
                    <a:pt x="3187" y="13745"/>
                    <a:pt x="3541" y="13353"/>
                    <a:pt x="3187" y="13353"/>
                  </a:cubicBezTo>
                  <a:cubicBezTo>
                    <a:pt x="3541" y="12960"/>
                    <a:pt x="3187" y="12960"/>
                    <a:pt x="3187" y="12960"/>
                  </a:cubicBezTo>
                  <a:cubicBezTo>
                    <a:pt x="3541" y="12175"/>
                    <a:pt x="3541" y="10996"/>
                    <a:pt x="4249" y="10604"/>
                  </a:cubicBezTo>
                  <a:cubicBezTo>
                    <a:pt x="4249" y="10211"/>
                    <a:pt x="4603" y="9818"/>
                    <a:pt x="4957" y="9425"/>
                  </a:cubicBezTo>
                  <a:cubicBezTo>
                    <a:pt x="4957" y="9033"/>
                    <a:pt x="5311" y="8640"/>
                    <a:pt x="5666" y="7855"/>
                  </a:cubicBezTo>
                  <a:cubicBezTo>
                    <a:pt x="5666" y="8640"/>
                    <a:pt x="6020" y="9033"/>
                    <a:pt x="5666" y="9033"/>
                  </a:cubicBezTo>
                  <a:close/>
                  <a:moveTo>
                    <a:pt x="16289" y="10604"/>
                  </a:moveTo>
                  <a:cubicBezTo>
                    <a:pt x="16289" y="10211"/>
                    <a:pt x="16289" y="10604"/>
                    <a:pt x="16643" y="10604"/>
                  </a:cubicBezTo>
                  <a:cubicBezTo>
                    <a:pt x="16643" y="10604"/>
                    <a:pt x="16997" y="10604"/>
                    <a:pt x="16997" y="10996"/>
                  </a:cubicBezTo>
                  <a:cubicBezTo>
                    <a:pt x="16997" y="11389"/>
                    <a:pt x="16997" y="12175"/>
                    <a:pt x="16997" y="12567"/>
                  </a:cubicBezTo>
                  <a:cubicBezTo>
                    <a:pt x="17351" y="12960"/>
                    <a:pt x="16997" y="12960"/>
                    <a:pt x="16997" y="13353"/>
                  </a:cubicBezTo>
                  <a:cubicBezTo>
                    <a:pt x="16997" y="13745"/>
                    <a:pt x="16643" y="13745"/>
                    <a:pt x="16643" y="14138"/>
                  </a:cubicBezTo>
                  <a:cubicBezTo>
                    <a:pt x="16643" y="14531"/>
                    <a:pt x="16289" y="14531"/>
                    <a:pt x="16289" y="14531"/>
                  </a:cubicBezTo>
                  <a:cubicBezTo>
                    <a:pt x="15580" y="14138"/>
                    <a:pt x="14518" y="14138"/>
                    <a:pt x="13810" y="12960"/>
                  </a:cubicBezTo>
                  <a:cubicBezTo>
                    <a:pt x="13810" y="12960"/>
                    <a:pt x="14164" y="12567"/>
                    <a:pt x="14164" y="12567"/>
                  </a:cubicBezTo>
                  <a:cubicBezTo>
                    <a:pt x="14518" y="11782"/>
                    <a:pt x="14872" y="10996"/>
                    <a:pt x="15580" y="10604"/>
                  </a:cubicBezTo>
                  <a:cubicBezTo>
                    <a:pt x="15934" y="10604"/>
                    <a:pt x="15934" y="10211"/>
                    <a:pt x="16289" y="10604"/>
                  </a:cubicBezTo>
                  <a:close/>
                  <a:moveTo>
                    <a:pt x="13810" y="14531"/>
                  </a:moveTo>
                  <a:cubicBezTo>
                    <a:pt x="13810" y="14924"/>
                    <a:pt x="13810" y="14924"/>
                    <a:pt x="14164" y="14924"/>
                  </a:cubicBezTo>
                  <a:cubicBezTo>
                    <a:pt x="14518" y="15316"/>
                    <a:pt x="14518" y="15316"/>
                    <a:pt x="14872" y="15316"/>
                  </a:cubicBezTo>
                  <a:cubicBezTo>
                    <a:pt x="15226" y="16102"/>
                    <a:pt x="15226" y="16102"/>
                    <a:pt x="15226" y="16102"/>
                  </a:cubicBezTo>
                  <a:cubicBezTo>
                    <a:pt x="14872" y="16495"/>
                    <a:pt x="14872" y="17280"/>
                    <a:pt x="14164" y="16887"/>
                  </a:cubicBezTo>
                  <a:cubicBezTo>
                    <a:pt x="14164" y="17280"/>
                    <a:pt x="13810" y="16887"/>
                    <a:pt x="13456" y="16887"/>
                  </a:cubicBezTo>
                  <a:cubicBezTo>
                    <a:pt x="13102" y="17280"/>
                    <a:pt x="12748" y="16887"/>
                    <a:pt x="12393" y="17280"/>
                  </a:cubicBezTo>
                  <a:cubicBezTo>
                    <a:pt x="12393" y="16887"/>
                    <a:pt x="12393" y="16495"/>
                    <a:pt x="12393" y="16102"/>
                  </a:cubicBezTo>
                  <a:cubicBezTo>
                    <a:pt x="12393" y="15709"/>
                    <a:pt x="13102" y="15316"/>
                    <a:pt x="13102" y="14531"/>
                  </a:cubicBezTo>
                  <a:cubicBezTo>
                    <a:pt x="13102" y="14531"/>
                    <a:pt x="13102" y="13745"/>
                    <a:pt x="13456" y="14138"/>
                  </a:cubicBezTo>
                  <a:lnTo>
                    <a:pt x="13810" y="14531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</p:grpSp>
      <p:sp>
        <p:nvSpPr>
          <p:cNvPr id="71" name="矩形 9"/>
          <p:cNvSpPr/>
          <p:nvPr userDrawn="1"/>
        </p:nvSpPr>
        <p:spPr>
          <a:xfrm>
            <a:off x="9968248" y="-184089"/>
            <a:ext cx="2223752" cy="412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6225"/>
                </a:lnTo>
                <a:lnTo>
                  <a:pt x="18" y="0"/>
                </a:lnTo>
                <a:close/>
              </a:path>
            </a:pathLst>
          </a:custGeom>
          <a:gradFill>
            <a:gsLst>
              <a:gs pos="0">
                <a:srgbClr val="BCA1C8"/>
              </a:gs>
              <a:gs pos="0">
                <a:srgbClr val="B094BD"/>
              </a:gs>
              <a:gs pos="0">
                <a:srgbClr val="AB8AB9"/>
              </a:gs>
              <a:gs pos="100000">
                <a:srgbClr val="A681B6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0620" y="1407795"/>
            <a:ext cx="735012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altLang="en-US" sz="4400" dirty="0"/>
              <a:t>基于值迭代的动态规划算法</a:t>
            </a:r>
          </a:p>
          <a:p>
            <a:pPr indent="0" algn="ctr" fontAlgn="auto">
              <a:lnSpc>
                <a:spcPct val="150000"/>
              </a:lnSpc>
            </a:pPr>
            <a:r>
              <a:rPr lang="zh-CN" altLang="en-US" sz="4400" dirty="0"/>
              <a:t>在大富翁中的应用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0734" y="3779520"/>
            <a:ext cx="5429756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altLang="en-US" sz="2400" dirty="0"/>
              <a:t>夏康杰</a:t>
            </a:r>
            <a:r>
              <a:rPr lang="en-US" altLang="zh-CN" sz="2400" dirty="0"/>
              <a:t> </a:t>
            </a:r>
            <a:r>
              <a:rPr lang="zh-CN" altLang="en-US" sz="2400" dirty="0"/>
              <a:t>、罗尉铭</a:t>
            </a:r>
            <a:endParaRPr lang="en-US" altLang="zh-CN" sz="2400" dirty="0"/>
          </a:p>
          <a:p>
            <a:pPr indent="0" algn="ctr" fontAlgn="auto">
              <a:lnSpc>
                <a:spcPct val="150000"/>
              </a:lnSpc>
            </a:pPr>
            <a:r>
              <a:rPr lang="zh-CN" altLang="en-US" sz="2400" dirty="0"/>
              <a:t>上海科技大学</a:t>
            </a:r>
            <a:endParaRPr lang="en-US" altLang="zh-CN" sz="2400" dirty="0"/>
          </a:p>
          <a:p>
            <a:pPr indent="0" algn="ctr" fontAlgn="auto">
              <a:lnSpc>
                <a:spcPct val="150000"/>
              </a:lnSpc>
            </a:pPr>
            <a:r>
              <a:rPr lang="en-US" sz="2400" dirty="0"/>
              <a:t>2024</a:t>
            </a:r>
            <a:r>
              <a:rPr lang="zh-CN" altLang="en-US" sz="2400" dirty="0"/>
              <a:t>年</a:t>
            </a:r>
            <a:r>
              <a:rPr lang="en-US" altLang="zh-CN" sz="2400" dirty="0"/>
              <a:t>6</a:t>
            </a:r>
            <a:r>
              <a:rPr lang="zh-CN" altLang="en-US" sz="2400" dirty="0"/>
              <a:t>月</a:t>
            </a:r>
            <a:endParaRPr lang="en-US" sz="2400" dirty="0"/>
          </a:p>
          <a:p>
            <a:pPr algn="ctr"/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值迭代</a:t>
            </a:r>
            <a:r>
              <a:rPr lang="en-US" altLang="zh-CN" dirty="0"/>
              <a:t>AI</a:t>
            </a:r>
            <a:r>
              <a:rPr lang="zh-CN" altLang="en-US" dirty="0"/>
              <a:t>玩家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在创建玩家时先计算所有简化后状态对应的值</a:t>
            </a:r>
            <a:endParaRPr lang="en-US" altLang="zh-CN" dirty="0"/>
          </a:p>
          <a:p>
            <a:pPr lvl="1"/>
            <a:r>
              <a:rPr lang="zh-CN" altLang="en-US" dirty="0"/>
              <a:t>遍历所有简化后的状态，每次根据</a:t>
            </a:r>
            <a:r>
              <a:rPr lang="en-US" altLang="zh-CN" dirty="0"/>
              <a:t>state</a:t>
            </a:r>
            <a:r>
              <a:rPr lang="zh-CN" altLang="en-US" dirty="0"/>
              <a:t>获取所有</a:t>
            </a:r>
            <a:r>
              <a:rPr lang="en-US" altLang="zh-CN" dirty="0"/>
              <a:t>action</a:t>
            </a:r>
            <a:r>
              <a:rPr lang="zh-CN" altLang="en-US" dirty="0"/>
              <a:t>的概率分布：</a:t>
            </a:r>
            <a:endParaRPr lang="en-US" altLang="zh-CN" dirty="0"/>
          </a:p>
          <a:p>
            <a:pPr lvl="2"/>
            <a:r>
              <a:rPr lang="en-US" altLang="zh-CN" dirty="0"/>
              <a:t>Action</a:t>
            </a:r>
            <a:r>
              <a:rPr lang="zh-CN" altLang="en-US" dirty="0"/>
              <a:t>的概率分布按照地图中所有的建筑类型更新权重并归一化。</a:t>
            </a:r>
            <a:endParaRPr lang="en-US" altLang="zh-CN" dirty="0"/>
          </a:p>
          <a:p>
            <a:pPr lvl="1"/>
            <a:r>
              <a:rPr lang="zh-CN" altLang="en-US" dirty="0"/>
              <a:t>按照以下公式更新新的值：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当训练次数上限后，或所有变化值的最大值小于误差时训练结束。</a:t>
            </a:r>
            <a:endParaRPr lang="en-US" altLang="zh-CN" dirty="0"/>
          </a:p>
          <a:p>
            <a:pPr lvl="1"/>
            <a:r>
              <a:rPr lang="zh-CN" altLang="en-US" dirty="0"/>
              <a:t>将训练后的状态数据保存为文件，可以读取之前的数据多次训练。</a:t>
            </a:r>
            <a:endParaRPr lang="en-US" altLang="zh-CN" dirty="0"/>
          </a:p>
          <a:p>
            <a:r>
              <a:rPr lang="zh-CN" altLang="en-US" dirty="0"/>
              <a:t>创建后预测所有行动后的状态，并映射为简化后的状态，计算对应的值，并得出</a:t>
            </a:r>
            <a:r>
              <a:rPr lang="en-US" altLang="zh-CN" dirty="0"/>
              <a:t>V(s’)+r(a)</a:t>
            </a:r>
            <a:r>
              <a:rPr lang="zh-CN" altLang="en-US" dirty="0"/>
              <a:t>最大时对应的动作。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2DA270-C9D5-C5D5-E2A0-3BE1CF2CA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984" y="3429000"/>
            <a:ext cx="4496031" cy="2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玩家对战情况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37953" y="1408433"/>
            <a:ext cx="10916094" cy="47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GreedyAIPlayer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RandomPlayer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1.0,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234.408},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0.0,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0.0}}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ValueIterationPlayer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RandomPlayer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’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r>
              <a:rPr lang="en-US" altLang="zh-CN" sz="1600" b="0" dirty="0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1.0,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234.408},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0.0,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0.0}}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ValueIterationPlayer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0.48,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342.7083333333333},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0.52,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355.3030311111111}}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GreedyAIPlayer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0.584,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346.3253424657534},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0.416,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354.78846153846155}}</a:t>
            </a:r>
          </a:p>
          <a:p>
            <a:pPr marL="0" indent="0">
              <a:buNone/>
            </a:pPr>
            <a:endParaRPr lang="en-US" altLang="zh-CN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1ACC4BF-A5F1-C3FF-3DC3-F98B428F6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614" y="163962"/>
            <a:ext cx="2108308" cy="12065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24D17F0-F86F-97CE-A7F5-0AB93EC59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30" y="163963"/>
            <a:ext cx="2696347" cy="11686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9F7A1F-ADB2-A7B8-8FD9-95286F23E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543" y="4175045"/>
            <a:ext cx="4563973" cy="2317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玩家对战复盘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4779"/>
          <a:stretch>
            <a:fillRect/>
          </a:stretch>
        </p:blipFill>
        <p:spPr>
          <a:xfrm>
            <a:off x="519430" y="513080"/>
            <a:ext cx="11203940" cy="5559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0045" y="2808605"/>
            <a:ext cx="4356100" cy="967740"/>
          </a:xfrm>
        </p:spPr>
        <p:txBody>
          <a:bodyPr>
            <a:noAutofit/>
          </a:bodyPr>
          <a:lstStyle/>
          <a:p>
            <a:r>
              <a:rPr lang="zh-CN" altLang="en-US" sz="7200" dirty="0"/>
              <a:t>挑战模式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18" y="150496"/>
            <a:ext cx="10916094" cy="967488"/>
          </a:xfrm>
        </p:spPr>
        <p:txBody>
          <a:bodyPr/>
          <a:lstStyle/>
          <a:p>
            <a:r>
              <a:rPr lang="zh-CN" altLang="en-US">
                <a:sym typeface="+mn-ea"/>
              </a:rPr>
              <a:t>大富翁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645" y="1118235"/>
            <a:ext cx="11268710" cy="5156835"/>
          </a:xfrm>
        </p:spPr>
        <p:txBody>
          <a:bodyPr/>
          <a:lstStyle/>
          <a:p>
            <a:r>
              <a:rPr lang="zh-CN" altLang="en-US" sz="2800" dirty="0">
                <a:sym typeface="+mn-ea"/>
              </a:rPr>
              <a:t>两个玩家：</a:t>
            </a:r>
            <a:r>
              <a:rPr lang="en-US" altLang="zh-CN" sz="2800" dirty="0">
                <a:sym typeface="+mn-ea"/>
              </a:rPr>
              <a:t>Alice</a:t>
            </a:r>
            <a:r>
              <a:rPr lang="zh-CN" altLang="en-US" sz="2800" dirty="0">
                <a:sym typeface="+mn-ea"/>
              </a:rPr>
              <a:t>和</a:t>
            </a:r>
            <a:r>
              <a:rPr lang="en-US" altLang="zh-CN" sz="2800" dirty="0">
                <a:sym typeface="+mn-ea"/>
              </a:rPr>
              <a:t>Bob</a:t>
            </a:r>
            <a:r>
              <a:rPr lang="zh-CN" altLang="en-US" sz="2800" dirty="0">
                <a:sym typeface="+mn-ea"/>
              </a:rPr>
              <a:t>，初始具有一定的资金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一个地图：地图为环形，有五种格子分别为开始格、建筑格、奖励格、机会格和监狱格（进监狱格和在监狱格）</a:t>
            </a:r>
          </a:p>
          <a:p>
            <a:r>
              <a:rPr lang="zh-CN" altLang="en-US" sz="2800" dirty="0">
                <a:sym typeface="+mn-ea"/>
              </a:rPr>
              <a:t>操作：玩家每一轮通过摇骰子决定前进的步数（</a:t>
            </a:r>
            <a:r>
              <a:rPr lang="en-US" altLang="zh-CN" sz="2800" dirty="0">
                <a:sym typeface="+mn-ea"/>
              </a:rPr>
              <a:t>1~6</a:t>
            </a:r>
            <a:r>
              <a:rPr lang="zh-CN" altLang="en-US" sz="2800" dirty="0">
                <a:sym typeface="+mn-ea"/>
              </a:rPr>
              <a:t>）</a:t>
            </a:r>
          </a:p>
          <a:p>
            <a:pPr lvl="1"/>
            <a:r>
              <a:rPr lang="zh-CN" altLang="en-US" sz="2400" dirty="0">
                <a:sym typeface="+mn-ea"/>
              </a:rPr>
              <a:t>当前进到空白的建筑格时，可以选择</a:t>
            </a:r>
            <a:r>
              <a:rPr lang="zh-CN" altLang="en-US" sz="2400" b="1" dirty="0">
                <a:sym typeface="+mn-ea"/>
              </a:rPr>
              <a:t>是否购买该建筑</a:t>
            </a:r>
            <a:r>
              <a:rPr lang="zh-CN" altLang="en-US" sz="2400" dirty="0">
                <a:sym typeface="+mn-ea"/>
              </a:rPr>
              <a:t>；在前进到自身拥有的建筑格时，可以选择</a:t>
            </a:r>
            <a:r>
              <a:rPr lang="zh-CN" altLang="en-US" sz="2400" b="1" dirty="0">
                <a:sym typeface="+mn-ea"/>
              </a:rPr>
              <a:t>是否出售该建筑</a:t>
            </a:r>
            <a:r>
              <a:rPr lang="zh-CN" altLang="en-US" sz="2400" dirty="0">
                <a:sym typeface="+mn-ea"/>
              </a:rPr>
              <a:t>；在前进到对方拥有的建筑格时，需要缴纳租金。</a:t>
            </a:r>
          </a:p>
          <a:p>
            <a:pPr lvl="1"/>
            <a:r>
              <a:rPr lang="zh-CN" altLang="en-US" sz="2400" dirty="0"/>
              <a:t>当前进到奖励格时，获得一定的资金奖励。</a:t>
            </a:r>
          </a:p>
          <a:p>
            <a:pPr lvl="1"/>
            <a:r>
              <a:rPr lang="zh-CN" altLang="en-US" sz="2400" dirty="0"/>
              <a:t>当前进到进监狱格时，转移到在监狱格，并停止行动两回合。</a:t>
            </a:r>
          </a:p>
          <a:p>
            <a:pPr lvl="0"/>
            <a:r>
              <a:rPr lang="zh-CN" altLang="en-US" sz="2740" dirty="0"/>
              <a:t>玩家目标：玩家在资金为负数时破产视为失败，在一方失败时游戏停止</a:t>
            </a:r>
          </a:p>
          <a:p>
            <a:pPr lvl="0"/>
            <a:r>
              <a:rPr lang="zh-CN" altLang="en-US" sz="2740" dirty="0">
                <a:sym typeface="+mn-ea"/>
              </a:rPr>
              <a:t>为了让游戏的轮数能够收敛，我们设定了玩家在每操作一轮时，有一个固定损失。</a:t>
            </a:r>
            <a:endParaRPr lang="zh-CN" altLang="en-US" sz="274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608" y="100331"/>
            <a:ext cx="10916094" cy="967488"/>
          </a:xfrm>
        </p:spPr>
        <p:txBody>
          <a:bodyPr/>
          <a:lstStyle/>
          <a:p>
            <a:r>
              <a:rPr lang="zh-CN" altLang="en-US" dirty="0"/>
              <a:t>游戏界面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6310E2-EC9F-FD2B-8369-A9C1C6EE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08" y="1067819"/>
            <a:ext cx="4822049" cy="50142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21ABC0-51AB-7E9A-63F3-71851E9E1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345" y="2114540"/>
            <a:ext cx="2400318" cy="262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608" y="100331"/>
            <a:ext cx="10916094" cy="967488"/>
          </a:xfrm>
        </p:spPr>
        <p:txBody>
          <a:bodyPr/>
          <a:lstStyle/>
          <a:p>
            <a:r>
              <a:rPr lang="zh-CN" altLang="en-US" dirty="0"/>
              <a:t>游戏界面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4779"/>
          <a:stretch>
            <a:fillRect/>
          </a:stretch>
        </p:blipFill>
        <p:spPr>
          <a:xfrm>
            <a:off x="519430" y="902335"/>
            <a:ext cx="11203940" cy="5559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大富翁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952" y="1408433"/>
            <a:ext cx="11105707" cy="4768530"/>
          </a:xfrm>
        </p:spPr>
        <p:txBody>
          <a:bodyPr>
            <a:normAutofit fontScale="85000" lnSpcReduction="10000"/>
          </a:bodyPr>
          <a:lstStyle/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dirty="0"/>
              <a:t>玩家信息：</a:t>
            </a:r>
            <a:r>
              <a:rPr lang="en-US" altLang="zh-CN" dirty="0"/>
              <a:t>{id, </a:t>
            </a:r>
            <a:r>
              <a:rPr lang="zh-CN" altLang="en-US" dirty="0"/>
              <a:t>名字，资金，位置，方向，监狱轮数，存活，能否移动，玩家行为的</a:t>
            </a:r>
            <a:r>
              <a:rPr lang="en-US" altLang="zh-CN" dirty="0"/>
              <a:t>belief</a:t>
            </a:r>
            <a:r>
              <a:rPr lang="zh-CN" altLang="en-US" dirty="0"/>
              <a:t>（贝叶斯</a:t>
            </a:r>
            <a:r>
              <a:rPr lang="en-US" altLang="zh-CN" dirty="0"/>
              <a:t>belief</a:t>
            </a:r>
            <a:r>
              <a:rPr lang="zh-CN" altLang="en-US" dirty="0"/>
              <a:t>，先验分布：</a:t>
            </a:r>
            <a:r>
              <a:rPr lang="en-US" altLang="zh-CN" dirty="0"/>
              <a:t>β</a:t>
            </a:r>
            <a:r>
              <a:rPr lang="zh-CN" altLang="en-US" dirty="0"/>
              <a:t>分布）</a:t>
            </a:r>
            <a:r>
              <a:rPr lang="en-US" altLang="zh-CN" dirty="0"/>
              <a:t>}</a:t>
            </a: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dirty="0"/>
              <a:t>建筑信息：</a:t>
            </a:r>
            <a:r>
              <a:rPr lang="en-US" altLang="zh-CN" dirty="0"/>
              <a:t>{</a:t>
            </a:r>
            <a:r>
              <a:rPr lang="zh-CN" altLang="en-US" dirty="0"/>
              <a:t>建筑位置，建筑名字，详细信息（价格、租金、收益等）</a:t>
            </a: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状态空间：</a:t>
            </a:r>
            <a:r>
              <a:rPr lang="en-US" altLang="zh-CN" dirty="0"/>
              <a:t>{</a:t>
            </a:r>
            <a:r>
              <a:rPr lang="zh-CN" altLang="en-US" dirty="0"/>
              <a:t>当前玩家，玩家信息，建筑信息，地图连接，游戏轮数</a:t>
            </a:r>
            <a:r>
              <a:rPr lang="en-US" altLang="zh-CN" dirty="0"/>
              <a:t>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dirty="0"/>
              <a:t>操作空间：</a:t>
            </a:r>
            <a:r>
              <a:rPr lang="en-US" altLang="zh-CN" dirty="0"/>
              <a:t>{</a:t>
            </a:r>
            <a:r>
              <a:rPr lang="zh-CN" altLang="en-US" dirty="0"/>
              <a:t>无操作、购买建筑、出售建筑、交租金、得到奖励、进入监狱、待监狱、移动</a:t>
            </a:r>
            <a:r>
              <a:rPr lang="en-US" altLang="zh-CN" dirty="0"/>
              <a:t>}</a:t>
            </a:r>
          </a:p>
          <a:p>
            <a:pPr algn="l" fontAlgn="auto">
              <a:lnSpc>
                <a:spcPct val="150000"/>
              </a:lnSpc>
              <a:buClrTx/>
              <a:buSzTx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</a:t>
            </a:r>
            <a:r>
              <a:rPr lang="en-US" altLang="zh-CN" dirty="0"/>
              <a:t>AI</a:t>
            </a:r>
            <a:r>
              <a:rPr lang="zh-CN" altLang="en-US" dirty="0"/>
              <a:t>玩家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175" y="1408430"/>
            <a:ext cx="10916285" cy="800100"/>
          </a:xfrm>
        </p:spPr>
        <p:txBody>
          <a:bodyPr/>
          <a:lstStyle/>
          <a:p>
            <a:r>
              <a:rPr lang="zh-CN" altLang="en-US"/>
              <a:t>策略：在需要作出选择时，以相同概率随机做出选择。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310" y="2094865"/>
            <a:ext cx="5901055" cy="408241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541655" y="2136775"/>
            <a:ext cx="4190365" cy="377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/>
              <a:t>通过函数</a:t>
            </a:r>
            <a:r>
              <a:rPr lang="en-US" altLang="zh-CN"/>
              <a:t>get_action()</a:t>
            </a:r>
            <a:r>
              <a:rPr lang="zh-CN" altLang="en-US"/>
              <a:t>，在输入当前游戏状态时，输出一个操作。即建立状态空间到操作空间的映射。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</a:t>
            </a:r>
            <a:r>
              <a:rPr lang="en-US" altLang="zh-CN" dirty="0"/>
              <a:t>AI</a:t>
            </a:r>
            <a:r>
              <a:rPr lang="zh-CN" altLang="en-US" dirty="0"/>
              <a:t>玩家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策略：在需要作出选择时。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首先计算在当前情况下自身期望存活的轮数。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再在此存活轮数的基础上，比较购买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出售房屋的期望收入与不操作的期望收入。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决定选择购买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出售房屋还是无操作。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值迭代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75" y="1933575"/>
            <a:ext cx="10086975" cy="2990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核心思想：忽略位置信息，简化资金关系。</a:t>
            </a:r>
            <a:endParaRPr lang="en-US" altLang="zh-CN" dirty="0"/>
          </a:p>
          <a:p>
            <a:r>
              <a:rPr lang="zh-CN" altLang="en-US" dirty="0"/>
              <a:t>简化状态：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资金关系：</a:t>
            </a:r>
            <a:endParaRPr lang="en-US" altLang="zh-CN" dirty="0"/>
          </a:p>
          <a:p>
            <a:r>
              <a:rPr lang="en-US" altLang="zh-CN" dirty="0"/>
              <a:t>&gt;1000: safe</a:t>
            </a:r>
          </a:p>
          <a:p>
            <a:r>
              <a:rPr lang="en-US" altLang="zh-CN" dirty="0"/>
              <a:t>&lt;1000</a:t>
            </a:r>
            <a:r>
              <a:rPr lang="zh-CN" altLang="en-US" dirty="0"/>
              <a:t>，</a:t>
            </a:r>
            <a:r>
              <a:rPr lang="en-US" altLang="zh-CN" dirty="0"/>
              <a:t>Δ&lt;200</a:t>
            </a:r>
            <a:r>
              <a:rPr lang="zh-CN" altLang="en-US" dirty="0"/>
              <a:t>，</a:t>
            </a:r>
            <a:r>
              <a:rPr lang="en-US" altLang="zh-CN" dirty="0"/>
              <a:t>rate</a:t>
            </a:r>
            <a:r>
              <a:rPr lang="zh-CN" altLang="en-US" dirty="0"/>
              <a:t>∈</a:t>
            </a:r>
            <a:r>
              <a:rPr lang="en-US" altLang="zh-CN" dirty="0"/>
              <a:t>[0.75, 1.33]: risky~</a:t>
            </a:r>
          </a:p>
          <a:p>
            <a:r>
              <a:rPr lang="en-US" altLang="zh-CN" dirty="0"/>
              <a:t>Else: </a:t>
            </a:r>
            <a:r>
              <a:rPr lang="zh-CN" altLang="en-US" dirty="0"/>
              <a:t>资金高于对方</a:t>
            </a:r>
            <a:r>
              <a:rPr lang="en-US" altLang="zh-CN" dirty="0"/>
              <a:t>risky&gt;, </a:t>
            </a:r>
            <a:r>
              <a:rPr lang="zh-CN" altLang="en-US" dirty="0"/>
              <a:t>低于</a:t>
            </a:r>
            <a:r>
              <a:rPr lang="en-US" altLang="zh-CN" dirty="0"/>
              <a:t>risky&lt;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31CFE7-B33F-E5BF-E13E-48C867C9A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73" y="2578384"/>
            <a:ext cx="8814253" cy="4572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8EB7D7-8951-E274-C5CA-FF40C2FDD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460" y="3286117"/>
            <a:ext cx="5385077" cy="285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Y1MGJmOWNlYThjOGJmNjAyZmVlZTA3ZTYzNTE2ZWUifQ=="/>
</p:tagLst>
</file>

<file path=ppt/theme/theme1.xml><?xml version="1.0" encoding="utf-8"?>
<a:theme xmlns:a="http://schemas.openxmlformats.org/drawingml/2006/main" name="Office 主题​​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818</Words>
  <Application>Microsoft Office PowerPoint</Application>
  <PresentationFormat>宽屏</PresentationFormat>
  <Paragraphs>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Consolas</vt:lpstr>
      <vt:lpstr>Times New Roman</vt:lpstr>
      <vt:lpstr>Office 主题​​</vt:lpstr>
      <vt:lpstr>PowerPoint 演示文稿</vt:lpstr>
      <vt:lpstr>大富翁</vt:lpstr>
      <vt:lpstr>游戏界面</vt:lpstr>
      <vt:lpstr>游戏界面</vt:lpstr>
      <vt:lpstr>大富翁</vt:lpstr>
      <vt:lpstr>随机AI玩家</vt:lpstr>
      <vt:lpstr>普通AI玩家</vt:lpstr>
      <vt:lpstr>值迭代</vt:lpstr>
      <vt:lpstr>简化状态</vt:lpstr>
      <vt:lpstr>值迭代AI玩家</vt:lpstr>
      <vt:lpstr>玩家对战情况</vt:lpstr>
      <vt:lpstr>玩家对战复盘</vt:lpstr>
      <vt:lpstr>挑战模式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康杰 夏</cp:lastModifiedBy>
  <cp:revision>175</cp:revision>
  <dcterms:created xsi:type="dcterms:W3CDTF">2023-02-08T11:31:00Z</dcterms:created>
  <dcterms:modified xsi:type="dcterms:W3CDTF">2024-06-13T07:46:11Z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5E59A5AD580D4697A1EBD51E94AC9459_12</vt:lpwstr>
  </property>
  <property fmtid="{D5CDD505-2E9C-101B-9397-08002B2CF9AE}" pid="3" name="KSOProductBuildVer">
    <vt:lpwstr>2052-12.1.0.16929</vt:lpwstr>
  </property>
</Properties>
</file>