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7" r:id="rId3"/>
    <p:sldId id="256" r:id="rId4"/>
    <p:sldId id="258" r:id="rId5"/>
    <p:sldId id="262" r:id="rId6"/>
    <p:sldId id="263" r:id="rId7"/>
    <p:sldId id="260" r:id="rId8"/>
    <p:sldId id="333" r:id="rId9"/>
    <p:sldId id="259" r:id="rId10"/>
    <p:sldId id="316" r:id="rId11"/>
    <p:sldId id="261" r:id="rId12"/>
    <p:sldId id="334" r:id="rId13"/>
    <p:sldId id="324" r:id="rId14"/>
    <p:sldId id="312" r:id="rId15"/>
    <p:sldId id="313" r:id="rId16"/>
    <p:sldId id="314" r:id="rId17"/>
    <p:sldId id="330" r:id="rId18"/>
    <p:sldId id="329" r:id="rId19"/>
    <p:sldId id="276"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669B"/>
    <a:srgbClr val="528EA9"/>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51" d="100"/>
          <a:sy n="51" d="100"/>
        </p:scale>
        <p:origin x="898" y="53"/>
      </p:cViewPr>
      <p:guideLst>
        <p:guide orient="horz" pos="2146"/>
        <p:guide pos="38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FB9C5-D2B3-4953-8567-EA53C1F1B04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7CF359-6995-43D0-814D-C37784FFDC9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4D8D37F-46AE-4CE4-B8B7-2ACA69C0393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AEEBA8-9787-4325-A305-CC6A8C53B1D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8D37F-46AE-4CE4-B8B7-2ACA69C0393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AEEBA8-9787-4325-A305-CC6A8C53B1D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6074657" y="-2718320"/>
            <a:ext cx="9378001" cy="9378001"/>
          </a:xfrm>
          <a:prstGeom prst="rect">
            <a:avLst/>
          </a:prstGeom>
        </p:spPr>
      </p:pic>
      <p:cxnSp>
        <p:nvCxnSpPr>
          <p:cNvPr id="9" name="直接连接符 8"/>
          <p:cNvCxnSpPr/>
          <p:nvPr/>
        </p:nvCxnSpPr>
        <p:spPr>
          <a:xfrm>
            <a:off x="1041400" y="3773170"/>
            <a:ext cx="3622040" cy="16510"/>
          </a:xfrm>
          <a:prstGeom prst="line">
            <a:avLst/>
          </a:prstGeom>
          <a:ln w="25400">
            <a:solidFill>
              <a:srgbClr val="35669B"/>
            </a:solidFill>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1041400" y="4429760"/>
            <a:ext cx="2800350" cy="589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14655" y="2168525"/>
            <a:ext cx="5725795" cy="1322070"/>
          </a:xfrm>
          <a:prstGeom prst="rect">
            <a:avLst/>
          </a:prstGeom>
          <a:noFill/>
        </p:spPr>
        <p:txBody>
          <a:bodyPr wrap="square" rtlCol="0">
            <a:spAutoFit/>
          </a:bodyPr>
          <a:lstStyle/>
          <a:p>
            <a:pPr algn="ctr"/>
            <a:r>
              <a:rPr lang="zh-CN" altLang="en-US" sz="4000" b="1" spc="1500" dirty="0">
                <a:solidFill>
                  <a:schemeClr val="tx1"/>
                </a:solidFill>
                <a:latin typeface="宋体" panose="02010600030101010101" pitchFamily="2" charset="-122"/>
                <a:ea typeface="宋体" panose="02010600030101010101" pitchFamily="2" charset="-122"/>
                <a:cs typeface="Nexa Bold" charset="0"/>
                <a:sym typeface="+mn-ea"/>
              </a:rPr>
              <a:t>基于人脸识别的智能门禁系统</a:t>
            </a:r>
            <a:endParaRPr lang="zh-CN" altLang="en-US" sz="4000" b="1" spc="1500" dirty="0">
              <a:solidFill>
                <a:schemeClr val="tx1"/>
              </a:solidFill>
              <a:latin typeface="宋体" panose="02010600030101010101" pitchFamily="2" charset="-122"/>
              <a:ea typeface="宋体" panose="02010600030101010101" pitchFamily="2" charset="-122"/>
              <a:cs typeface="Nexa Bold" charset="0"/>
              <a:sym typeface="+mn-ea"/>
            </a:endParaRPr>
          </a:p>
        </p:txBody>
      </p:sp>
      <p:sp>
        <p:nvSpPr>
          <p:cNvPr id="3" name="文本框 2"/>
          <p:cNvSpPr txBox="1"/>
          <p:nvPr/>
        </p:nvSpPr>
        <p:spPr>
          <a:xfrm>
            <a:off x="1357630" y="4525010"/>
            <a:ext cx="2403475" cy="398780"/>
          </a:xfrm>
          <a:prstGeom prst="rect">
            <a:avLst/>
          </a:prstGeom>
          <a:noFill/>
        </p:spPr>
        <p:txBody>
          <a:bodyPr wrap="square" rtlCol="0">
            <a:spAutoFit/>
          </a:bodyPr>
          <a:lstStyle/>
          <a:p>
            <a:r>
              <a:rPr lang="zh-CN" altLang="en-US" sz="2000" err="1">
                <a:latin typeface="华文细黑" panose="02010600040101010101" pitchFamily="2" charset="-122"/>
                <a:ea typeface="华文细黑" panose="02010600040101010101" pitchFamily="2" charset="-122"/>
                <a:sym typeface="+mn-ea"/>
              </a:rPr>
              <a:t>答辩人</a:t>
            </a:r>
            <a:r>
              <a:rPr lang="en-US" altLang="zh-CN" sz="2000" err="1">
                <a:latin typeface="华文细黑" panose="02010600040101010101" pitchFamily="2" charset="-122"/>
                <a:ea typeface="华文细黑" panose="02010600040101010101" pitchFamily="2" charset="-122"/>
                <a:sym typeface="+mn-ea"/>
              </a:rPr>
              <a:t>—</a:t>
            </a:r>
            <a:r>
              <a:rPr lang="zh-CN" altLang="en-US" sz="2000" err="1">
                <a:latin typeface="华文细黑" panose="02010600040101010101" pitchFamily="2" charset="-122"/>
                <a:ea typeface="华文细黑" panose="02010600040101010101" pitchFamily="2" charset="-122"/>
                <a:sym typeface="+mn-ea"/>
              </a:rPr>
              <a:t>石汶峰</a:t>
            </a:r>
            <a:r>
              <a:rPr lang="en-US" altLang="zh-CN" sz="2000">
                <a:latin typeface="华文细黑" panose="02010600040101010101" pitchFamily="2" charset="-122"/>
                <a:ea typeface="华文细黑" panose="02010600040101010101" pitchFamily="2" charset="-122"/>
                <a:sym typeface="+mn-ea"/>
              </a:rPr>
              <a:t> </a:t>
            </a:r>
            <a:endParaRPr lang="zh-CN" alt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3209375" y="752091"/>
            <a:ext cx="5555573" cy="5555573"/>
          </a:xfrm>
          <a:prstGeom prst="rect">
            <a:avLst/>
          </a:prstGeom>
        </p:spPr>
      </p:pic>
      <p:sp>
        <p:nvSpPr>
          <p:cNvPr id="3" name="Rectangle 47"/>
          <p:cNvSpPr/>
          <p:nvPr/>
        </p:nvSpPr>
        <p:spPr>
          <a:xfrm>
            <a:off x="5576833" y="2975879"/>
            <a:ext cx="1038334" cy="1107996"/>
          </a:xfrm>
          <a:prstGeom prst="rect">
            <a:avLst/>
          </a:prstGeom>
        </p:spPr>
        <p:txBody>
          <a:bodyPr wrap="square" lIns="0" tIns="0" rIns="0" bIns="0">
            <a:spAutoFit/>
          </a:bodyPr>
          <a:lstStyle/>
          <a:p>
            <a:pPr algn="dist"/>
            <a:r>
              <a:rPr lang="en-US" altLang="zh-CN" sz="7200">
                <a:solidFill>
                  <a:schemeClr val="bg1"/>
                </a:solidFill>
                <a:latin typeface="Impact" panose="020B0806030902050204" pitchFamily="34" charset="0"/>
                <a:ea typeface="微软雅黑" panose="020B0503020204020204" pitchFamily="34" charset="-122"/>
                <a:cs typeface="Arial" panose="020B0604020202020204" pitchFamily="34" charset="0"/>
              </a:rPr>
              <a:t>04</a:t>
            </a:r>
            <a:endParaRPr lang="en-US" sz="7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4553103" y="5319706"/>
            <a:ext cx="3085793" cy="430530"/>
          </a:xfrm>
          <a:prstGeom prst="rect">
            <a:avLst/>
          </a:prstGeom>
        </p:spPr>
        <p:txBody>
          <a:bodyPr wrap="square" lIns="0" tIns="0" rIns="0" bIns="0">
            <a:spAutoFit/>
          </a:bodyPr>
          <a:lstStyle/>
          <a:p>
            <a:pPr algn="dist"/>
            <a:r>
              <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rPr>
              <a:t>功能模块介绍</a:t>
            </a:r>
            <a:endPar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6634480" y="1371600"/>
            <a:ext cx="5269230" cy="3477895"/>
          </a:xfrm>
          <a:prstGeom prst="rect">
            <a:avLst/>
          </a:prstGeom>
        </p:spPr>
      </p:pic>
      <p:pic>
        <p:nvPicPr>
          <p:cNvPr id="170" name="图片 16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8596803">
            <a:off x="-2939831" y="-3060839"/>
            <a:ext cx="5555573" cy="5555573"/>
          </a:xfrm>
          <a:prstGeom prst="rect">
            <a:avLst/>
          </a:prstGeom>
        </p:spPr>
      </p:pic>
      <p:sp>
        <p:nvSpPr>
          <p:cNvPr id="5" name="文本框 4"/>
          <p:cNvSpPr txBox="1"/>
          <p:nvPr/>
        </p:nvSpPr>
        <p:spPr>
          <a:xfrm>
            <a:off x="2162810" y="1068705"/>
            <a:ext cx="4260850" cy="521970"/>
          </a:xfrm>
          <a:prstGeom prst="rect">
            <a:avLst/>
          </a:prstGeom>
          <a:noFill/>
        </p:spPr>
        <p:txBody>
          <a:bodyPr wrap="square" rtlCol="0">
            <a:spAutoFit/>
          </a:bodyPr>
          <a:p>
            <a:r>
              <a:rPr lang="zh-CN" altLang="en-US" sz="2800"/>
              <a:t>用户数据采集模块</a:t>
            </a:r>
            <a:endParaRPr lang="zh-CN" altLang="en-US" sz="2800"/>
          </a:p>
        </p:txBody>
      </p:sp>
      <p:sp>
        <p:nvSpPr>
          <p:cNvPr id="6" name="文本框 5"/>
          <p:cNvSpPr txBox="1"/>
          <p:nvPr/>
        </p:nvSpPr>
        <p:spPr>
          <a:xfrm>
            <a:off x="2498725" y="1664335"/>
            <a:ext cx="4410075" cy="1630045"/>
          </a:xfrm>
          <a:prstGeom prst="rect">
            <a:avLst/>
          </a:prstGeom>
          <a:noFill/>
        </p:spPr>
        <p:txBody>
          <a:bodyPr wrap="square" rtlCol="0">
            <a:spAutoFit/>
          </a:bodyPr>
          <a:p>
            <a:r>
              <a:rPr lang="en-US" altLang="zh-CN" sz="2000"/>
              <a:t>1.</a:t>
            </a:r>
            <a:r>
              <a:rPr lang="zh-CN" altLang="en-US" sz="2000"/>
              <a:t>采集面部特征</a:t>
            </a:r>
            <a:endParaRPr lang="zh-CN" altLang="en-US" sz="2000"/>
          </a:p>
          <a:p>
            <a:endParaRPr lang="en-US" altLang="zh-CN" sz="2000"/>
          </a:p>
          <a:p>
            <a:r>
              <a:rPr lang="en-US" altLang="zh-CN" sz="2000"/>
              <a:t>2.</a:t>
            </a:r>
            <a:r>
              <a:rPr lang="zh-CN" altLang="en-US" sz="2000"/>
              <a:t>对采集的数据进行分类</a:t>
            </a:r>
            <a:endParaRPr lang="zh-CN" altLang="en-US" sz="2000"/>
          </a:p>
          <a:p>
            <a:endParaRPr lang="zh-CN" altLang="en-US" sz="2000"/>
          </a:p>
          <a:p>
            <a:r>
              <a:rPr lang="en-US" altLang="zh-CN" sz="2000"/>
              <a:t>3.</a:t>
            </a:r>
            <a:r>
              <a:rPr lang="zh-CN" altLang="en-US" sz="2000">
                <a:sym typeface="+mn-ea"/>
              </a:rPr>
              <a:t>储存为</a:t>
            </a:r>
            <a:r>
              <a:rPr lang="en-US" altLang="zh-CN" sz="2000">
                <a:sym typeface="+mn-ea"/>
              </a:rPr>
              <a:t>clf</a:t>
            </a:r>
            <a:r>
              <a:rPr lang="zh-CN" altLang="en-US" sz="2000">
                <a:sym typeface="+mn-ea"/>
              </a:rPr>
              <a:t>文件灵活调用</a:t>
            </a:r>
            <a:endParaRPr lang="en-US" altLang="zh-CN" sz="2000"/>
          </a:p>
        </p:txBody>
      </p:sp>
      <p:sp>
        <p:nvSpPr>
          <p:cNvPr id="172" name="Isosceles Triangle 336"/>
          <p:cNvSpPr/>
          <p:nvPr/>
        </p:nvSpPr>
        <p:spPr>
          <a:xfrm rot="5400000">
            <a:off x="1597025" y="3728720"/>
            <a:ext cx="290195" cy="210185"/>
          </a:xfrm>
          <a:prstGeom prst="triangle">
            <a:avLst/>
          </a:prstGeom>
          <a:solidFill>
            <a:srgbClr val="35669B"/>
          </a:solidFill>
          <a:ln w="12700" cap="flat" cmpd="sng" algn="ctr">
            <a:noFill/>
            <a:prstDash val="solid"/>
            <a:miter lim="800000"/>
          </a:ln>
          <a:effectLst/>
        </p:spPr>
        <p:txBody>
          <a:bodyPr lIns="68580" tIns="34290" rIns="68580" bIns="34290" rtlCol="0" anchor="ctr"/>
          <a:p>
            <a:pPr algn="ctr">
              <a:defRPr/>
            </a:pPr>
            <a:endParaRPr lang="en-US" kern="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9" name="Isosceles Triangle 336"/>
          <p:cNvSpPr/>
          <p:nvPr/>
        </p:nvSpPr>
        <p:spPr>
          <a:xfrm rot="5400000">
            <a:off x="1589405" y="1193800"/>
            <a:ext cx="304800" cy="210820"/>
          </a:xfrm>
          <a:prstGeom prst="triangle">
            <a:avLst/>
          </a:prstGeom>
          <a:solidFill>
            <a:srgbClr val="35669B"/>
          </a:solidFill>
          <a:ln w="12700" cap="flat" cmpd="sng" algn="ctr">
            <a:noFill/>
            <a:prstDash val="solid"/>
            <a:miter lim="800000"/>
          </a:ln>
          <a:effectLst/>
        </p:spPr>
        <p:txBody>
          <a:bodyPr lIns="68580" tIns="34290" rIns="68580" bIns="34290" rtlCol="0" anchor="ctr"/>
          <a:p>
            <a:pPr algn="ctr">
              <a:defRPr/>
            </a:pPr>
            <a:endParaRPr lang="en-US" kern="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文本框 6"/>
          <p:cNvSpPr txBox="1"/>
          <p:nvPr/>
        </p:nvSpPr>
        <p:spPr>
          <a:xfrm>
            <a:off x="2162810" y="3623945"/>
            <a:ext cx="4260850" cy="521970"/>
          </a:xfrm>
          <a:prstGeom prst="rect">
            <a:avLst/>
          </a:prstGeom>
          <a:noFill/>
        </p:spPr>
        <p:txBody>
          <a:bodyPr wrap="square" rtlCol="0">
            <a:spAutoFit/>
          </a:bodyPr>
          <a:p>
            <a:r>
              <a:rPr lang="zh-CN" altLang="en-US" sz="2800"/>
              <a:t>人脸识别模块</a:t>
            </a:r>
            <a:endParaRPr lang="zh-CN" altLang="en-US" sz="2800"/>
          </a:p>
        </p:txBody>
      </p:sp>
      <p:sp>
        <p:nvSpPr>
          <p:cNvPr id="9" name="文本框 8"/>
          <p:cNvSpPr txBox="1"/>
          <p:nvPr/>
        </p:nvSpPr>
        <p:spPr>
          <a:xfrm>
            <a:off x="2498725" y="4347210"/>
            <a:ext cx="4410075" cy="1938020"/>
          </a:xfrm>
          <a:prstGeom prst="rect">
            <a:avLst/>
          </a:prstGeom>
          <a:noFill/>
        </p:spPr>
        <p:txBody>
          <a:bodyPr wrap="square" rtlCol="0">
            <a:spAutoFit/>
          </a:bodyPr>
          <a:p>
            <a:r>
              <a:rPr lang="en-US" altLang="zh-CN" sz="2000"/>
              <a:t>1.</a:t>
            </a:r>
            <a:r>
              <a:rPr lang="zh-CN" altLang="en-US" sz="2000"/>
              <a:t>对文件中的图片依次识别</a:t>
            </a:r>
            <a:endParaRPr lang="zh-CN" altLang="en-US" sz="2000"/>
          </a:p>
          <a:p>
            <a:endParaRPr lang="zh-CN" altLang="en-US" sz="2000"/>
          </a:p>
          <a:p>
            <a:r>
              <a:rPr lang="en-US" altLang="zh-CN" sz="2000"/>
              <a:t>2.</a:t>
            </a:r>
            <a:r>
              <a:rPr lang="zh-CN" altLang="en-US" sz="2000"/>
              <a:t>对图片中的人脸锁定</a:t>
            </a:r>
            <a:endParaRPr lang="zh-CN" altLang="en-US" sz="2000"/>
          </a:p>
          <a:p>
            <a:endParaRPr lang="zh-CN" altLang="en-US" sz="2000"/>
          </a:p>
          <a:p>
            <a:pPr algn="l"/>
            <a:r>
              <a:rPr lang="en-US" altLang="zh-CN" sz="2000"/>
              <a:t>3.</a:t>
            </a:r>
            <a:r>
              <a:rPr lang="zh-CN" altLang="en-US" sz="2000">
                <a:sym typeface="+mn-ea"/>
              </a:rPr>
              <a:t>根据事先采取的数据，用</a:t>
            </a:r>
            <a:r>
              <a:rPr lang="en-US" altLang="zh-CN" sz="2000">
                <a:sym typeface="+mn-ea"/>
              </a:rPr>
              <a:t>KNN</a:t>
            </a:r>
            <a:r>
              <a:rPr lang="zh-CN" altLang="en-US" sz="2000">
                <a:sym typeface="+mn-ea"/>
              </a:rPr>
              <a:t>算法对  测试人面部特征归类划分</a:t>
            </a:r>
            <a:endParaRPr lang="zh-CN" altLang="en-US" sz="200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2929671" y="-3071634"/>
            <a:ext cx="5555573" cy="5555573"/>
          </a:xfrm>
          <a:prstGeom prst="rect">
            <a:avLst/>
          </a:prstGeom>
        </p:spPr>
      </p:pic>
      <p:sp>
        <p:nvSpPr>
          <p:cNvPr id="7" name="Rectangle 47"/>
          <p:cNvSpPr/>
          <p:nvPr/>
        </p:nvSpPr>
        <p:spPr>
          <a:xfrm>
            <a:off x="292416" y="94063"/>
            <a:ext cx="448364" cy="492125"/>
          </a:xfrm>
          <a:prstGeom prst="rect">
            <a:avLst/>
          </a:prstGeom>
        </p:spPr>
        <p:txBody>
          <a:bodyPr wrap="square" lIns="0" tIns="0" rIns="0" bIns="0">
            <a:spAutoFit/>
          </a:bodyPr>
          <a:lstStyle/>
          <a:p>
            <a:pPr algn="dist"/>
            <a:r>
              <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rPr>
              <a:t>2</a:t>
            </a:r>
            <a:endPar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6" name="Freeform 182"/>
          <p:cNvSpPr/>
          <p:nvPr/>
        </p:nvSpPr>
        <p:spPr bwMode="auto">
          <a:xfrm>
            <a:off x="7326628" y="2740139"/>
            <a:ext cx="184710" cy="149528"/>
          </a:xfrm>
          <a:custGeom>
            <a:avLst/>
            <a:gdLst>
              <a:gd name="T0" fmla="*/ 77 w 77"/>
              <a:gd name="T1" fmla="*/ 7 h 62"/>
              <a:gd name="T2" fmla="*/ 68 w 77"/>
              <a:gd name="T3" fmla="*/ 10 h 62"/>
              <a:gd name="T4" fmla="*/ 75 w 77"/>
              <a:gd name="T5" fmla="*/ 1 h 62"/>
              <a:gd name="T6" fmla="*/ 65 w 77"/>
              <a:gd name="T7" fmla="*/ 5 h 62"/>
              <a:gd name="T8" fmla="*/ 53 w 77"/>
              <a:gd name="T9" fmla="*/ 0 h 62"/>
              <a:gd name="T10" fmla="*/ 38 w 77"/>
              <a:gd name="T11" fmla="*/ 15 h 62"/>
              <a:gd name="T12" fmla="*/ 38 w 77"/>
              <a:gd name="T13" fmla="*/ 19 h 62"/>
              <a:gd name="T14" fmla="*/ 6 w 77"/>
              <a:gd name="T15" fmla="*/ 3 h 62"/>
              <a:gd name="T16" fmla="*/ 3 w 77"/>
              <a:gd name="T17" fmla="*/ 10 h 62"/>
              <a:gd name="T18" fmla="*/ 10 w 77"/>
              <a:gd name="T19" fmla="*/ 24 h 62"/>
              <a:gd name="T20" fmla="*/ 3 w 77"/>
              <a:gd name="T21" fmla="*/ 22 h 62"/>
              <a:gd name="T22" fmla="*/ 3 w 77"/>
              <a:gd name="T23" fmla="*/ 22 h 62"/>
              <a:gd name="T24" fmla="*/ 16 w 77"/>
              <a:gd name="T25" fmla="*/ 37 h 62"/>
              <a:gd name="T26" fmla="*/ 12 w 77"/>
              <a:gd name="T27" fmla="*/ 38 h 62"/>
              <a:gd name="T28" fmla="*/ 9 w 77"/>
              <a:gd name="T29" fmla="*/ 38 h 62"/>
              <a:gd name="T30" fmla="*/ 24 w 77"/>
              <a:gd name="T31" fmla="*/ 48 h 62"/>
              <a:gd name="T32" fmla="*/ 4 w 77"/>
              <a:gd name="T33" fmla="*/ 55 h 62"/>
              <a:gd name="T34" fmla="*/ 0 w 77"/>
              <a:gd name="T35" fmla="*/ 55 h 62"/>
              <a:gd name="T36" fmla="*/ 24 w 77"/>
              <a:gd name="T37" fmla="*/ 62 h 62"/>
              <a:gd name="T38" fmla="*/ 69 w 77"/>
              <a:gd name="T39" fmla="*/ 17 h 62"/>
              <a:gd name="T40" fmla="*/ 69 w 77"/>
              <a:gd name="T41" fmla="*/ 15 h 62"/>
              <a:gd name="T42" fmla="*/ 77 w 77"/>
              <a:gd name="T43" fmla="*/ 7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 h="62">
                <a:moveTo>
                  <a:pt x="77" y="7"/>
                </a:moveTo>
                <a:cubicBezTo>
                  <a:pt x="74" y="8"/>
                  <a:pt x="71" y="9"/>
                  <a:pt x="68" y="10"/>
                </a:cubicBezTo>
                <a:cubicBezTo>
                  <a:pt x="71" y="8"/>
                  <a:pt x="74" y="4"/>
                  <a:pt x="75" y="1"/>
                </a:cubicBezTo>
                <a:cubicBezTo>
                  <a:pt x="72" y="3"/>
                  <a:pt x="68" y="4"/>
                  <a:pt x="65" y="5"/>
                </a:cubicBezTo>
                <a:cubicBezTo>
                  <a:pt x="62" y="2"/>
                  <a:pt x="58" y="0"/>
                  <a:pt x="53" y="0"/>
                </a:cubicBezTo>
                <a:cubicBezTo>
                  <a:pt x="45" y="0"/>
                  <a:pt x="38" y="7"/>
                  <a:pt x="38" y="15"/>
                </a:cubicBezTo>
                <a:cubicBezTo>
                  <a:pt x="38" y="17"/>
                  <a:pt x="38" y="18"/>
                  <a:pt x="38" y="19"/>
                </a:cubicBezTo>
                <a:cubicBezTo>
                  <a:pt x="25" y="18"/>
                  <a:pt x="13" y="12"/>
                  <a:pt x="6" y="3"/>
                </a:cubicBezTo>
                <a:cubicBezTo>
                  <a:pt x="4" y="5"/>
                  <a:pt x="3" y="8"/>
                  <a:pt x="3" y="10"/>
                </a:cubicBezTo>
                <a:cubicBezTo>
                  <a:pt x="3" y="16"/>
                  <a:pt x="6" y="21"/>
                  <a:pt x="10" y="24"/>
                </a:cubicBezTo>
                <a:cubicBezTo>
                  <a:pt x="8" y="24"/>
                  <a:pt x="5" y="23"/>
                  <a:pt x="3" y="22"/>
                </a:cubicBezTo>
                <a:cubicBezTo>
                  <a:pt x="3" y="22"/>
                  <a:pt x="3" y="22"/>
                  <a:pt x="3" y="22"/>
                </a:cubicBezTo>
                <a:cubicBezTo>
                  <a:pt x="3" y="29"/>
                  <a:pt x="9" y="36"/>
                  <a:pt x="16" y="37"/>
                </a:cubicBezTo>
                <a:cubicBezTo>
                  <a:pt x="15" y="38"/>
                  <a:pt x="13" y="38"/>
                  <a:pt x="12" y="38"/>
                </a:cubicBezTo>
                <a:cubicBezTo>
                  <a:pt x="11" y="38"/>
                  <a:pt x="10" y="38"/>
                  <a:pt x="9" y="38"/>
                </a:cubicBezTo>
                <a:cubicBezTo>
                  <a:pt x="11" y="44"/>
                  <a:pt x="17" y="48"/>
                  <a:pt x="24" y="48"/>
                </a:cubicBezTo>
                <a:cubicBezTo>
                  <a:pt x="18" y="53"/>
                  <a:pt x="11" y="55"/>
                  <a:pt x="4" y="55"/>
                </a:cubicBezTo>
                <a:cubicBezTo>
                  <a:pt x="3" y="55"/>
                  <a:pt x="1" y="55"/>
                  <a:pt x="0" y="55"/>
                </a:cubicBezTo>
                <a:cubicBezTo>
                  <a:pt x="7" y="59"/>
                  <a:pt x="15" y="62"/>
                  <a:pt x="24" y="62"/>
                </a:cubicBezTo>
                <a:cubicBezTo>
                  <a:pt x="53" y="62"/>
                  <a:pt x="69" y="38"/>
                  <a:pt x="69" y="17"/>
                </a:cubicBezTo>
                <a:cubicBezTo>
                  <a:pt x="69" y="17"/>
                  <a:pt x="69" y="16"/>
                  <a:pt x="69" y="15"/>
                </a:cubicBezTo>
                <a:cubicBezTo>
                  <a:pt x="72" y="13"/>
                  <a:pt x="75" y="10"/>
                  <a:pt x="77" y="7"/>
                </a:cubicBez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Freeform 184"/>
          <p:cNvSpPr>
            <a:spLocks noEditPoints="1"/>
          </p:cNvSpPr>
          <p:nvPr/>
        </p:nvSpPr>
        <p:spPr bwMode="auto">
          <a:xfrm>
            <a:off x="7502542" y="3313326"/>
            <a:ext cx="184710" cy="184710"/>
          </a:xfrm>
          <a:custGeom>
            <a:avLst/>
            <a:gdLst>
              <a:gd name="T0" fmla="*/ 38 w 77"/>
              <a:gd name="T1" fmla="*/ 0 h 77"/>
              <a:gd name="T2" fmla="*/ 0 w 77"/>
              <a:gd name="T3" fmla="*/ 39 h 77"/>
              <a:gd name="T4" fmla="*/ 38 w 77"/>
              <a:gd name="T5" fmla="*/ 77 h 77"/>
              <a:gd name="T6" fmla="*/ 77 w 77"/>
              <a:gd name="T7" fmla="*/ 39 h 77"/>
              <a:gd name="T8" fmla="*/ 38 w 77"/>
              <a:gd name="T9" fmla="*/ 0 h 77"/>
              <a:gd name="T10" fmla="*/ 24 w 77"/>
              <a:gd name="T11" fmla="*/ 39 h 77"/>
              <a:gd name="T12" fmla="*/ 38 w 77"/>
              <a:gd name="T13" fmla="*/ 24 h 77"/>
              <a:gd name="T14" fmla="*/ 53 w 77"/>
              <a:gd name="T15" fmla="*/ 39 h 77"/>
              <a:gd name="T16" fmla="*/ 38 w 77"/>
              <a:gd name="T17" fmla="*/ 53 h 77"/>
              <a:gd name="T18" fmla="*/ 24 w 77"/>
              <a:gd name="T19" fmla="*/ 39 h 77"/>
              <a:gd name="T20" fmla="*/ 70 w 77"/>
              <a:gd name="T21" fmla="*/ 52 h 77"/>
              <a:gd name="T22" fmla="*/ 70 w 77"/>
              <a:gd name="T23" fmla="*/ 52 h 77"/>
              <a:gd name="T24" fmla="*/ 56 w 77"/>
              <a:gd name="T25" fmla="*/ 46 h 77"/>
              <a:gd name="T26" fmla="*/ 58 w 77"/>
              <a:gd name="T27" fmla="*/ 39 h 77"/>
              <a:gd name="T28" fmla="*/ 56 w 77"/>
              <a:gd name="T29" fmla="*/ 31 h 77"/>
              <a:gd name="T30" fmla="*/ 66 w 77"/>
              <a:gd name="T31" fmla="*/ 27 h 77"/>
              <a:gd name="T32" fmla="*/ 70 w 77"/>
              <a:gd name="T33" fmla="*/ 26 h 77"/>
              <a:gd name="T34" fmla="*/ 72 w 77"/>
              <a:gd name="T35" fmla="*/ 39 h 77"/>
              <a:gd name="T36" fmla="*/ 70 w 77"/>
              <a:gd name="T37" fmla="*/ 52 h 77"/>
              <a:gd name="T38" fmla="*/ 51 w 77"/>
              <a:gd name="T39" fmla="*/ 7 h 77"/>
              <a:gd name="T40" fmla="*/ 51 w 77"/>
              <a:gd name="T41" fmla="*/ 7 h 77"/>
              <a:gd name="T42" fmla="*/ 51 w 77"/>
              <a:gd name="T43" fmla="*/ 7 h 77"/>
              <a:gd name="T44" fmla="*/ 46 w 77"/>
              <a:gd name="T45" fmla="*/ 21 h 77"/>
              <a:gd name="T46" fmla="*/ 38 w 77"/>
              <a:gd name="T47" fmla="*/ 19 h 77"/>
              <a:gd name="T48" fmla="*/ 31 w 77"/>
              <a:gd name="T49" fmla="*/ 21 h 77"/>
              <a:gd name="T50" fmla="*/ 28 w 77"/>
              <a:gd name="T51" fmla="*/ 14 h 77"/>
              <a:gd name="T52" fmla="*/ 25 w 77"/>
              <a:gd name="T53" fmla="*/ 7 h 77"/>
              <a:gd name="T54" fmla="*/ 38 w 77"/>
              <a:gd name="T55" fmla="*/ 5 h 77"/>
              <a:gd name="T56" fmla="*/ 51 w 77"/>
              <a:gd name="T57" fmla="*/ 7 h 77"/>
              <a:gd name="T58" fmla="*/ 7 w 77"/>
              <a:gd name="T59" fmla="*/ 26 h 77"/>
              <a:gd name="T60" fmla="*/ 14 w 77"/>
              <a:gd name="T61" fmla="*/ 29 h 77"/>
              <a:gd name="T62" fmla="*/ 20 w 77"/>
              <a:gd name="T63" fmla="*/ 31 h 77"/>
              <a:gd name="T64" fmla="*/ 19 w 77"/>
              <a:gd name="T65" fmla="*/ 39 h 77"/>
              <a:gd name="T66" fmla="*/ 20 w 77"/>
              <a:gd name="T67" fmla="*/ 46 h 77"/>
              <a:gd name="T68" fmla="*/ 7 w 77"/>
              <a:gd name="T69" fmla="*/ 52 h 77"/>
              <a:gd name="T70" fmla="*/ 4 w 77"/>
              <a:gd name="T71" fmla="*/ 39 h 77"/>
              <a:gd name="T72" fmla="*/ 7 w 77"/>
              <a:gd name="T73" fmla="*/ 26 h 77"/>
              <a:gd name="T74" fmla="*/ 25 w 77"/>
              <a:gd name="T75" fmla="*/ 70 h 77"/>
              <a:gd name="T76" fmla="*/ 27 w 77"/>
              <a:gd name="T77" fmla="*/ 66 h 77"/>
              <a:gd name="T78" fmla="*/ 31 w 77"/>
              <a:gd name="T79" fmla="*/ 57 h 77"/>
              <a:gd name="T80" fmla="*/ 38 w 77"/>
              <a:gd name="T81" fmla="*/ 58 h 77"/>
              <a:gd name="T82" fmla="*/ 46 w 77"/>
              <a:gd name="T83" fmla="*/ 57 h 77"/>
              <a:gd name="T84" fmla="*/ 51 w 77"/>
              <a:gd name="T85" fmla="*/ 70 h 77"/>
              <a:gd name="T86" fmla="*/ 51 w 77"/>
              <a:gd name="T87" fmla="*/ 70 h 77"/>
              <a:gd name="T88" fmla="*/ 51 w 77"/>
              <a:gd name="T89" fmla="*/ 70 h 77"/>
              <a:gd name="T90" fmla="*/ 38 w 77"/>
              <a:gd name="T91" fmla="*/ 73 h 77"/>
              <a:gd name="T92" fmla="*/ 25 w 77"/>
              <a:gd name="T93" fmla="*/ 7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7" h="77">
                <a:moveTo>
                  <a:pt x="38" y="0"/>
                </a:moveTo>
                <a:cubicBezTo>
                  <a:pt x="17" y="0"/>
                  <a:pt x="0" y="17"/>
                  <a:pt x="0" y="39"/>
                </a:cubicBezTo>
                <a:cubicBezTo>
                  <a:pt x="0" y="60"/>
                  <a:pt x="17" y="77"/>
                  <a:pt x="38" y="77"/>
                </a:cubicBezTo>
                <a:cubicBezTo>
                  <a:pt x="60" y="77"/>
                  <a:pt x="77" y="60"/>
                  <a:pt x="77" y="39"/>
                </a:cubicBezTo>
                <a:cubicBezTo>
                  <a:pt x="77" y="17"/>
                  <a:pt x="60" y="0"/>
                  <a:pt x="38" y="0"/>
                </a:cubicBezTo>
                <a:close/>
                <a:moveTo>
                  <a:pt x="24" y="39"/>
                </a:moveTo>
                <a:cubicBezTo>
                  <a:pt x="24" y="31"/>
                  <a:pt x="30" y="24"/>
                  <a:pt x="38" y="24"/>
                </a:cubicBezTo>
                <a:cubicBezTo>
                  <a:pt x="46" y="24"/>
                  <a:pt x="53" y="31"/>
                  <a:pt x="53" y="39"/>
                </a:cubicBezTo>
                <a:cubicBezTo>
                  <a:pt x="53" y="47"/>
                  <a:pt x="46" y="53"/>
                  <a:pt x="38" y="53"/>
                </a:cubicBezTo>
                <a:cubicBezTo>
                  <a:pt x="30" y="53"/>
                  <a:pt x="24" y="47"/>
                  <a:pt x="24" y="39"/>
                </a:cubicBezTo>
                <a:close/>
                <a:moveTo>
                  <a:pt x="70" y="52"/>
                </a:moveTo>
                <a:cubicBezTo>
                  <a:pt x="70" y="52"/>
                  <a:pt x="70" y="52"/>
                  <a:pt x="70" y="52"/>
                </a:cubicBezTo>
                <a:cubicBezTo>
                  <a:pt x="56" y="46"/>
                  <a:pt x="56" y="46"/>
                  <a:pt x="56" y="46"/>
                </a:cubicBezTo>
                <a:cubicBezTo>
                  <a:pt x="57" y="44"/>
                  <a:pt x="58" y="41"/>
                  <a:pt x="58" y="39"/>
                </a:cubicBezTo>
                <a:cubicBezTo>
                  <a:pt x="58" y="36"/>
                  <a:pt x="57" y="34"/>
                  <a:pt x="56" y="31"/>
                </a:cubicBezTo>
                <a:cubicBezTo>
                  <a:pt x="66" y="27"/>
                  <a:pt x="66" y="27"/>
                  <a:pt x="66" y="27"/>
                </a:cubicBezTo>
                <a:cubicBezTo>
                  <a:pt x="70" y="26"/>
                  <a:pt x="70" y="26"/>
                  <a:pt x="70" y="26"/>
                </a:cubicBezTo>
                <a:cubicBezTo>
                  <a:pt x="71" y="30"/>
                  <a:pt x="72" y="34"/>
                  <a:pt x="72" y="39"/>
                </a:cubicBezTo>
                <a:cubicBezTo>
                  <a:pt x="72" y="43"/>
                  <a:pt x="71" y="48"/>
                  <a:pt x="70" y="52"/>
                </a:cubicBezTo>
                <a:close/>
                <a:moveTo>
                  <a:pt x="51" y="7"/>
                </a:moveTo>
                <a:cubicBezTo>
                  <a:pt x="51" y="7"/>
                  <a:pt x="51" y="7"/>
                  <a:pt x="51" y="7"/>
                </a:cubicBezTo>
                <a:cubicBezTo>
                  <a:pt x="51" y="7"/>
                  <a:pt x="51" y="7"/>
                  <a:pt x="51" y="7"/>
                </a:cubicBezTo>
                <a:cubicBezTo>
                  <a:pt x="46" y="21"/>
                  <a:pt x="46" y="21"/>
                  <a:pt x="46" y="21"/>
                </a:cubicBezTo>
                <a:cubicBezTo>
                  <a:pt x="43" y="20"/>
                  <a:pt x="41" y="19"/>
                  <a:pt x="38" y="19"/>
                </a:cubicBezTo>
                <a:cubicBezTo>
                  <a:pt x="36" y="19"/>
                  <a:pt x="33" y="20"/>
                  <a:pt x="31" y="21"/>
                </a:cubicBezTo>
                <a:cubicBezTo>
                  <a:pt x="28" y="14"/>
                  <a:pt x="28" y="14"/>
                  <a:pt x="28" y="14"/>
                </a:cubicBezTo>
                <a:cubicBezTo>
                  <a:pt x="25" y="7"/>
                  <a:pt x="25" y="7"/>
                  <a:pt x="25" y="7"/>
                </a:cubicBezTo>
                <a:cubicBezTo>
                  <a:pt x="29" y="6"/>
                  <a:pt x="34" y="5"/>
                  <a:pt x="38" y="5"/>
                </a:cubicBezTo>
                <a:cubicBezTo>
                  <a:pt x="43" y="5"/>
                  <a:pt x="47" y="6"/>
                  <a:pt x="51" y="7"/>
                </a:cubicBezTo>
                <a:close/>
                <a:moveTo>
                  <a:pt x="7" y="26"/>
                </a:moveTo>
                <a:cubicBezTo>
                  <a:pt x="14" y="29"/>
                  <a:pt x="14" y="29"/>
                  <a:pt x="14" y="29"/>
                </a:cubicBezTo>
                <a:cubicBezTo>
                  <a:pt x="20" y="31"/>
                  <a:pt x="20" y="31"/>
                  <a:pt x="20" y="31"/>
                </a:cubicBezTo>
                <a:cubicBezTo>
                  <a:pt x="19" y="34"/>
                  <a:pt x="19" y="36"/>
                  <a:pt x="19" y="39"/>
                </a:cubicBezTo>
                <a:cubicBezTo>
                  <a:pt x="19" y="41"/>
                  <a:pt x="19" y="44"/>
                  <a:pt x="20" y="46"/>
                </a:cubicBezTo>
                <a:cubicBezTo>
                  <a:pt x="7" y="52"/>
                  <a:pt x="7" y="52"/>
                  <a:pt x="7" y="52"/>
                </a:cubicBezTo>
                <a:cubicBezTo>
                  <a:pt x="5" y="48"/>
                  <a:pt x="4" y="43"/>
                  <a:pt x="4" y="39"/>
                </a:cubicBezTo>
                <a:cubicBezTo>
                  <a:pt x="4" y="34"/>
                  <a:pt x="5" y="30"/>
                  <a:pt x="7" y="26"/>
                </a:cubicBezTo>
                <a:close/>
                <a:moveTo>
                  <a:pt x="25" y="70"/>
                </a:moveTo>
                <a:cubicBezTo>
                  <a:pt x="27" y="66"/>
                  <a:pt x="27" y="66"/>
                  <a:pt x="27" y="66"/>
                </a:cubicBezTo>
                <a:cubicBezTo>
                  <a:pt x="31" y="57"/>
                  <a:pt x="31" y="57"/>
                  <a:pt x="31" y="57"/>
                </a:cubicBezTo>
                <a:cubicBezTo>
                  <a:pt x="33" y="58"/>
                  <a:pt x="36" y="58"/>
                  <a:pt x="38" y="58"/>
                </a:cubicBezTo>
                <a:cubicBezTo>
                  <a:pt x="41" y="58"/>
                  <a:pt x="43" y="58"/>
                  <a:pt x="46" y="57"/>
                </a:cubicBezTo>
                <a:cubicBezTo>
                  <a:pt x="51" y="70"/>
                  <a:pt x="51" y="70"/>
                  <a:pt x="51" y="70"/>
                </a:cubicBezTo>
                <a:cubicBezTo>
                  <a:pt x="51" y="70"/>
                  <a:pt x="51" y="70"/>
                  <a:pt x="51" y="70"/>
                </a:cubicBezTo>
                <a:cubicBezTo>
                  <a:pt x="51" y="70"/>
                  <a:pt x="51" y="70"/>
                  <a:pt x="51" y="70"/>
                </a:cubicBezTo>
                <a:cubicBezTo>
                  <a:pt x="47" y="72"/>
                  <a:pt x="43" y="73"/>
                  <a:pt x="38" y="73"/>
                </a:cubicBezTo>
                <a:cubicBezTo>
                  <a:pt x="34" y="73"/>
                  <a:pt x="29" y="72"/>
                  <a:pt x="25" y="70"/>
                </a:cubicBez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Freeform 187"/>
          <p:cNvSpPr>
            <a:spLocks noEditPoints="1"/>
          </p:cNvSpPr>
          <p:nvPr/>
        </p:nvSpPr>
        <p:spPr bwMode="auto">
          <a:xfrm>
            <a:off x="7030506" y="3464319"/>
            <a:ext cx="158322" cy="129004"/>
          </a:xfrm>
          <a:custGeom>
            <a:avLst/>
            <a:gdLst>
              <a:gd name="T0" fmla="*/ 66 w 66"/>
              <a:gd name="T1" fmla="*/ 29 h 54"/>
              <a:gd name="T2" fmla="*/ 58 w 66"/>
              <a:gd name="T3" fmla="*/ 13 h 54"/>
              <a:gd name="T4" fmla="*/ 46 w 66"/>
              <a:gd name="T5" fmla="*/ 13 h 54"/>
              <a:gd name="T6" fmla="*/ 46 w 66"/>
              <a:gd name="T7" fmla="*/ 4 h 54"/>
              <a:gd name="T8" fmla="*/ 42 w 66"/>
              <a:gd name="T9" fmla="*/ 0 h 54"/>
              <a:gd name="T10" fmla="*/ 4 w 66"/>
              <a:gd name="T11" fmla="*/ 0 h 54"/>
              <a:gd name="T12" fmla="*/ 0 w 66"/>
              <a:gd name="T13" fmla="*/ 4 h 54"/>
              <a:gd name="T14" fmla="*/ 0 w 66"/>
              <a:gd name="T15" fmla="*/ 37 h 54"/>
              <a:gd name="T16" fmla="*/ 4 w 66"/>
              <a:gd name="T17" fmla="*/ 41 h 54"/>
              <a:gd name="T18" fmla="*/ 10 w 66"/>
              <a:gd name="T19" fmla="*/ 41 h 54"/>
              <a:gd name="T20" fmla="*/ 9 w 66"/>
              <a:gd name="T21" fmla="*/ 46 h 54"/>
              <a:gd name="T22" fmla="*/ 17 w 66"/>
              <a:gd name="T23" fmla="*/ 54 h 54"/>
              <a:gd name="T24" fmla="*/ 25 w 66"/>
              <a:gd name="T25" fmla="*/ 46 h 54"/>
              <a:gd name="T26" fmla="*/ 24 w 66"/>
              <a:gd name="T27" fmla="*/ 41 h 54"/>
              <a:gd name="T28" fmla="*/ 47 w 66"/>
              <a:gd name="T29" fmla="*/ 41 h 54"/>
              <a:gd name="T30" fmla="*/ 46 w 66"/>
              <a:gd name="T31" fmla="*/ 46 h 54"/>
              <a:gd name="T32" fmla="*/ 54 w 66"/>
              <a:gd name="T33" fmla="*/ 54 h 54"/>
              <a:gd name="T34" fmla="*/ 62 w 66"/>
              <a:gd name="T35" fmla="*/ 46 h 54"/>
              <a:gd name="T36" fmla="*/ 61 w 66"/>
              <a:gd name="T37" fmla="*/ 41 h 54"/>
              <a:gd name="T38" fmla="*/ 66 w 66"/>
              <a:gd name="T39" fmla="*/ 41 h 54"/>
              <a:gd name="T40" fmla="*/ 66 w 66"/>
              <a:gd name="T41" fmla="*/ 29 h 54"/>
              <a:gd name="T42" fmla="*/ 46 w 66"/>
              <a:gd name="T43" fmla="*/ 29 h 54"/>
              <a:gd name="T44" fmla="*/ 46 w 66"/>
              <a:gd name="T45" fmla="*/ 19 h 54"/>
              <a:gd name="T46" fmla="*/ 54 w 66"/>
              <a:gd name="T47" fmla="*/ 19 h 54"/>
              <a:gd name="T48" fmla="*/ 59 w 66"/>
              <a:gd name="T49" fmla="*/ 29 h 54"/>
              <a:gd name="T50" fmla="*/ 46 w 66"/>
              <a:gd name="T51" fmla="*/ 29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4">
                <a:moveTo>
                  <a:pt x="66" y="29"/>
                </a:moveTo>
                <a:cubicBezTo>
                  <a:pt x="58" y="13"/>
                  <a:pt x="58" y="13"/>
                  <a:pt x="58" y="13"/>
                </a:cubicBezTo>
                <a:cubicBezTo>
                  <a:pt x="46" y="13"/>
                  <a:pt x="46" y="13"/>
                  <a:pt x="46" y="13"/>
                </a:cubicBezTo>
                <a:cubicBezTo>
                  <a:pt x="46" y="4"/>
                  <a:pt x="46" y="4"/>
                  <a:pt x="46" y="4"/>
                </a:cubicBezTo>
                <a:cubicBezTo>
                  <a:pt x="46" y="2"/>
                  <a:pt x="44" y="0"/>
                  <a:pt x="42" y="0"/>
                </a:cubicBezTo>
                <a:cubicBezTo>
                  <a:pt x="4" y="0"/>
                  <a:pt x="4" y="0"/>
                  <a:pt x="4" y="0"/>
                </a:cubicBezTo>
                <a:cubicBezTo>
                  <a:pt x="2" y="0"/>
                  <a:pt x="0" y="2"/>
                  <a:pt x="0" y="4"/>
                </a:cubicBezTo>
                <a:cubicBezTo>
                  <a:pt x="0" y="37"/>
                  <a:pt x="0" y="37"/>
                  <a:pt x="0" y="37"/>
                </a:cubicBezTo>
                <a:cubicBezTo>
                  <a:pt x="4" y="41"/>
                  <a:pt x="4" y="41"/>
                  <a:pt x="4" y="41"/>
                </a:cubicBezTo>
                <a:cubicBezTo>
                  <a:pt x="10" y="41"/>
                  <a:pt x="10" y="41"/>
                  <a:pt x="10" y="41"/>
                </a:cubicBezTo>
                <a:cubicBezTo>
                  <a:pt x="9" y="43"/>
                  <a:pt x="9" y="44"/>
                  <a:pt x="9" y="46"/>
                </a:cubicBezTo>
                <a:cubicBezTo>
                  <a:pt x="9" y="50"/>
                  <a:pt x="12" y="54"/>
                  <a:pt x="17" y="54"/>
                </a:cubicBezTo>
                <a:cubicBezTo>
                  <a:pt x="21" y="54"/>
                  <a:pt x="25" y="50"/>
                  <a:pt x="25" y="46"/>
                </a:cubicBezTo>
                <a:cubicBezTo>
                  <a:pt x="25" y="44"/>
                  <a:pt x="25" y="43"/>
                  <a:pt x="24" y="41"/>
                </a:cubicBezTo>
                <a:cubicBezTo>
                  <a:pt x="47" y="41"/>
                  <a:pt x="47" y="41"/>
                  <a:pt x="47" y="41"/>
                </a:cubicBezTo>
                <a:cubicBezTo>
                  <a:pt x="46" y="43"/>
                  <a:pt x="46" y="44"/>
                  <a:pt x="46" y="46"/>
                </a:cubicBezTo>
                <a:cubicBezTo>
                  <a:pt x="46" y="50"/>
                  <a:pt x="49" y="54"/>
                  <a:pt x="54" y="54"/>
                </a:cubicBezTo>
                <a:cubicBezTo>
                  <a:pt x="59" y="54"/>
                  <a:pt x="62" y="50"/>
                  <a:pt x="62" y="46"/>
                </a:cubicBezTo>
                <a:cubicBezTo>
                  <a:pt x="62" y="44"/>
                  <a:pt x="62" y="43"/>
                  <a:pt x="61" y="41"/>
                </a:cubicBezTo>
                <a:cubicBezTo>
                  <a:pt x="66" y="41"/>
                  <a:pt x="66" y="41"/>
                  <a:pt x="66" y="41"/>
                </a:cubicBezTo>
                <a:lnTo>
                  <a:pt x="66" y="29"/>
                </a:lnTo>
                <a:close/>
                <a:moveTo>
                  <a:pt x="46" y="29"/>
                </a:moveTo>
                <a:cubicBezTo>
                  <a:pt x="46" y="19"/>
                  <a:pt x="46" y="19"/>
                  <a:pt x="46" y="19"/>
                </a:cubicBezTo>
                <a:cubicBezTo>
                  <a:pt x="54" y="19"/>
                  <a:pt x="54" y="19"/>
                  <a:pt x="54" y="19"/>
                </a:cubicBezTo>
                <a:cubicBezTo>
                  <a:pt x="59" y="29"/>
                  <a:pt x="59" y="29"/>
                  <a:pt x="59" y="29"/>
                </a:cubicBezTo>
                <a:lnTo>
                  <a:pt x="46" y="29"/>
                </a:ln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Freeform 197"/>
          <p:cNvSpPr>
            <a:spLocks noEditPoints="1"/>
          </p:cNvSpPr>
          <p:nvPr/>
        </p:nvSpPr>
        <p:spPr bwMode="auto">
          <a:xfrm>
            <a:off x="6750509" y="2976157"/>
            <a:ext cx="158322" cy="137800"/>
          </a:xfrm>
          <a:custGeom>
            <a:avLst/>
            <a:gdLst>
              <a:gd name="T0" fmla="*/ 66 w 66"/>
              <a:gd name="T1" fmla="*/ 19 h 58"/>
              <a:gd name="T2" fmla="*/ 47 w 66"/>
              <a:gd name="T3" fmla="*/ 0 h 58"/>
              <a:gd name="T4" fmla="*/ 33 w 66"/>
              <a:gd name="T5" fmla="*/ 6 h 58"/>
              <a:gd name="T6" fmla="*/ 19 w 66"/>
              <a:gd name="T7" fmla="*/ 0 h 58"/>
              <a:gd name="T8" fmla="*/ 0 w 66"/>
              <a:gd name="T9" fmla="*/ 19 h 58"/>
              <a:gd name="T10" fmla="*/ 6 w 66"/>
              <a:gd name="T11" fmla="*/ 33 h 58"/>
              <a:gd name="T12" fmla="*/ 6 w 66"/>
              <a:gd name="T13" fmla="*/ 33 h 58"/>
              <a:gd name="T14" fmla="*/ 26 w 66"/>
              <a:gd name="T15" fmla="*/ 54 h 58"/>
              <a:gd name="T16" fmla="*/ 33 w 66"/>
              <a:gd name="T17" fmla="*/ 58 h 58"/>
              <a:gd name="T18" fmla="*/ 39 w 66"/>
              <a:gd name="T19" fmla="*/ 54 h 58"/>
              <a:gd name="T20" fmla="*/ 59 w 66"/>
              <a:gd name="T21" fmla="*/ 33 h 58"/>
              <a:gd name="T22" fmla="*/ 59 w 66"/>
              <a:gd name="T23" fmla="*/ 33 h 58"/>
              <a:gd name="T24" fmla="*/ 66 w 66"/>
              <a:gd name="T25" fmla="*/ 19 h 58"/>
              <a:gd name="T26" fmla="*/ 54 w 66"/>
              <a:gd name="T27" fmla="*/ 27 h 58"/>
              <a:gd name="T28" fmla="*/ 33 w 66"/>
              <a:gd name="T29" fmla="*/ 48 h 58"/>
              <a:gd name="T30" fmla="*/ 33 w 66"/>
              <a:gd name="T31" fmla="*/ 48 h 58"/>
              <a:gd name="T32" fmla="*/ 32 w 66"/>
              <a:gd name="T33" fmla="*/ 48 h 58"/>
              <a:gd name="T34" fmla="*/ 11 w 66"/>
              <a:gd name="T35" fmla="*/ 27 h 58"/>
              <a:gd name="T36" fmla="*/ 8 w 66"/>
              <a:gd name="T37" fmla="*/ 19 h 58"/>
              <a:gd name="T38" fmla="*/ 19 w 66"/>
              <a:gd name="T39" fmla="*/ 8 h 58"/>
              <a:gd name="T40" fmla="*/ 27 w 66"/>
              <a:gd name="T41" fmla="*/ 12 h 58"/>
              <a:gd name="T42" fmla="*/ 33 w 66"/>
              <a:gd name="T43" fmla="*/ 19 h 58"/>
              <a:gd name="T44" fmla="*/ 39 w 66"/>
              <a:gd name="T45" fmla="*/ 12 h 58"/>
              <a:gd name="T46" fmla="*/ 47 w 66"/>
              <a:gd name="T47" fmla="*/ 8 h 58"/>
              <a:gd name="T48" fmla="*/ 57 w 66"/>
              <a:gd name="T49" fmla="*/ 19 h 58"/>
              <a:gd name="T50" fmla="*/ 54 w 66"/>
              <a:gd name="T51" fmla="*/ 27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58">
                <a:moveTo>
                  <a:pt x="66" y="19"/>
                </a:moveTo>
                <a:cubicBezTo>
                  <a:pt x="66" y="9"/>
                  <a:pt x="57" y="0"/>
                  <a:pt x="47" y="0"/>
                </a:cubicBezTo>
                <a:cubicBezTo>
                  <a:pt x="41" y="0"/>
                  <a:pt x="36" y="3"/>
                  <a:pt x="33" y="6"/>
                </a:cubicBezTo>
                <a:cubicBezTo>
                  <a:pt x="29" y="3"/>
                  <a:pt x="24" y="0"/>
                  <a:pt x="19" y="0"/>
                </a:cubicBezTo>
                <a:cubicBezTo>
                  <a:pt x="8" y="0"/>
                  <a:pt x="0" y="9"/>
                  <a:pt x="0" y="19"/>
                </a:cubicBezTo>
                <a:cubicBezTo>
                  <a:pt x="0" y="25"/>
                  <a:pt x="2" y="30"/>
                  <a:pt x="6" y="33"/>
                </a:cubicBezTo>
                <a:cubicBezTo>
                  <a:pt x="6" y="33"/>
                  <a:pt x="6" y="33"/>
                  <a:pt x="6" y="33"/>
                </a:cubicBezTo>
                <a:cubicBezTo>
                  <a:pt x="26" y="54"/>
                  <a:pt x="26" y="54"/>
                  <a:pt x="26" y="54"/>
                </a:cubicBezTo>
                <a:cubicBezTo>
                  <a:pt x="28" y="56"/>
                  <a:pt x="31" y="58"/>
                  <a:pt x="33" y="58"/>
                </a:cubicBezTo>
                <a:cubicBezTo>
                  <a:pt x="35" y="58"/>
                  <a:pt x="37" y="56"/>
                  <a:pt x="39" y="54"/>
                </a:cubicBezTo>
                <a:cubicBezTo>
                  <a:pt x="59" y="33"/>
                  <a:pt x="59" y="33"/>
                  <a:pt x="59" y="33"/>
                </a:cubicBezTo>
                <a:cubicBezTo>
                  <a:pt x="59" y="33"/>
                  <a:pt x="59" y="33"/>
                  <a:pt x="59" y="33"/>
                </a:cubicBezTo>
                <a:cubicBezTo>
                  <a:pt x="63" y="30"/>
                  <a:pt x="66" y="25"/>
                  <a:pt x="66" y="19"/>
                </a:cubicBezTo>
                <a:close/>
                <a:moveTo>
                  <a:pt x="54" y="27"/>
                </a:moveTo>
                <a:cubicBezTo>
                  <a:pt x="33" y="48"/>
                  <a:pt x="33" y="48"/>
                  <a:pt x="33" y="48"/>
                </a:cubicBezTo>
                <a:cubicBezTo>
                  <a:pt x="33" y="48"/>
                  <a:pt x="33" y="48"/>
                  <a:pt x="33" y="48"/>
                </a:cubicBezTo>
                <a:cubicBezTo>
                  <a:pt x="32" y="48"/>
                  <a:pt x="32" y="48"/>
                  <a:pt x="32" y="48"/>
                </a:cubicBezTo>
                <a:cubicBezTo>
                  <a:pt x="11" y="27"/>
                  <a:pt x="11" y="27"/>
                  <a:pt x="11" y="27"/>
                </a:cubicBezTo>
                <a:cubicBezTo>
                  <a:pt x="9" y="25"/>
                  <a:pt x="8" y="22"/>
                  <a:pt x="8" y="19"/>
                </a:cubicBezTo>
                <a:cubicBezTo>
                  <a:pt x="8" y="13"/>
                  <a:pt x="13" y="8"/>
                  <a:pt x="19" y="8"/>
                </a:cubicBezTo>
                <a:cubicBezTo>
                  <a:pt x="22" y="8"/>
                  <a:pt x="24" y="10"/>
                  <a:pt x="27" y="12"/>
                </a:cubicBezTo>
                <a:cubicBezTo>
                  <a:pt x="33" y="19"/>
                  <a:pt x="33" y="19"/>
                  <a:pt x="33" y="19"/>
                </a:cubicBezTo>
                <a:cubicBezTo>
                  <a:pt x="39" y="12"/>
                  <a:pt x="39" y="12"/>
                  <a:pt x="39" y="12"/>
                </a:cubicBezTo>
                <a:cubicBezTo>
                  <a:pt x="41" y="10"/>
                  <a:pt x="44" y="8"/>
                  <a:pt x="47" y="8"/>
                </a:cubicBezTo>
                <a:cubicBezTo>
                  <a:pt x="53" y="8"/>
                  <a:pt x="57" y="13"/>
                  <a:pt x="57" y="19"/>
                </a:cubicBezTo>
                <a:cubicBezTo>
                  <a:pt x="57" y="22"/>
                  <a:pt x="56" y="25"/>
                  <a:pt x="54" y="27"/>
                </a:cubicBez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Freeform 201"/>
          <p:cNvSpPr/>
          <p:nvPr/>
        </p:nvSpPr>
        <p:spPr bwMode="auto">
          <a:xfrm>
            <a:off x="6423827" y="2890386"/>
            <a:ext cx="148062" cy="143663"/>
          </a:xfrm>
          <a:custGeom>
            <a:avLst/>
            <a:gdLst>
              <a:gd name="T0" fmla="*/ 39 w 62"/>
              <a:gd name="T1" fmla="*/ 42 h 60"/>
              <a:gd name="T2" fmla="*/ 37 w 62"/>
              <a:gd name="T3" fmla="*/ 38 h 60"/>
              <a:gd name="T4" fmla="*/ 43 w 62"/>
              <a:gd name="T5" fmla="*/ 27 h 60"/>
              <a:gd name="T6" fmla="*/ 44 w 62"/>
              <a:gd name="T7" fmla="*/ 19 h 60"/>
              <a:gd name="T8" fmla="*/ 31 w 62"/>
              <a:gd name="T9" fmla="*/ 0 h 60"/>
              <a:gd name="T10" fmla="*/ 18 w 62"/>
              <a:gd name="T11" fmla="*/ 19 h 60"/>
              <a:gd name="T12" fmla="*/ 20 w 62"/>
              <a:gd name="T13" fmla="*/ 27 h 60"/>
              <a:gd name="T14" fmla="*/ 25 w 62"/>
              <a:gd name="T15" fmla="*/ 38 h 60"/>
              <a:gd name="T16" fmla="*/ 23 w 62"/>
              <a:gd name="T17" fmla="*/ 42 h 60"/>
              <a:gd name="T18" fmla="*/ 0 w 62"/>
              <a:gd name="T19" fmla="*/ 60 h 60"/>
              <a:gd name="T20" fmla="*/ 31 w 62"/>
              <a:gd name="T21" fmla="*/ 60 h 60"/>
              <a:gd name="T22" fmla="*/ 62 w 62"/>
              <a:gd name="T23" fmla="*/ 60 h 60"/>
              <a:gd name="T24" fmla="*/ 39 w 62"/>
              <a:gd name="T25"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 h="60">
                <a:moveTo>
                  <a:pt x="39" y="42"/>
                </a:moveTo>
                <a:cubicBezTo>
                  <a:pt x="37" y="42"/>
                  <a:pt x="37" y="38"/>
                  <a:pt x="37" y="38"/>
                </a:cubicBezTo>
                <a:cubicBezTo>
                  <a:pt x="37" y="38"/>
                  <a:pt x="42" y="33"/>
                  <a:pt x="43" y="27"/>
                </a:cubicBezTo>
                <a:cubicBezTo>
                  <a:pt x="45" y="27"/>
                  <a:pt x="47" y="21"/>
                  <a:pt x="44" y="19"/>
                </a:cubicBezTo>
                <a:cubicBezTo>
                  <a:pt x="44" y="16"/>
                  <a:pt x="48" y="0"/>
                  <a:pt x="31" y="0"/>
                </a:cubicBezTo>
                <a:cubicBezTo>
                  <a:pt x="15" y="0"/>
                  <a:pt x="18" y="16"/>
                  <a:pt x="18" y="19"/>
                </a:cubicBezTo>
                <a:cubicBezTo>
                  <a:pt x="15" y="21"/>
                  <a:pt x="17" y="27"/>
                  <a:pt x="20" y="27"/>
                </a:cubicBezTo>
                <a:cubicBezTo>
                  <a:pt x="21" y="33"/>
                  <a:pt x="25" y="38"/>
                  <a:pt x="25" y="38"/>
                </a:cubicBezTo>
                <a:cubicBezTo>
                  <a:pt x="25" y="38"/>
                  <a:pt x="25" y="42"/>
                  <a:pt x="23" y="42"/>
                </a:cubicBezTo>
                <a:cubicBezTo>
                  <a:pt x="19" y="43"/>
                  <a:pt x="0" y="51"/>
                  <a:pt x="0" y="60"/>
                </a:cubicBezTo>
                <a:cubicBezTo>
                  <a:pt x="31" y="60"/>
                  <a:pt x="31" y="60"/>
                  <a:pt x="31" y="60"/>
                </a:cubicBezTo>
                <a:cubicBezTo>
                  <a:pt x="62" y="60"/>
                  <a:pt x="62" y="60"/>
                  <a:pt x="62" y="60"/>
                </a:cubicBezTo>
                <a:cubicBezTo>
                  <a:pt x="62" y="51"/>
                  <a:pt x="44" y="43"/>
                  <a:pt x="39" y="42"/>
                </a:cubicBez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Freeform 224"/>
          <p:cNvSpPr>
            <a:spLocks noEditPoints="1"/>
          </p:cNvSpPr>
          <p:nvPr/>
        </p:nvSpPr>
        <p:spPr bwMode="auto">
          <a:xfrm>
            <a:off x="7146570" y="3062648"/>
            <a:ext cx="112878" cy="112878"/>
          </a:xfrm>
          <a:custGeom>
            <a:avLst/>
            <a:gdLst>
              <a:gd name="T0" fmla="*/ 3 w 47"/>
              <a:gd name="T1" fmla="*/ 0 h 47"/>
              <a:gd name="T2" fmla="*/ 21 w 47"/>
              <a:gd name="T3" fmla="*/ 0 h 47"/>
              <a:gd name="T4" fmla="*/ 21 w 47"/>
              <a:gd name="T5" fmla="*/ 3 h 47"/>
              <a:gd name="T6" fmla="*/ 3 w 47"/>
              <a:gd name="T7" fmla="*/ 3 h 47"/>
              <a:gd name="T8" fmla="*/ 3 w 47"/>
              <a:gd name="T9" fmla="*/ 0 h 47"/>
              <a:gd name="T10" fmla="*/ 26 w 47"/>
              <a:gd name="T11" fmla="*/ 0 h 47"/>
              <a:gd name="T12" fmla="*/ 44 w 47"/>
              <a:gd name="T13" fmla="*/ 0 h 47"/>
              <a:gd name="T14" fmla="*/ 44 w 47"/>
              <a:gd name="T15" fmla="*/ 3 h 47"/>
              <a:gd name="T16" fmla="*/ 26 w 47"/>
              <a:gd name="T17" fmla="*/ 3 h 47"/>
              <a:gd name="T18" fmla="*/ 26 w 47"/>
              <a:gd name="T19" fmla="*/ 0 h 47"/>
              <a:gd name="T20" fmla="*/ 43 w 47"/>
              <a:gd name="T21" fmla="*/ 15 h 47"/>
              <a:gd name="T22" fmla="*/ 41 w 47"/>
              <a:gd name="T23" fmla="*/ 15 h 47"/>
              <a:gd name="T24" fmla="*/ 41 w 47"/>
              <a:gd name="T25" fmla="*/ 3 h 47"/>
              <a:gd name="T26" fmla="*/ 29 w 47"/>
              <a:gd name="T27" fmla="*/ 3 h 47"/>
              <a:gd name="T28" fmla="*/ 29 w 47"/>
              <a:gd name="T29" fmla="*/ 15 h 47"/>
              <a:gd name="T30" fmla="*/ 18 w 47"/>
              <a:gd name="T31" fmla="*/ 15 h 47"/>
              <a:gd name="T32" fmla="*/ 18 w 47"/>
              <a:gd name="T33" fmla="*/ 3 h 47"/>
              <a:gd name="T34" fmla="*/ 6 w 47"/>
              <a:gd name="T35" fmla="*/ 3 h 47"/>
              <a:gd name="T36" fmla="*/ 6 w 47"/>
              <a:gd name="T37" fmla="*/ 15 h 47"/>
              <a:gd name="T38" fmla="*/ 4 w 47"/>
              <a:gd name="T39" fmla="*/ 15 h 47"/>
              <a:gd name="T40" fmla="*/ 0 w 47"/>
              <a:gd name="T41" fmla="*/ 18 h 47"/>
              <a:gd name="T42" fmla="*/ 0 w 47"/>
              <a:gd name="T43" fmla="*/ 44 h 47"/>
              <a:gd name="T44" fmla="*/ 4 w 47"/>
              <a:gd name="T45" fmla="*/ 47 h 47"/>
              <a:gd name="T46" fmla="*/ 17 w 47"/>
              <a:gd name="T47" fmla="*/ 47 h 47"/>
              <a:gd name="T48" fmla="*/ 21 w 47"/>
              <a:gd name="T49" fmla="*/ 44 h 47"/>
              <a:gd name="T50" fmla="*/ 21 w 47"/>
              <a:gd name="T51" fmla="*/ 27 h 47"/>
              <a:gd name="T52" fmla="*/ 26 w 47"/>
              <a:gd name="T53" fmla="*/ 27 h 47"/>
              <a:gd name="T54" fmla="*/ 26 w 47"/>
              <a:gd name="T55" fmla="*/ 44 h 47"/>
              <a:gd name="T56" fmla="*/ 30 w 47"/>
              <a:gd name="T57" fmla="*/ 47 h 47"/>
              <a:gd name="T58" fmla="*/ 43 w 47"/>
              <a:gd name="T59" fmla="*/ 47 h 47"/>
              <a:gd name="T60" fmla="*/ 47 w 47"/>
              <a:gd name="T61" fmla="*/ 44 h 47"/>
              <a:gd name="T62" fmla="*/ 47 w 47"/>
              <a:gd name="T63" fmla="*/ 18 h 47"/>
              <a:gd name="T64" fmla="*/ 43 w 47"/>
              <a:gd name="T65" fmla="*/ 15 h 47"/>
              <a:gd name="T66" fmla="*/ 16 w 47"/>
              <a:gd name="T67" fmla="*/ 44 h 47"/>
              <a:gd name="T68" fmla="*/ 5 w 47"/>
              <a:gd name="T69" fmla="*/ 44 h 47"/>
              <a:gd name="T70" fmla="*/ 3 w 47"/>
              <a:gd name="T71" fmla="*/ 42 h 47"/>
              <a:gd name="T72" fmla="*/ 5 w 47"/>
              <a:gd name="T73" fmla="*/ 41 h 47"/>
              <a:gd name="T74" fmla="*/ 16 w 47"/>
              <a:gd name="T75" fmla="*/ 41 h 47"/>
              <a:gd name="T76" fmla="*/ 18 w 47"/>
              <a:gd name="T77" fmla="*/ 42 h 47"/>
              <a:gd name="T78" fmla="*/ 16 w 47"/>
              <a:gd name="T79" fmla="*/ 44 h 47"/>
              <a:gd name="T80" fmla="*/ 25 w 47"/>
              <a:gd name="T81" fmla="*/ 24 h 47"/>
              <a:gd name="T82" fmla="*/ 22 w 47"/>
              <a:gd name="T83" fmla="*/ 24 h 47"/>
              <a:gd name="T84" fmla="*/ 21 w 47"/>
              <a:gd name="T85" fmla="*/ 22 h 47"/>
              <a:gd name="T86" fmla="*/ 22 w 47"/>
              <a:gd name="T87" fmla="*/ 21 h 47"/>
              <a:gd name="T88" fmla="*/ 25 w 47"/>
              <a:gd name="T89" fmla="*/ 21 h 47"/>
              <a:gd name="T90" fmla="*/ 26 w 47"/>
              <a:gd name="T91" fmla="*/ 22 h 47"/>
              <a:gd name="T92" fmla="*/ 25 w 47"/>
              <a:gd name="T93" fmla="*/ 24 h 47"/>
              <a:gd name="T94" fmla="*/ 42 w 47"/>
              <a:gd name="T95" fmla="*/ 44 h 47"/>
              <a:gd name="T96" fmla="*/ 31 w 47"/>
              <a:gd name="T97" fmla="*/ 44 h 47"/>
              <a:gd name="T98" fmla="*/ 29 w 47"/>
              <a:gd name="T99" fmla="*/ 42 h 47"/>
              <a:gd name="T100" fmla="*/ 31 w 47"/>
              <a:gd name="T101" fmla="*/ 41 h 47"/>
              <a:gd name="T102" fmla="*/ 42 w 47"/>
              <a:gd name="T103" fmla="*/ 41 h 47"/>
              <a:gd name="T104" fmla="*/ 44 w 47"/>
              <a:gd name="T105" fmla="*/ 42 h 47"/>
              <a:gd name="T106" fmla="*/ 42 w 47"/>
              <a:gd name="T107" fmla="*/ 4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 h="47">
                <a:moveTo>
                  <a:pt x="3" y="0"/>
                </a:moveTo>
                <a:cubicBezTo>
                  <a:pt x="21" y="0"/>
                  <a:pt x="21" y="0"/>
                  <a:pt x="21" y="0"/>
                </a:cubicBezTo>
                <a:cubicBezTo>
                  <a:pt x="21" y="3"/>
                  <a:pt x="21" y="3"/>
                  <a:pt x="21" y="3"/>
                </a:cubicBezTo>
                <a:cubicBezTo>
                  <a:pt x="3" y="3"/>
                  <a:pt x="3" y="3"/>
                  <a:pt x="3" y="3"/>
                </a:cubicBezTo>
                <a:lnTo>
                  <a:pt x="3" y="0"/>
                </a:lnTo>
                <a:close/>
                <a:moveTo>
                  <a:pt x="26" y="0"/>
                </a:moveTo>
                <a:cubicBezTo>
                  <a:pt x="44" y="0"/>
                  <a:pt x="44" y="0"/>
                  <a:pt x="44" y="0"/>
                </a:cubicBezTo>
                <a:cubicBezTo>
                  <a:pt x="44" y="3"/>
                  <a:pt x="44" y="3"/>
                  <a:pt x="44" y="3"/>
                </a:cubicBezTo>
                <a:cubicBezTo>
                  <a:pt x="26" y="3"/>
                  <a:pt x="26" y="3"/>
                  <a:pt x="26" y="3"/>
                </a:cubicBezTo>
                <a:lnTo>
                  <a:pt x="26" y="0"/>
                </a:lnTo>
                <a:close/>
                <a:moveTo>
                  <a:pt x="43" y="15"/>
                </a:moveTo>
                <a:cubicBezTo>
                  <a:pt x="41" y="15"/>
                  <a:pt x="41" y="15"/>
                  <a:pt x="41" y="15"/>
                </a:cubicBezTo>
                <a:cubicBezTo>
                  <a:pt x="41" y="3"/>
                  <a:pt x="41" y="3"/>
                  <a:pt x="41" y="3"/>
                </a:cubicBezTo>
                <a:cubicBezTo>
                  <a:pt x="29" y="3"/>
                  <a:pt x="29" y="3"/>
                  <a:pt x="29" y="3"/>
                </a:cubicBezTo>
                <a:cubicBezTo>
                  <a:pt x="29" y="15"/>
                  <a:pt x="29" y="15"/>
                  <a:pt x="29" y="15"/>
                </a:cubicBezTo>
                <a:cubicBezTo>
                  <a:pt x="18" y="15"/>
                  <a:pt x="18" y="15"/>
                  <a:pt x="18" y="15"/>
                </a:cubicBezTo>
                <a:cubicBezTo>
                  <a:pt x="18" y="3"/>
                  <a:pt x="18" y="3"/>
                  <a:pt x="18" y="3"/>
                </a:cubicBezTo>
                <a:cubicBezTo>
                  <a:pt x="6" y="3"/>
                  <a:pt x="6" y="3"/>
                  <a:pt x="6" y="3"/>
                </a:cubicBezTo>
                <a:cubicBezTo>
                  <a:pt x="6" y="15"/>
                  <a:pt x="6" y="15"/>
                  <a:pt x="6" y="15"/>
                </a:cubicBezTo>
                <a:cubicBezTo>
                  <a:pt x="4" y="15"/>
                  <a:pt x="4" y="15"/>
                  <a:pt x="4" y="15"/>
                </a:cubicBezTo>
                <a:cubicBezTo>
                  <a:pt x="2" y="15"/>
                  <a:pt x="0" y="16"/>
                  <a:pt x="0" y="18"/>
                </a:cubicBezTo>
                <a:cubicBezTo>
                  <a:pt x="0" y="44"/>
                  <a:pt x="0" y="44"/>
                  <a:pt x="0" y="44"/>
                </a:cubicBezTo>
                <a:cubicBezTo>
                  <a:pt x="0" y="45"/>
                  <a:pt x="2" y="47"/>
                  <a:pt x="4" y="47"/>
                </a:cubicBezTo>
                <a:cubicBezTo>
                  <a:pt x="17" y="47"/>
                  <a:pt x="17" y="47"/>
                  <a:pt x="17" y="47"/>
                </a:cubicBezTo>
                <a:cubicBezTo>
                  <a:pt x="19" y="47"/>
                  <a:pt x="21" y="45"/>
                  <a:pt x="21" y="44"/>
                </a:cubicBezTo>
                <a:cubicBezTo>
                  <a:pt x="21" y="27"/>
                  <a:pt x="21" y="27"/>
                  <a:pt x="21" y="27"/>
                </a:cubicBezTo>
                <a:cubicBezTo>
                  <a:pt x="26" y="27"/>
                  <a:pt x="26" y="27"/>
                  <a:pt x="26" y="27"/>
                </a:cubicBezTo>
                <a:cubicBezTo>
                  <a:pt x="26" y="44"/>
                  <a:pt x="26" y="44"/>
                  <a:pt x="26" y="44"/>
                </a:cubicBezTo>
                <a:cubicBezTo>
                  <a:pt x="26" y="45"/>
                  <a:pt x="28" y="47"/>
                  <a:pt x="30" y="47"/>
                </a:cubicBezTo>
                <a:cubicBezTo>
                  <a:pt x="43" y="47"/>
                  <a:pt x="43" y="47"/>
                  <a:pt x="43" y="47"/>
                </a:cubicBezTo>
                <a:cubicBezTo>
                  <a:pt x="45" y="47"/>
                  <a:pt x="47" y="45"/>
                  <a:pt x="47" y="44"/>
                </a:cubicBezTo>
                <a:cubicBezTo>
                  <a:pt x="47" y="18"/>
                  <a:pt x="47" y="18"/>
                  <a:pt x="47" y="18"/>
                </a:cubicBezTo>
                <a:cubicBezTo>
                  <a:pt x="47" y="16"/>
                  <a:pt x="45" y="15"/>
                  <a:pt x="43" y="15"/>
                </a:cubicBezTo>
                <a:close/>
                <a:moveTo>
                  <a:pt x="16" y="44"/>
                </a:moveTo>
                <a:cubicBezTo>
                  <a:pt x="5" y="44"/>
                  <a:pt x="5" y="44"/>
                  <a:pt x="5" y="44"/>
                </a:cubicBezTo>
                <a:cubicBezTo>
                  <a:pt x="4" y="44"/>
                  <a:pt x="3" y="43"/>
                  <a:pt x="3" y="42"/>
                </a:cubicBezTo>
                <a:cubicBezTo>
                  <a:pt x="3" y="42"/>
                  <a:pt x="4" y="41"/>
                  <a:pt x="5" y="41"/>
                </a:cubicBezTo>
                <a:cubicBezTo>
                  <a:pt x="16" y="41"/>
                  <a:pt x="16" y="41"/>
                  <a:pt x="16" y="41"/>
                </a:cubicBezTo>
                <a:cubicBezTo>
                  <a:pt x="17" y="41"/>
                  <a:pt x="18" y="42"/>
                  <a:pt x="18" y="42"/>
                </a:cubicBezTo>
                <a:cubicBezTo>
                  <a:pt x="18" y="43"/>
                  <a:pt x="17" y="44"/>
                  <a:pt x="16" y="44"/>
                </a:cubicBezTo>
                <a:close/>
                <a:moveTo>
                  <a:pt x="25" y="24"/>
                </a:moveTo>
                <a:cubicBezTo>
                  <a:pt x="22" y="24"/>
                  <a:pt x="22" y="24"/>
                  <a:pt x="22" y="24"/>
                </a:cubicBezTo>
                <a:cubicBezTo>
                  <a:pt x="21" y="24"/>
                  <a:pt x="21" y="23"/>
                  <a:pt x="21" y="22"/>
                </a:cubicBezTo>
                <a:cubicBezTo>
                  <a:pt x="21" y="21"/>
                  <a:pt x="21" y="21"/>
                  <a:pt x="22" y="21"/>
                </a:cubicBezTo>
                <a:cubicBezTo>
                  <a:pt x="25" y="21"/>
                  <a:pt x="25" y="21"/>
                  <a:pt x="25" y="21"/>
                </a:cubicBezTo>
                <a:cubicBezTo>
                  <a:pt x="26" y="21"/>
                  <a:pt x="26" y="21"/>
                  <a:pt x="26" y="22"/>
                </a:cubicBezTo>
                <a:cubicBezTo>
                  <a:pt x="26" y="23"/>
                  <a:pt x="26" y="24"/>
                  <a:pt x="25" y="24"/>
                </a:cubicBezTo>
                <a:close/>
                <a:moveTo>
                  <a:pt x="42" y="44"/>
                </a:moveTo>
                <a:cubicBezTo>
                  <a:pt x="31" y="44"/>
                  <a:pt x="31" y="44"/>
                  <a:pt x="31" y="44"/>
                </a:cubicBezTo>
                <a:cubicBezTo>
                  <a:pt x="30" y="44"/>
                  <a:pt x="29" y="43"/>
                  <a:pt x="29" y="42"/>
                </a:cubicBezTo>
                <a:cubicBezTo>
                  <a:pt x="29" y="42"/>
                  <a:pt x="30" y="41"/>
                  <a:pt x="31" y="41"/>
                </a:cubicBezTo>
                <a:cubicBezTo>
                  <a:pt x="42" y="41"/>
                  <a:pt x="42" y="41"/>
                  <a:pt x="42" y="41"/>
                </a:cubicBezTo>
                <a:cubicBezTo>
                  <a:pt x="43" y="41"/>
                  <a:pt x="44" y="42"/>
                  <a:pt x="44" y="42"/>
                </a:cubicBezTo>
                <a:cubicBezTo>
                  <a:pt x="44" y="43"/>
                  <a:pt x="43" y="44"/>
                  <a:pt x="42" y="44"/>
                </a:cubicBez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Freeform 165"/>
          <p:cNvSpPr>
            <a:spLocks noEditPoints="1"/>
          </p:cNvSpPr>
          <p:nvPr/>
        </p:nvSpPr>
        <p:spPr bwMode="auto">
          <a:xfrm>
            <a:off x="8210597" y="3717929"/>
            <a:ext cx="177380" cy="199370"/>
          </a:xfrm>
          <a:custGeom>
            <a:avLst/>
            <a:gdLst>
              <a:gd name="T0" fmla="*/ 58 w 74"/>
              <a:gd name="T1" fmla="*/ 25 h 83"/>
              <a:gd name="T2" fmla="*/ 62 w 74"/>
              <a:gd name="T3" fmla="*/ 22 h 83"/>
              <a:gd name="T4" fmla="*/ 68 w 74"/>
              <a:gd name="T5" fmla="*/ 12 h 83"/>
              <a:gd name="T6" fmla="*/ 65 w 74"/>
              <a:gd name="T7" fmla="*/ 3 h 83"/>
              <a:gd name="T8" fmla="*/ 58 w 74"/>
              <a:gd name="T9" fmla="*/ 0 h 83"/>
              <a:gd name="T10" fmla="*/ 46 w 74"/>
              <a:gd name="T11" fmla="*/ 5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6 h 83"/>
              <a:gd name="T28" fmla="*/ 5 w 74"/>
              <a:gd name="T29" fmla="*/ 46 h 83"/>
              <a:gd name="T30" fmla="*/ 5 w 74"/>
              <a:gd name="T31" fmla="*/ 83 h 83"/>
              <a:gd name="T32" fmla="*/ 68 w 74"/>
              <a:gd name="T33" fmla="*/ 83 h 83"/>
              <a:gd name="T34" fmla="*/ 68 w 74"/>
              <a:gd name="T35" fmla="*/ 46 h 83"/>
              <a:gd name="T36" fmla="*/ 74 w 74"/>
              <a:gd name="T37" fmla="*/ 46 h 83"/>
              <a:gd name="T38" fmla="*/ 74 w 74"/>
              <a:gd name="T39" fmla="*/ 25 h 83"/>
              <a:gd name="T40" fmla="*/ 58 w 74"/>
              <a:gd name="T41" fmla="*/ 25 h 83"/>
              <a:gd name="T42" fmla="*/ 50 w 74"/>
              <a:gd name="T43" fmla="*/ 9 h 83"/>
              <a:gd name="T44" fmla="*/ 58 w 74"/>
              <a:gd name="T45" fmla="*/ 6 h 83"/>
              <a:gd name="T46" fmla="*/ 61 w 74"/>
              <a:gd name="T47" fmla="*/ 7 h 83"/>
              <a:gd name="T48" fmla="*/ 58 w 74"/>
              <a:gd name="T49" fmla="*/ 17 h 83"/>
              <a:gd name="T50" fmla="*/ 46 w 74"/>
              <a:gd name="T51" fmla="*/ 25 h 83"/>
              <a:gd name="T52" fmla="*/ 41 w 74"/>
              <a:gd name="T53" fmla="*/ 25 h 83"/>
              <a:gd name="T54" fmla="*/ 50 w 74"/>
              <a:gd name="T55" fmla="*/ 9 h 83"/>
              <a:gd name="T56" fmla="*/ 14 w 74"/>
              <a:gd name="T57" fmla="*/ 12 h 83"/>
              <a:gd name="T58" fmla="*/ 15 w 74"/>
              <a:gd name="T59" fmla="*/ 9 h 83"/>
              <a:gd name="T60" fmla="*/ 18 w 74"/>
              <a:gd name="T61" fmla="*/ 8 h 83"/>
              <a:gd name="T62" fmla="*/ 18 w 74"/>
              <a:gd name="T63" fmla="*/ 8 h 83"/>
              <a:gd name="T64" fmla="*/ 23 w 74"/>
              <a:gd name="T65" fmla="*/ 10 h 83"/>
              <a:gd name="T66" fmla="*/ 29 w 74"/>
              <a:gd name="T67" fmla="*/ 23 h 83"/>
              <a:gd name="T68" fmla="*/ 29 w 74"/>
              <a:gd name="T69" fmla="*/ 23 h 83"/>
              <a:gd name="T70" fmla="*/ 29 w 74"/>
              <a:gd name="T71" fmla="*/ 23 h 83"/>
              <a:gd name="T72" fmla="*/ 16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5 w 74"/>
              <a:gd name="T89" fmla="*/ 41 h 83"/>
              <a:gd name="T90" fmla="*/ 5 w 74"/>
              <a:gd name="T91" fmla="*/ 30 h 83"/>
              <a:gd name="T92" fmla="*/ 32 w 74"/>
              <a:gd name="T93" fmla="*/ 30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8 w 74"/>
              <a:gd name="T107" fmla="*/ 41 h 83"/>
              <a:gd name="T108" fmla="*/ 42 w 74"/>
              <a:gd name="T109" fmla="*/ 41 h 83"/>
              <a:gd name="T110" fmla="*/ 42 w 74"/>
              <a:gd name="T111" fmla="*/ 30 h 83"/>
              <a:gd name="T112" fmla="*/ 68 w 74"/>
              <a:gd name="T113" fmla="*/ 30 h 83"/>
              <a:gd name="T114" fmla="*/ 68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2" y="22"/>
                </a:cubicBezTo>
                <a:cubicBezTo>
                  <a:pt x="65" y="19"/>
                  <a:pt x="67" y="15"/>
                  <a:pt x="68" y="12"/>
                </a:cubicBezTo>
                <a:cubicBezTo>
                  <a:pt x="68" y="8"/>
                  <a:pt x="67" y="5"/>
                  <a:pt x="65" y="3"/>
                </a:cubicBezTo>
                <a:cubicBezTo>
                  <a:pt x="63" y="1"/>
                  <a:pt x="61" y="0"/>
                  <a:pt x="58" y="0"/>
                </a:cubicBezTo>
                <a:cubicBezTo>
                  <a:pt x="54" y="0"/>
                  <a:pt x="49" y="2"/>
                  <a:pt x="46" y="5"/>
                </a:cubicBezTo>
                <a:cubicBezTo>
                  <a:pt x="41" y="11"/>
                  <a:pt x="37" y="18"/>
                  <a:pt x="36" y="24"/>
                </a:cubicBezTo>
                <a:cubicBezTo>
                  <a:pt x="34" y="18"/>
                  <a:pt x="32" y="11"/>
                  <a:pt x="27" y="6"/>
                </a:cubicBezTo>
                <a:cubicBezTo>
                  <a:pt x="24" y="3"/>
                  <a:pt x="21" y="2"/>
                  <a:pt x="18" y="2"/>
                </a:cubicBezTo>
                <a:cubicBezTo>
                  <a:pt x="15" y="2"/>
                  <a:pt x="13" y="3"/>
                  <a:pt x="11" y="5"/>
                </a:cubicBezTo>
                <a:cubicBezTo>
                  <a:pt x="7" y="9"/>
                  <a:pt x="7" y="16"/>
                  <a:pt x="12" y="21"/>
                </a:cubicBezTo>
                <a:cubicBezTo>
                  <a:pt x="14" y="22"/>
                  <a:pt x="16" y="24"/>
                  <a:pt x="18" y="25"/>
                </a:cubicBezTo>
                <a:cubicBezTo>
                  <a:pt x="0" y="25"/>
                  <a:pt x="0" y="25"/>
                  <a:pt x="0" y="25"/>
                </a:cubicBezTo>
                <a:cubicBezTo>
                  <a:pt x="0" y="46"/>
                  <a:pt x="0" y="46"/>
                  <a:pt x="0" y="46"/>
                </a:cubicBezTo>
                <a:cubicBezTo>
                  <a:pt x="5" y="46"/>
                  <a:pt x="5" y="46"/>
                  <a:pt x="5" y="46"/>
                </a:cubicBezTo>
                <a:cubicBezTo>
                  <a:pt x="5" y="83"/>
                  <a:pt x="5" y="83"/>
                  <a:pt x="5" y="83"/>
                </a:cubicBezTo>
                <a:cubicBezTo>
                  <a:pt x="68" y="83"/>
                  <a:pt x="68" y="83"/>
                  <a:pt x="68" y="83"/>
                </a:cubicBezTo>
                <a:cubicBezTo>
                  <a:pt x="68" y="46"/>
                  <a:pt x="68" y="46"/>
                  <a:pt x="68" y="46"/>
                </a:cubicBezTo>
                <a:cubicBezTo>
                  <a:pt x="74" y="46"/>
                  <a:pt x="74" y="46"/>
                  <a:pt x="74" y="46"/>
                </a:cubicBezTo>
                <a:cubicBezTo>
                  <a:pt x="74" y="25"/>
                  <a:pt x="74" y="25"/>
                  <a:pt x="74" y="25"/>
                </a:cubicBezTo>
                <a:lnTo>
                  <a:pt x="58" y="25"/>
                </a:lnTo>
                <a:close/>
                <a:moveTo>
                  <a:pt x="50" y="9"/>
                </a:moveTo>
                <a:cubicBezTo>
                  <a:pt x="52" y="7"/>
                  <a:pt x="55" y="6"/>
                  <a:pt x="58" y="6"/>
                </a:cubicBezTo>
                <a:cubicBezTo>
                  <a:pt x="59" y="6"/>
                  <a:pt x="60" y="6"/>
                  <a:pt x="61" y="7"/>
                </a:cubicBezTo>
                <a:cubicBezTo>
                  <a:pt x="63" y="9"/>
                  <a:pt x="62" y="14"/>
                  <a:pt x="58" y="17"/>
                </a:cubicBezTo>
                <a:cubicBezTo>
                  <a:pt x="55" y="21"/>
                  <a:pt x="50" y="23"/>
                  <a:pt x="46" y="25"/>
                </a:cubicBezTo>
                <a:cubicBezTo>
                  <a:pt x="41" y="25"/>
                  <a:pt x="41" y="25"/>
                  <a:pt x="41" y="25"/>
                </a:cubicBezTo>
                <a:cubicBezTo>
                  <a:pt x="43" y="20"/>
                  <a:pt x="46" y="14"/>
                  <a:pt x="50" y="9"/>
                </a:cubicBezTo>
                <a:close/>
                <a:moveTo>
                  <a:pt x="14" y="12"/>
                </a:moveTo>
                <a:cubicBezTo>
                  <a:pt x="14" y="11"/>
                  <a:pt x="14" y="10"/>
                  <a:pt x="15" y="9"/>
                </a:cubicBezTo>
                <a:cubicBezTo>
                  <a:pt x="16" y="8"/>
                  <a:pt x="17" y="8"/>
                  <a:pt x="18" y="8"/>
                </a:cubicBezTo>
                <a:cubicBezTo>
                  <a:pt x="18" y="8"/>
                  <a:pt x="18" y="8"/>
                  <a:pt x="18" y="8"/>
                </a:cubicBezTo>
                <a:cubicBezTo>
                  <a:pt x="19" y="8"/>
                  <a:pt x="21" y="9"/>
                  <a:pt x="23" y="10"/>
                </a:cubicBezTo>
                <a:cubicBezTo>
                  <a:pt x="25" y="13"/>
                  <a:pt x="28" y="17"/>
                  <a:pt x="29" y="23"/>
                </a:cubicBezTo>
                <a:cubicBezTo>
                  <a:pt x="29" y="23"/>
                  <a:pt x="29" y="23"/>
                  <a:pt x="29" y="23"/>
                </a:cubicBezTo>
                <a:cubicBezTo>
                  <a:pt x="29" y="23"/>
                  <a:pt x="29" y="23"/>
                  <a:pt x="29" y="23"/>
                </a:cubicBezTo>
                <a:cubicBezTo>
                  <a:pt x="23" y="22"/>
                  <a:pt x="19" y="19"/>
                  <a:pt x="16" y="17"/>
                </a:cubicBezTo>
                <a:cubicBezTo>
                  <a:pt x="15" y="15"/>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5" y="41"/>
                  <a:pt x="5" y="41"/>
                  <a:pt x="5" y="41"/>
                </a:cubicBezTo>
                <a:cubicBezTo>
                  <a:pt x="5" y="30"/>
                  <a:pt x="5" y="30"/>
                  <a:pt x="5" y="30"/>
                </a:cubicBezTo>
                <a:cubicBezTo>
                  <a:pt x="32" y="30"/>
                  <a:pt x="32" y="30"/>
                  <a:pt x="32" y="30"/>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8" y="41"/>
                </a:moveTo>
                <a:cubicBezTo>
                  <a:pt x="42" y="41"/>
                  <a:pt x="42" y="41"/>
                  <a:pt x="42" y="41"/>
                </a:cubicBezTo>
                <a:cubicBezTo>
                  <a:pt x="42" y="30"/>
                  <a:pt x="42" y="30"/>
                  <a:pt x="42" y="30"/>
                </a:cubicBezTo>
                <a:cubicBezTo>
                  <a:pt x="68" y="30"/>
                  <a:pt x="68" y="30"/>
                  <a:pt x="68" y="30"/>
                </a:cubicBezTo>
                <a:lnTo>
                  <a:pt x="68" y="41"/>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Freeform 170"/>
          <p:cNvSpPr>
            <a:spLocks noEditPoints="1"/>
          </p:cNvSpPr>
          <p:nvPr/>
        </p:nvSpPr>
        <p:spPr bwMode="auto">
          <a:xfrm>
            <a:off x="8129970" y="3282542"/>
            <a:ext cx="227224" cy="197904"/>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8 h 83"/>
              <a:gd name="T16" fmla="*/ 83 w 95"/>
              <a:gd name="T17" fmla="*/ 68 h 83"/>
              <a:gd name="T18" fmla="*/ 83 w 95"/>
              <a:gd name="T19" fmla="*/ 68 h 83"/>
              <a:gd name="T20" fmla="*/ 95 w 95"/>
              <a:gd name="T21" fmla="*/ 34 h 83"/>
              <a:gd name="T22" fmla="*/ 80 w 95"/>
              <a:gd name="T23" fmla="*/ 63 h 83"/>
              <a:gd name="T24" fmla="*/ 78 w 95"/>
              <a:gd name="T25" fmla="*/ 61 h 83"/>
              <a:gd name="T26" fmla="*/ 75 w 95"/>
              <a:gd name="T27" fmla="*/ 55 h 83"/>
              <a:gd name="T28" fmla="*/ 71 w 95"/>
              <a:gd name="T29" fmla="*/ 34 h 83"/>
              <a:gd name="T30" fmla="*/ 75 w 95"/>
              <a:gd name="T31" fmla="*/ 13 h 83"/>
              <a:gd name="T32" fmla="*/ 78 w 95"/>
              <a:gd name="T33" fmla="*/ 7 h 83"/>
              <a:gd name="T34" fmla="*/ 80 w 95"/>
              <a:gd name="T35" fmla="*/ 5 h 83"/>
              <a:gd name="T36" fmla="*/ 83 w 95"/>
              <a:gd name="T37" fmla="*/ 7 h 83"/>
              <a:gd name="T38" fmla="*/ 86 w 95"/>
              <a:gd name="T39" fmla="*/ 13 h 83"/>
              <a:gd name="T40" fmla="*/ 89 w 95"/>
              <a:gd name="T41" fmla="*/ 34 h 83"/>
              <a:gd name="T42" fmla="*/ 86 w 95"/>
              <a:gd name="T43" fmla="*/ 55 h 83"/>
              <a:gd name="T44" fmla="*/ 83 w 95"/>
              <a:gd name="T45" fmla="*/ 61 h 83"/>
              <a:gd name="T46" fmla="*/ 80 w 95"/>
              <a:gd name="T47" fmla="*/ 63 h 83"/>
              <a:gd name="T48" fmla="*/ 24 w 95"/>
              <a:gd name="T49" fmla="*/ 34 h 83"/>
              <a:gd name="T50" fmla="*/ 25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5 w 95"/>
              <a:gd name="T65" fmla="*/ 48 h 83"/>
              <a:gd name="T66" fmla="*/ 24 w 95"/>
              <a:gd name="T67" fmla="*/ 34 h 83"/>
              <a:gd name="T68" fmla="*/ 34 w 95"/>
              <a:gd name="T69" fmla="*/ 54 h 83"/>
              <a:gd name="T70" fmla="*/ 23 w 95"/>
              <a:gd name="T71" fmla="*/ 51 h 83"/>
              <a:gd name="T72" fmla="*/ 30 w 95"/>
              <a:gd name="T73" fmla="*/ 81 h 83"/>
              <a:gd name="T74" fmla="*/ 34 w 95"/>
              <a:gd name="T75" fmla="*/ 83 h 83"/>
              <a:gd name="T76" fmla="*/ 44 w 95"/>
              <a:gd name="T77" fmla="*/ 78 h 83"/>
              <a:gd name="T78" fmla="*/ 46 w 95"/>
              <a:gd name="T79" fmla="*/ 75 h 83"/>
              <a:gd name="T80" fmla="*/ 34 w 95"/>
              <a:gd name="T81" fmla="*/ 54 h 83"/>
              <a:gd name="T82" fmla="*/ 80 w 95"/>
              <a:gd name="T83" fmla="*/ 45 h 83"/>
              <a:gd name="T84" fmla="*/ 79 w 95"/>
              <a:gd name="T85" fmla="*/ 45 h 83"/>
              <a:gd name="T86" fmla="*/ 78 w 95"/>
              <a:gd name="T87" fmla="*/ 42 h 83"/>
              <a:gd name="T88" fmla="*/ 77 w 95"/>
              <a:gd name="T89" fmla="*/ 34 h 83"/>
              <a:gd name="T90" fmla="*/ 78 w 95"/>
              <a:gd name="T91" fmla="*/ 26 h 83"/>
              <a:gd name="T92" fmla="*/ 79 w 95"/>
              <a:gd name="T93" fmla="*/ 24 h 83"/>
              <a:gd name="T94" fmla="*/ 80 w 95"/>
              <a:gd name="T95" fmla="*/ 23 h 83"/>
              <a:gd name="T96" fmla="*/ 81 w 95"/>
              <a:gd name="T97" fmla="*/ 24 h 83"/>
              <a:gd name="T98" fmla="*/ 82 w 95"/>
              <a:gd name="T99" fmla="*/ 26 h 83"/>
              <a:gd name="T100" fmla="*/ 84 w 95"/>
              <a:gd name="T101" fmla="*/ 34 h 83"/>
              <a:gd name="T102" fmla="*/ 82 w 95"/>
              <a:gd name="T103" fmla="*/ 42 h 83"/>
              <a:gd name="T104" fmla="*/ 81 w 95"/>
              <a:gd name="T105" fmla="*/ 45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90" y="0"/>
                  <a:pt x="83" y="0"/>
                </a:cubicBezTo>
                <a:cubicBezTo>
                  <a:pt x="83" y="0"/>
                  <a:pt x="83" y="0"/>
                  <a:pt x="83" y="0"/>
                </a:cubicBezTo>
                <a:cubicBezTo>
                  <a:pt x="75" y="0"/>
                  <a:pt x="75" y="0"/>
                  <a:pt x="75" y="0"/>
                </a:cubicBezTo>
                <a:cubicBezTo>
                  <a:pt x="75" y="0"/>
                  <a:pt x="57" y="14"/>
                  <a:pt x="31" y="19"/>
                </a:cubicBezTo>
                <a:cubicBezTo>
                  <a:pt x="31" y="23"/>
                  <a:pt x="30" y="28"/>
                  <a:pt x="30" y="34"/>
                </a:cubicBezTo>
                <a:cubicBezTo>
                  <a:pt x="30" y="40"/>
                  <a:pt x="31" y="45"/>
                  <a:pt x="31" y="49"/>
                </a:cubicBezTo>
                <a:cubicBezTo>
                  <a:pt x="57" y="54"/>
                  <a:pt x="75" y="68"/>
                  <a:pt x="75" y="68"/>
                </a:cubicBezTo>
                <a:cubicBezTo>
                  <a:pt x="83" y="68"/>
                  <a:pt x="83" y="68"/>
                  <a:pt x="83" y="68"/>
                </a:cubicBezTo>
                <a:cubicBezTo>
                  <a:pt x="83" y="68"/>
                  <a:pt x="83" y="68"/>
                  <a:pt x="83" y="68"/>
                </a:cubicBezTo>
                <a:cubicBezTo>
                  <a:pt x="90" y="68"/>
                  <a:pt x="95" y="53"/>
                  <a:pt x="95" y="34"/>
                </a:cubicBezTo>
                <a:close/>
                <a:moveTo>
                  <a:pt x="80" y="63"/>
                </a:moveTo>
                <a:cubicBezTo>
                  <a:pt x="79" y="63"/>
                  <a:pt x="78" y="62"/>
                  <a:pt x="78" y="61"/>
                </a:cubicBezTo>
                <a:cubicBezTo>
                  <a:pt x="77" y="60"/>
                  <a:pt x="76" y="58"/>
                  <a:pt x="75" y="55"/>
                </a:cubicBezTo>
                <a:cubicBezTo>
                  <a:pt x="73" y="50"/>
                  <a:pt x="71" y="42"/>
                  <a:pt x="71" y="34"/>
                </a:cubicBezTo>
                <a:cubicBezTo>
                  <a:pt x="71" y="26"/>
                  <a:pt x="73" y="18"/>
                  <a:pt x="75" y="13"/>
                </a:cubicBezTo>
                <a:cubicBezTo>
                  <a:pt x="76" y="10"/>
                  <a:pt x="77" y="8"/>
                  <a:pt x="78" y="7"/>
                </a:cubicBezTo>
                <a:cubicBezTo>
                  <a:pt x="78" y="6"/>
                  <a:pt x="79" y="5"/>
                  <a:pt x="80" y="5"/>
                </a:cubicBezTo>
                <a:cubicBezTo>
                  <a:pt x="81" y="5"/>
                  <a:pt x="82" y="6"/>
                  <a:pt x="83" y="7"/>
                </a:cubicBezTo>
                <a:cubicBezTo>
                  <a:pt x="84" y="8"/>
                  <a:pt x="85" y="10"/>
                  <a:pt x="86" y="13"/>
                </a:cubicBezTo>
                <a:cubicBezTo>
                  <a:pt x="88" y="18"/>
                  <a:pt x="89" y="26"/>
                  <a:pt x="89" y="34"/>
                </a:cubicBezTo>
                <a:cubicBezTo>
                  <a:pt x="89" y="42"/>
                  <a:pt x="88" y="50"/>
                  <a:pt x="86" y="55"/>
                </a:cubicBezTo>
                <a:cubicBezTo>
                  <a:pt x="85" y="58"/>
                  <a:pt x="84" y="60"/>
                  <a:pt x="83" y="61"/>
                </a:cubicBezTo>
                <a:cubicBezTo>
                  <a:pt x="82" y="62"/>
                  <a:pt x="81" y="63"/>
                  <a:pt x="80" y="63"/>
                </a:cubicBezTo>
                <a:close/>
                <a:moveTo>
                  <a:pt x="24" y="34"/>
                </a:moveTo>
                <a:cubicBezTo>
                  <a:pt x="24" y="29"/>
                  <a:pt x="24" y="25"/>
                  <a:pt x="25"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5" y="48"/>
                </a:cubicBezTo>
                <a:cubicBezTo>
                  <a:pt x="24" y="43"/>
                  <a:pt x="24" y="39"/>
                  <a:pt x="24" y="34"/>
                </a:cubicBezTo>
                <a:close/>
                <a:moveTo>
                  <a:pt x="34" y="54"/>
                </a:moveTo>
                <a:cubicBezTo>
                  <a:pt x="23" y="51"/>
                  <a:pt x="23" y="51"/>
                  <a:pt x="23" y="51"/>
                </a:cubicBezTo>
                <a:cubicBezTo>
                  <a:pt x="30" y="81"/>
                  <a:pt x="30" y="81"/>
                  <a:pt x="30" y="81"/>
                </a:cubicBezTo>
                <a:cubicBezTo>
                  <a:pt x="31" y="83"/>
                  <a:pt x="32" y="83"/>
                  <a:pt x="34" y="83"/>
                </a:cubicBezTo>
                <a:cubicBezTo>
                  <a:pt x="44" y="78"/>
                  <a:pt x="44" y="78"/>
                  <a:pt x="44" y="78"/>
                </a:cubicBezTo>
                <a:cubicBezTo>
                  <a:pt x="46" y="78"/>
                  <a:pt x="47" y="76"/>
                  <a:pt x="46" y="75"/>
                </a:cubicBezTo>
                <a:lnTo>
                  <a:pt x="34" y="54"/>
                </a:lnTo>
                <a:close/>
                <a:moveTo>
                  <a:pt x="80" y="45"/>
                </a:moveTo>
                <a:cubicBezTo>
                  <a:pt x="80" y="45"/>
                  <a:pt x="80" y="45"/>
                  <a:pt x="79" y="45"/>
                </a:cubicBezTo>
                <a:cubicBezTo>
                  <a:pt x="79" y="44"/>
                  <a:pt x="79" y="43"/>
                  <a:pt x="78" y="42"/>
                </a:cubicBezTo>
                <a:cubicBezTo>
                  <a:pt x="77" y="40"/>
                  <a:pt x="77" y="37"/>
                  <a:pt x="77" y="34"/>
                </a:cubicBezTo>
                <a:cubicBezTo>
                  <a:pt x="77" y="31"/>
                  <a:pt x="77" y="28"/>
                  <a:pt x="78" y="26"/>
                </a:cubicBezTo>
                <a:cubicBezTo>
                  <a:pt x="79" y="25"/>
                  <a:pt x="79" y="24"/>
                  <a:pt x="79" y="24"/>
                </a:cubicBezTo>
                <a:cubicBezTo>
                  <a:pt x="80" y="23"/>
                  <a:pt x="80" y="23"/>
                  <a:pt x="80" y="23"/>
                </a:cubicBezTo>
                <a:cubicBezTo>
                  <a:pt x="81" y="23"/>
                  <a:pt x="81" y="23"/>
                  <a:pt x="81" y="24"/>
                </a:cubicBezTo>
                <a:cubicBezTo>
                  <a:pt x="82" y="24"/>
                  <a:pt x="82" y="25"/>
                  <a:pt x="82" y="26"/>
                </a:cubicBezTo>
                <a:cubicBezTo>
                  <a:pt x="83" y="28"/>
                  <a:pt x="84" y="31"/>
                  <a:pt x="84" y="34"/>
                </a:cubicBezTo>
                <a:cubicBezTo>
                  <a:pt x="84" y="37"/>
                  <a:pt x="83" y="40"/>
                  <a:pt x="82" y="42"/>
                </a:cubicBezTo>
                <a:cubicBezTo>
                  <a:pt x="82" y="43"/>
                  <a:pt x="82" y="44"/>
                  <a:pt x="81" y="45"/>
                </a:cubicBezTo>
                <a:cubicBezTo>
                  <a:pt x="81" y="45"/>
                  <a:pt x="81" y="45"/>
                  <a:pt x="80" y="45"/>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173"/>
          <p:cNvSpPr/>
          <p:nvPr/>
        </p:nvSpPr>
        <p:spPr bwMode="auto">
          <a:xfrm>
            <a:off x="7880758" y="3585993"/>
            <a:ext cx="177380" cy="177380"/>
          </a:xfrm>
          <a:custGeom>
            <a:avLst/>
            <a:gdLst>
              <a:gd name="T0" fmla="*/ 60 w 121"/>
              <a:gd name="T1" fmla="*/ 121 h 121"/>
              <a:gd name="T2" fmla="*/ 121 w 121"/>
              <a:gd name="T3" fmla="*/ 61 h 121"/>
              <a:gd name="T4" fmla="*/ 83 w 121"/>
              <a:gd name="T5" fmla="*/ 61 h 121"/>
              <a:gd name="T6" fmla="*/ 83 w 121"/>
              <a:gd name="T7" fmla="*/ 0 h 121"/>
              <a:gd name="T8" fmla="*/ 37 w 121"/>
              <a:gd name="T9" fmla="*/ 0 h 121"/>
              <a:gd name="T10" fmla="*/ 37 w 121"/>
              <a:gd name="T11" fmla="*/ 61 h 121"/>
              <a:gd name="T12" fmla="*/ 0 w 121"/>
              <a:gd name="T13" fmla="*/ 61 h 121"/>
              <a:gd name="T14" fmla="*/ 60 w 121"/>
              <a:gd name="T15" fmla="*/ 121 h 1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1">
                <a:moveTo>
                  <a:pt x="60" y="121"/>
                </a:moveTo>
                <a:lnTo>
                  <a:pt x="121" y="61"/>
                </a:lnTo>
                <a:lnTo>
                  <a:pt x="83" y="61"/>
                </a:lnTo>
                <a:lnTo>
                  <a:pt x="83" y="0"/>
                </a:lnTo>
                <a:lnTo>
                  <a:pt x="37" y="0"/>
                </a:lnTo>
                <a:lnTo>
                  <a:pt x="37" y="61"/>
                </a:lnTo>
                <a:lnTo>
                  <a:pt x="0" y="61"/>
                </a:lnTo>
                <a:lnTo>
                  <a:pt x="60" y="121"/>
                </a:lnTo>
                <a:close/>
              </a:path>
            </a:pathLst>
          </a:custGeom>
          <a:solidFill>
            <a:sysClr val="window" lastClr="FFFFFF">
              <a:lumMod val="50000"/>
            </a:sys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Freeform 176"/>
          <p:cNvSpPr>
            <a:spLocks noEditPoints="1"/>
          </p:cNvSpPr>
          <p:nvPr/>
        </p:nvSpPr>
        <p:spPr bwMode="auto">
          <a:xfrm>
            <a:off x="7484951" y="4733835"/>
            <a:ext cx="153926" cy="114344"/>
          </a:xfrm>
          <a:custGeom>
            <a:avLst/>
            <a:gdLst>
              <a:gd name="T0" fmla="*/ 56 w 64"/>
              <a:gd name="T1" fmla="*/ 8 h 48"/>
              <a:gd name="T2" fmla="*/ 56 w 64"/>
              <a:gd name="T3" fmla="*/ 0 h 48"/>
              <a:gd name="T4" fmla="*/ 0 w 64"/>
              <a:gd name="T5" fmla="*/ 0 h 48"/>
              <a:gd name="T6" fmla="*/ 0 w 64"/>
              <a:gd name="T7" fmla="*/ 44 h 48"/>
              <a:gd name="T8" fmla="*/ 4 w 64"/>
              <a:gd name="T9" fmla="*/ 48 h 48"/>
              <a:gd name="T10" fmla="*/ 58 w 64"/>
              <a:gd name="T11" fmla="*/ 48 h 48"/>
              <a:gd name="T12" fmla="*/ 64 w 64"/>
              <a:gd name="T13" fmla="*/ 42 h 48"/>
              <a:gd name="T14" fmla="*/ 64 w 64"/>
              <a:gd name="T15" fmla="*/ 8 h 48"/>
              <a:gd name="T16" fmla="*/ 56 w 64"/>
              <a:gd name="T17" fmla="*/ 8 h 48"/>
              <a:gd name="T18" fmla="*/ 52 w 64"/>
              <a:gd name="T19" fmla="*/ 44 h 48"/>
              <a:gd name="T20" fmla="*/ 4 w 64"/>
              <a:gd name="T21" fmla="*/ 44 h 48"/>
              <a:gd name="T22" fmla="*/ 4 w 64"/>
              <a:gd name="T23" fmla="*/ 4 h 48"/>
              <a:gd name="T24" fmla="*/ 52 w 64"/>
              <a:gd name="T25" fmla="*/ 4 h 48"/>
              <a:gd name="T26" fmla="*/ 52 w 64"/>
              <a:gd name="T27" fmla="*/ 44 h 48"/>
              <a:gd name="T28" fmla="*/ 8 w 64"/>
              <a:gd name="T29" fmla="*/ 12 h 48"/>
              <a:gd name="T30" fmla="*/ 48 w 64"/>
              <a:gd name="T31" fmla="*/ 12 h 48"/>
              <a:gd name="T32" fmla="*/ 48 w 64"/>
              <a:gd name="T33" fmla="*/ 16 h 48"/>
              <a:gd name="T34" fmla="*/ 8 w 64"/>
              <a:gd name="T35" fmla="*/ 16 h 48"/>
              <a:gd name="T36" fmla="*/ 8 w 64"/>
              <a:gd name="T37" fmla="*/ 12 h 48"/>
              <a:gd name="T38" fmla="*/ 32 w 64"/>
              <a:gd name="T39" fmla="*/ 20 h 48"/>
              <a:gd name="T40" fmla="*/ 48 w 64"/>
              <a:gd name="T41" fmla="*/ 20 h 48"/>
              <a:gd name="T42" fmla="*/ 48 w 64"/>
              <a:gd name="T43" fmla="*/ 24 h 48"/>
              <a:gd name="T44" fmla="*/ 32 w 64"/>
              <a:gd name="T45" fmla="*/ 24 h 48"/>
              <a:gd name="T46" fmla="*/ 32 w 64"/>
              <a:gd name="T47" fmla="*/ 20 h 48"/>
              <a:gd name="T48" fmla="*/ 32 w 64"/>
              <a:gd name="T49" fmla="*/ 28 h 48"/>
              <a:gd name="T50" fmla="*/ 48 w 64"/>
              <a:gd name="T51" fmla="*/ 28 h 48"/>
              <a:gd name="T52" fmla="*/ 48 w 64"/>
              <a:gd name="T53" fmla="*/ 32 h 48"/>
              <a:gd name="T54" fmla="*/ 32 w 64"/>
              <a:gd name="T55" fmla="*/ 32 h 48"/>
              <a:gd name="T56" fmla="*/ 32 w 64"/>
              <a:gd name="T57" fmla="*/ 28 h 48"/>
              <a:gd name="T58" fmla="*/ 32 w 64"/>
              <a:gd name="T59" fmla="*/ 36 h 48"/>
              <a:gd name="T60" fmla="*/ 44 w 64"/>
              <a:gd name="T61" fmla="*/ 36 h 48"/>
              <a:gd name="T62" fmla="*/ 44 w 64"/>
              <a:gd name="T63" fmla="*/ 40 h 48"/>
              <a:gd name="T64" fmla="*/ 32 w 64"/>
              <a:gd name="T65" fmla="*/ 40 h 48"/>
              <a:gd name="T66" fmla="*/ 32 w 64"/>
              <a:gd name="T67" fmla="*/ 36 h 48"/>
              <a:gd name="T68" fmla="*/ 8 w 64"/>
              <a:gd name="T69" fmla="*/ 20 h 48"/>
              <a:gd name="T70" fmla="*/ 28 w 64"/>
              <a:gd name="T71" fmla="*/ 20 h 48"/>
              <a:gd name="T72" fmla="*/ 28 w 64"/>
              <a:gd name="T73" fmla="*/ 40 h 48"/>
              <a:gd name="T74" fmla="*/ 8 w 64"/>
              <a:gd name="T75" fmla="*/ 40 h 48"/>
              <a:gd name="T76" fmla="*/ 8 w 64"/>
              <a:gd name="T77" fmla="*/ 2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48">
                <a:moveTo>
                  <a:pt x="56" y="8"/>
                </a:moveTo>
                <a:cubicBezTo>
                  <a:pt x="56" y="0"/>
                  <a:pt x="56" y="0"/>
                  <a:pt x="56" y="0"/>
                </a:cubicBezTo>
                <a:cubicBezTo>
                  <a:pt x="0" y="0"/>
                  <a:pt x="0" y="0"/>
                  <a:pt x="0" y="0"/>
                </a:cubicBezTo>
                <a:cubicBezTo>
                  <a:pt x="0" y="44"/>
                  <a:pt x="0" y="44"/>
                  <a:pt x="0" y="44"/>
                </a:cubicBezTo>
                <a:cubicBezTo>
                  <a:pt x="0" y="46"/>
                  <a:pt x="2" y="48"/>
                  <a:pt x="4" y="48"/>
                </a:cubicBezTo>
                <a:cubicBezTo>
                  <a:pt x="58" y="48"/>
                  <a:pt x="58" y="48"/>
                  <a:pt x="58" y="48"/>
                </a:cubicBezTo>
                <a:cubicBezTo>
                  <a:pt x="61" y="48"/>
                  <a:pt x="64" y="45"/>
                  <a:pt x="64" y="42"/>
                </a:cubicBezTo>
                <a:cubicBezTo>
                  <a:pt x="64" y="8"/>
                  <a:pt x="64" y="8"/>
                  <a:pt x="64" y="8"/>
                </a:cubicBezTo>
                <a:lnTo>
                  <a:pt x="56" y="8"/>
                </a:lnTo>
                <a:close/>
                <a:moveTo>
                  <a:pt x="52" y="44"/>
                </a:moveTo>
                <a:cubicBezTo>
                  <a:pt x="4" y="44"/>
                  <a:pt x="4" y="44"/>
                  <a:pt x="4" y="44"/>
                </a:cubicBezTo>
                <a:cubicBezTo>
                  <a:pt x="4" y="4"/>
                  <a:pt x="4" y="4"/>
                  <a:pt x="4" y="4"/>
                </a:cubicBezTo>
                <a:cubicBezTo>
                  <a:pt x="52" y="4"/>
                  <a:pt x="52" y="4"/>
                  <a:pt x="52" y="4"/>
                </a:cubicBezTo>
                <a:lnTo>
                  <a:pt x="52" y="44"/>
                </a:lnTo>
                <a:close/>
                <a:moveTo>
                  <a:pt x="8" y="12"/>
                </a:moveTo>
                <a:cubicBezTo>
                  <a:pt x="48" y="12"/>
                  <a:pt x="48" y="12"/>
                  <a:pt x="48" y="12"/>
                </a:cubicBezTo>
                <a:cubicBezTo>
                  <a:pt x="48" y="16"/>
                  <a:pt x="48" y="16"/>
                  <a:pt x="48" y="16"/>
                </a:cubicBezTo>
                <a:cubicBezTo>
                  <a:pt x="8" y="16"/>
                  <a:pt x="8" y="16"/>
                  <a:pt x="8" y="16"/>
                </a:cubicBezTo>
                <a:lnTo>
                  <a:pt x="8" y="12"/>
                </a:lnTo>
                <a:close/>
                <a:moveTo>
                  <a:pt x="32" y="20"/>
                </a:moveTo>
                <a:cubicBezTo>
                  <a:pt x="48" y="20"/>
                  <a:pt x="48" y="20"/>
                  <a:pt x="48" y="20"/>
                </a:cubicBezTo>
                <a:cubicBezTo>
                  <a:pt x="48" y="24"/>
                  <a:pt x="48" y="24"/>
                  <a:pt x="48" y="24"/>
                </a:cubicBezTo>
                <a:cubicBezTo>
                  <a:pt x="32" y="24"/>
                  <a:pt x="32" y="24"/>
                  <a:pt x="32" y="24"/>
                </a:cubicBezTo>
                <a:lnTo>
                  <a:pt x="32" y="20"/>
                </a:lnTo>
                <a:close/>
                <a:moveTo>
                  <a:pt x="32" y="28"/>
                </a:moveTo>
                <a:cubicBezTo>
                  <a:pt x="48" y="28"/>
                  <a:pt x="48" y="28"/>
                  <a:pt x="48" y="28"/>
                </a:cubicBezTo>
                <a:cubicBezTo>
                  <a:pt x="48" y="32"/>
                  <a:pt x="48" y="32"/>
                  <a:pt x="48" y="32"/>
                </a:cubicBezTo>
                <a:cubicBezTo>
                  <a:pt x="32" y="32"/>
                  <a:pt x="32" y="32"/>
                  <a:pt x="32" y="32"/>
                </a:cubicBezTo>
                <a:lnTo>
                  <a:pt x="32" y="28"/>
                </a:lnTo>
                <a:close/>
                <a:moveTo>
                  <a:pt x="32" y="36"/>
                </a:moveTo>
                <a:cubicBezTo>
                  <a:pt x="44" y="36"/>
                  <a:pt x="44" y="36"/>
                  <a:pt x="44" y="36"/>
                </a:cubicBezTo>
                <a:cubicBezTo>
                  <a:pt x="44" y="40"/>
                  <a:pt x="44" y="40"/>
                  <a:pt x="44" y="40"/>
                </a:cubicBezTo>
                <a:cubicBezTo>
                  <a:pt x="32" y="40"/>
                  <a:pt x="32" y="40"/>
                  <a:pt x="32" y="40"/>
                </a:cubicBezTo>
                <a:lnTo>
                  <a:pt x="32" y="36"/>
                </a:lnTo>
                <a:close/>
                <a:moveTo>
                  <a:pt x="8" y="20"/>
                </a:moveTo>
                <a:cubicBezTo>
                  <a:pt x="28" y="20"/>
                  <a:pt x="28" y="20"/>
                  <a:pt x="28" y="20"/>
                </a:cubicBezTo>
                <a:cubicBezTo>
                  <a:pt x="28" y="40"/>
                  <a:pt x="28" y="40"/>
                  <a:pt x="28" y="40"/>
                </a:cubicBezTo>
                <a:cubicBezTo>
                  <a:pt x="8" y="40"/>
                  <a:pt x="8" y="40"/>
                  <a:pt x="8" y="40"/>
                </a:cubicBezTo>
                <a:lnTo>
                  <a:pt x="8" y="20"/>
                </a:lnTo>
                <a:close/>
              </a:path>
            </a:pathLst>
          </a:custGeom>
          <a:solidFill>
            <a:sysClr val="window" lastClr="FFFFFF">
              <a:lumMod val="50000"/>
            </a:sys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Freeform 180"/>
          <p:cNvSpPr>
            <a:spLocks noEditPoints="1"/>
          </p:cNvSpPr>
          <p:nvPr/>
        </p:nvSpPr>
        <p:spPr bwMode="auto">
          <a:xfrm>
            <a:off x="8107980" y="2773856"/>
            <a:ext cx="184710" cy="184710"/>
          </a:xfrm>
          <a:custGeom>
            <a:avLst/>
            <a:gdLst>
              <a:gd name="T0" fmla="*/ 64 w 77"/>
              <a:gd name="T1" fmla="*/ 0 h 77"/>
              <a:gd name="T2" fmla="*/ 13 w 77"/>
              <a:gd name="T3" fmla="*/ 0 h 77"/>
              <a:gd name="T4" fmla="*/ 0 w 77"/>
              <a:gd name="T5" fmla="*/ 13 h 77"/>
              <a:gd name="T6" fmla="*/ 0 w 77"/>
              <a:gd name="T7" fmla="*/ 64 h 77"/>
              <a:gd name="T8" fmla="*/ 13 w 77"/>
              <a:gd name="T9" fmla="*/ 77 h 77"/>
              <a:gd name="T10" fmla="*/ 64 w 77"/>
              <a:gd name="T11" fmla="*/ 77 h 77"/>
              <a:gd name="T12" fmla="*/ 77 w 77"/>
              <a:gd name="T13" fmla="*/ 64 h 77"/>
              <a:gd name="T14" fmla="*/ 77 w 77"/>
              <a:gd name="T15" fmla="*/ 13 h 77"/>
              <a:gd name="T16" fmla="*/ 64 w 77"/>
              <a:gd name="T17" fmla="*/ 0 h 77"/>
              <a:gd name="T18" fmla="*/ 25 w 77"/>
              <a:gd name="T19" fmla="*/ 34 h 77"/>
              <a:gd name="T20" fmla="*/ 52 w 77"/>
              <a:gd name="T21" fmla="*/ 34 h 77"/>
              <a:gd name="T22" fmla="*/ 53 w 77"/>
              <a:gd name="T23" fmla="*/ 38 h 77"/>
              <a:gd name="T24" fmla="*/ 39 w 77"/>
              <a:gd name="T25" fmla="*/ 53 h 77"/>
              <a:gd name="T26" fmla="*/ 24 w 77"/>
              <a:gd name="T27" fmla="*/ 38 h 77"/>
              <a:gd name="T28" fmla="*/ 25 w 77"/>
              <a:gd name="T29" fmla="*/ 34 h 77"/>
              <a:gd name="T30" fmla="*/ 67 w 77"/>
              <a:gd name="T31" fmla="*/ 33 h 77"/>
              <a:gd name="T32" fmla="*/ 67 w 77"/>
              <a:gd name="T33" fmla="*/ 53 h 77"/>
              <a:gd name="T34" fmla="*/ 67 w 77"/>
              <a:gd name="T35" fmla="*/ 62 h 77"/>
              <a:gd name="T36" fmla="*/ 63 w 77"/>
              <a:gd name="T37" fmla="*/ 67 h 77"/>
              <a:gd name="T38" fmla="*/ 15 w 77"/>
              <a:gd name="T39" fmla="*/ 67 h 77"/>
              <a:gd name="T40" fmla="*/ 10 w 77"/>
              <a:gd name="T41" fmla="*/ 63 h 77"/>
              <a:gd name="T42" fmla="*/ 10 w 77"/>
              <a:gd name="T43" fmla="*/ 53 h 77"/>
              <a:gd name="T44" fmla="*/ 10 w 77"/>
              <a:gd name="T45" fmla="*/ 34 h 77"/>
              <a:gd name="T46" fmla="*/ 10 w 77"/>
              <a:gd name="T47" fmla="*/ 34 h 77"/>
              <a:gd name="T48" fmla="*/ 17 w 77"/>
              <a:gd name="T49" fmla="*/ 34 h 77"/>
              <a:gd name="T50" fmla="*/ 17 w 77"/>
              <a:gd name="T51" fmla="*/ 39 h 77"/>
              <a:gd name="T52" fmla="*/ 39 w 77"/>
              <a:gd name="T53" fmla="*/ 60 h 77"/>
              <a:gd name="T54" fmla="*/ 60 w 77"/>
              <a:gd name="T55" fmla="*/ 38 h 77"/>
              <a:gd name="T56" fmla="*/ 60 w 77"/>
              <a:gd name="T57" fmla="*/ 33 h 77"/>
              <a:gd name="T58" fmla="*/ 67 w 77"/>
              <a:gd name="T59" fmla="*/ 33 h 77"/>
              <a:gd name="T60" fmla="*/ 67 w 77"/>
              <a:gd name="T61" fmla="*/ 17 h 77"/>
              <a:gd name="T62" fmla="*/ 65 w 77"/>
              <a:gd name="T63" fmla="*/ 19 h 77"/>
              <a:gd name="T64" fmla="*/ 60 w 77"/>
              <a:gd name="T65" fmla="*/ 19 h 77"/>
              <a:gd name="T66" fmla="*/ 58 w 77"/>
              <a:gd name="T67" fmla="*/ 17 h 77"/>
              <a:gd name="T68" fmla="*/ 58 w 77"/>
              <a:gd name="T69" fmla="*/ 12 h 77"/>
              <a:gd name="T70" fmla="*/ 60 w 77"/>
              <a:gd name="T71" fmla="*/ 10 h 77"/>
              <a:gd name="T72" fmla="*/ 65 w 77"/>
              <a:gd name="T73" fmla="*/ 10 h 77"/>
              <a:gd name="T74" fmla="*/ 67 w 77"/>
              <a:gd name="T75" fmla="*/ 12 h 77"/>
              <a:gd name="T76" fmla="*/ 67 w 77"/>
              <a:gd name="T77" fmla="*/ 1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77">
                <a:moveTo>
                  <a:pt x="64" y="0"/>
                </a:moveTo>
                <a:cubicBezTo>
                  <a:pt x="13" y="0"/>
                  <a:pt x="13" y="0"/>
                  <a:pt x="13" y="0"/>
                </a:cubicBezTo>
                <a:cubicBezTo>
                  <a:pt x="6" y="0"/>
                  <a:pt x="0" y="6"/>
                  <a:pt x="0" y="13"/>
                </a:cubicBezTo>
                <a:cubicBezTo>
                  <a:pt x="0" y="64"/>
                  <a:pt x="0" y="64"/>
                  <a:pt x="0" y="64"/>
                </a:cubicBezTo>
                <a:cubicBezTo>
                  <a:pt x="1" y="71"/>
                  <a:pt x="6" y="77"/>
                  <a:pt x="13" y="77"/>
                </a:cubicBezTo>
                <a:cubicBezTo>
                  <a:pt x="64" y="77"/>
                  <a:pt x="64" y="77"/>
                  <a:pt x="64" y="77"/>
                </a:cubicBezTo>
                <a:cubicBezTo>
                  <a:pt x="71" y="76"/>
                  <a:pt x="77" y="71"/>
                  <a:pt x="77" y="64"/>
                </a:cubicBezTo>
                <a:cubicBezTo>
                  <a:pt x="77" y="13"/>
                  <a:pt x="77" y="13"/>
                  <a:pt x="77" y="13"/>
                </a:cubicBezTo>
                <a:cubicBezTo>
                  <a:pt x="77" y="6"/>
                  <a:pt x="71" y="0"/>
                  <a:pt x="64" y="0"/>
                </a:cubicBezTo>
                <a:close/>
                <a:moveTo>
                  <a:pt x="25" y="34"/>
                </a:moveTo>
                <a:cubicBezTo>
                  <a:pt x="52" y="34"/>
                  <a:pt x="52" y="34"/>
                  <a:pt x="52" y="34"/>
                </a:cubicBezTo>
                <a:cubicBezTo>
                  <a:pt x="53" y="35"/>
                  <a:pt x="53" y="37"/>
                  <a:pt x="53" y="38"/>
                </a:cubicBezTo>
                <a:cubicBezTo>
                  <a:pt x="53" y="46"/>
                  <a:pt x="47" y="53"/>
                  <a:pt x="39" y="53"/>
                </a:cubicBezTo>
                <a:cubicBezTo>
                  <a:pt x="31" y="53"/>
                  <a:pt x="24" y="47"/>
                  <a:pt x="24" y="38"/>
                </a:cubicBezTo>
                <a:cubicBezTo>
                  <a:pt x="24" y="37"/>
                  <a:pt x="24" y="35"/>
                  <a:pt x="25" y="34"/>
                </a:cubicBezTo>
                <a:close/>
                <a:moveTo>
                  <a:pt x="67" y="33"/>
                </a:moveTo>
                <a:cubicBezTo>
                  <a:pt x="67" y="53"/>
                  <a:pt x="67" y="53"/>
                  <a:pt x="67" y="53"/>
                </a:cubicBezTo>
                <a:cubicBezTo>
                  <a:pt x="67" y="62"/>
                  <a:pt x="67" y="62"/>
                  <a:pt x="67" y="62"/>
                </a:cubicBezTo>
                <a:cubicBezTo>
                  <a:pt x="67" y="65"/>
                  <a:pt x="65" y="67"/>
                  <a:pt x="63" y="67"/>
                </a:cubicBezTo>
                <a:cubicBezTo>
                  <a:pt x="15" y="67"/>
                  <a:pt x="15" y="67"/>
                  <a:pt x="15" y="67"/>
                </a:cubicBezTo>
                <a:cubicBezTo>
                  <a:pt x="12" y="67"/>
                  <a:pt x="10" y="65"/>
                  <a:pt x="10" y="63"/>
                </a:cubicBezTo>
                <a:cubicBezTo>
                  <a:pt x="10" y="53"/>
                  <a:pt x="10" y="53"/>
                  <a:pt x="10" y="53"/>
                </a:cubicBezTo>
                <a:cubicBezTo>
                  <a:pt x="10" y="34"/>
                  <a:pt x="10" y="34"/>
                  <a:pt x="10" y="34"/>
                </a:cubicBezTo>
                <a:cubicBezTo>
                  <a:pt x="10" y="34"/>
                  <a:pt x="10" y="34"/>
                  <a:pt x="10" y="34"/>
                </a:cubicBezTo>
                <a:cubicBezTo>
                  <a:pt x="17" y="34"/>
                  <a:pt x="17" y="34"/>
                  <a:pt x="17" y="34"/>
                </a:cubicBezTo>
                <a:cubicBezTo>
                  <a:pt x="17" y="35"/>
                  <a:pt x="17" y="37"/>
                  <a:pt x="17" y="39"/>
                </a:cubicBezTo>
                <a:cubicBezTo>
                  <a:pt x="17" y="51"/>
                  <a:pt x="27" y="60"/>
                  <a:pt x="39" y="60"/>
                </a:cubicBezTo>
                <a:cubicBezTo>
                  <a:pt x="51" y="60"/>
                  <a:pt x="60" y="50"/>
                  <a:pt x="60" y="38"/>
                </a:cubicBezTo>
                <a:cubicBezTo>
                  <a:pt x="60" y="37"/>
                  <a:pt x="60" y="35"/>
                  <a:pt x="60" y="33"/>
                </a:cubicBezTo>
                <a:cubicBezTo>
                  <a:pt x="67" y="33"/>
                  <a:pt x="67" y="33"/>
                  <a:pt x="67" y="33"/>
                </a:cubicBezTo>
                <a:close/>
                <a:moveTo>
                  <a:pt x="67" y="17"/>
                </a:moveTo>
                <a:cubicBezTo>
                  <a:pt x="67" y="18"/>
                  <a:pt x="66" y="19"/>
                  <a:pt x="65" y="19"/>
                </a:cubicBezTo>
                <a:cubicBezTo>
                  <a:pt x="60" y="19"/>
                  <a:pt x="60" y="19"/>
                  <a:pt x="60" y="19"/>
                </a:cubicBezTo>
                <a:cubicBezTo>
                  <a:pt x="59" y="19"/>
                  <a:pt x="58" y="18"/>
                  <a:pt x="58" y="17"/>
                </a:cubicBezTo>
                <a:cubicBezTo>
                  <a:pt x="58" y="12"/>
                  <a:pt x="58" y="12"/>
                  <a:pt x="58" y="12"/>
                </a:cubicBezTo>
                <a:cubicBezTo>
                  <a:pt x="58" y="11"/>
                  <a:pt x="59" y="10"/>
                  <a:pt x="60" y="10"/>
                </a:cubicBezTo>
                <a:cubicBezTo>
                  <a:pt x="65" y="10"/>
                  <a:pt x="65" y="10"/>
                  <a:pt x="65" y="10"/>
                </a:cubicBezTo>
                <a:cubicBezTo>
                  <a:pt x="66" y="9"/>
                  <a:pt x="67" y="11"/>
                  <a:pt x="67" y="12"/>
                </a:cubicBezTo>
                <a:lnTo>
                  <a:pt x="67" y="1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Freeform 181"/>
          <p:cNvSpPr>
            <a:spLocks noEditPoints="1"/>
          </p:cNvSpPr>
          <p:nvPr/>
        </p:nvSpPr>
        <p:spPr bwMode="auto">
          <a:xfrm>
            <a:off x="7760550" y="3047989"/>
            <a:ext cx="189108" cy="143663"/>
          </a:xfrm>
          <a:custGeom>
            <a:avLst/>
            <a:gdLst>
              <a:gd name="T0" fmla="*/ 76 w 79"/>
              <a:gd name="T1" fmla="*/ 3 h 60"/>
              <a:gd name="T2" fmla="*/ 40 w 79"/>
              <a:gd name="T3" fmla="*/ 0 h 60"/>
              <a:gd name="T4" fmla="*/ 4 w 79"/>
              <a:gd name="T5" fmla="*/ 3 h 60"/>
              <a:gd name="T6" fmla="*/ 0 w 79"/>
              <a:gd name="T7" fmla="*/ 30 h 60"/>
              <a:gd name="T8" fmla="*/ 4 w 79"/>
              <a:gd name="T9" fmla="*/ 57 h 60"/>
              <a:gd name="T10" fmla="*/ 40 w 79"/>
              <a:gd name="T11" fmla="*/ 60 h 60"/>
              <a:gd name="T12" fmla="*/ 76 w 79"/>
              <a:gd name="T13" fmla="*/ 57 h 60"/>
              <a:gd name="T14" fmla="*/ 79 w 79"/>
              <a:gd name="T15" fmla="*/ 30 h 60"/>
              <a:gd name="T16" fmla="*/ 76 w 79"/>
              <a:gd name="T17" fmla="*/ 3 h 60"/>
              <a:gd name="T18" fmla="*/ 30 w 79"/>
              <a:gd name="T19" fmla="*/ 45 h 60"/>
              <a:gd name="T20" fmla="*/ 30 w 79"/>
              <a:gd name="T21" fmla="*/ 15 h 60"/>
              <a:gd name="T22" fmla="*/ 55 w 79"/>
              <a:gd name="T23" fmla="*/ 30 h 60"/>
              <a:gd name="T24" fmla="*/ 30 w 79"/>
              <a:gd name="T25"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9" h="60">
                <a:moveTo>
                  <a:pt x="76" y="3"/>
                </a:moveTo>
                <a:cubicBezTo>
                  <a:pt x="65" y="1"/>
                  <a:pt x="53" y="0"/>
                  <a:pt x="40" y="0"/>
                </a:cubicBezTo>
                <a:cubicBezTo>
                  <a:pt x="27" y="0"/>
                  <a:pt x="15" y="1"/>
                  <a:pt x="4" y="3"/>
                </a:cubicBezTo>
                <a:cubicBezTo>
                  <a:pt x="2" y="11"/>
                  <a:pt x="0" y="20"/>
                  <a:pt x="0" y="30"/>
                </a:cubicBezTo>
                <a:cubicBezTo>
                  <a:pt x="0" y="40"/>
                  <a:pt x="2" y="49"/>
                  <a:pt x="4" y="57"/>
                </a:cubicBezTo>
                <a:cubicBezTo>
                  <a:pt x="15" y="59"/>
                  <a:pt x="27" y="60"/>
                  <a:pt x="40" y="60"/>
                </a:cubicBezTo>
                <a:cubicBezTo>
                  <a:pt x="53" y="60"/>
                  <a:pt x="65" y="59"/>
                  <a:pt x="76" y="57"/>
                </a:cubicBezTo>
                <a:cubicBezTo>
                  <a:pt x="78" y="49"/>
                  <a:pt x="79" y="40"/>
                  <a:pt x="79" y="30"/>
                </a:cubicBezTo>
                <a:cubicBezTo>
                  <a:pt x="79" y="20"/>
                  <a:pt x="78" y="11"/>
                  <a:pt x="76" y="3"/>
                </a:cubicBezTo>
                <a:close/>
                <a:moveTo>
                  <a:pt x="30" y="45"/>
                </a:moveTo>
                <a:cubicBezTo>
                  <a:pt x="30" y="15"/>
                  <a:pt x="30" y="15"/>
                  <a:pt x="30" y="15"/>
                </a:cubicBezTo>
                <a:cubicBezTo>
                  <a:pt x="55" y="30"/>
                  <a:pt x="55" y="30"/>
                  <a:pt x="55" y="30"/>
                </a:cubicBezTo>
                <a:lnTo>
                  <a:pt x="30" y="45"/>
                </a:lnTo>
                <a:close/>
              </a:path>
            </a:pathLst>
          </a:custGeom>
          <a:solidFill>
            <a:sysClr val="window" lastClr="FFFFFF">
              <a:lumMod val="50000"/>
            </a:sys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Freeform 183"/>
          <p:cNvSpPr>
            <a:spLocks noEditPoints="1"/>
          </p:cNvSpPr>
          <p:nvPr/>
        </p:nvSpPr>
        <p:spPr bwMode="auto">
          <a:xfrm>
            <a:off x="7568510" y="3780966"/>
            <a:ext cx="164187" cy="162720"/>
          </a:xfrm>
          <a:custGeom>
            <a:avLst/>
            <a:gdLst>
              <a:gd name="T0" fmla="*/ 34 w 68"/>
              <a:gd name="T1" fmla="*/ 0 h 68"/>
              <a:gd name="T2" fmla="*/ 0 w 68"/>
              <a:gd name="T3" fmla="*/ 34 h 68"/>
              <a:gd name="T4" fmla="*/ 34 w 68"/>
              <a:gd name="T5" fmla="*/ 68 h 68"/>
              <a:gd name="T6" fmla="*/ 68 w 68"/>
              <a:gd name="T7" fmla="*/ 34 h 68"/>
              <a:gd name="T8" fmla="*/ 34 w 68"/>
              <a:gd name="T9" fmla="*/ 0 h 68"/>
              <a:gd name="T10" fmla="*/ 34 w 68"/>
              <a:gd name="T11" fmla="*/ 61 h 68"/>
              <a:gd name="T12" fmla="*/ 7 w 68"/>
              <a:gd name="T13" fmla="*/ 34 h 68"/>
              <a:gd name="T14" fmla="*/ 34 w 68"/>
              <a:gd name="T15" fmla="*/ 6 h 68"/>
              <a:gd name="T16" fmla="*/ 62 w 68"/>
              <a:gd name="T17" fmla="*/ 34 h 68"/>
              <a:gd name="T18" fmla="*/ 34 w 68"/>
              <a:gd name="T19" fmla="*/ 61 h 68"/>
              <a:gd name="T20" fmla="*/ 21 w 68"/>
              <a:gd name="T21" fmla="*/ 21 h 68"/>
              <a:gd name="T22" fmla="*/ 47 w 68"/>
              <a:gd name="T23" fmla="*/ 21 h 68"/>
              <a:gd name="T24" fmla="*/ 47 w 68"/>
              <a:gd name="T25" fmla="*/ 46 h 68"/>
              <a:gd name="T26" fmla="*/ 21 w 68"/>
              <a:gd name="T27" fmla="*/ 46 h 68"/>
              <a:gd name="T28" fmla="*/ 21 w 68"/>
              <a:gd name="T29" fmla="*/ 2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 h="68">
                <a:moveTo>
                  <a:pt x="34" y="0"/>
                </a:moveTo>
                <a:cubicBezTo>
                  <a:pt x="15" y="0"/>
                  <a:pt x="0" y="15"/>
                  <a:pt x="0" y="34"/>
                </a:cubicBezTo>
                <a:cubicBezTo>
                  <a:pt x="0" y="52"/>
                  <a:pt x="15" y="68"/>
                  <a:pt x="34" y="68"/>
                </a:cubicBezTo>
                <a:cubicBezTo>
                  <a:pt x="53" y="68"/>
                  <a:pt x="68" y="52"/>
                  <a:pt x="68" y="34"/>
                </a:cubicBezTo>
                <a:cubicBezTo>
                  <a:pt x="68" y="15"/>
                  <a:pt x="53" y="0"/>
                  <a:pt x="34" y="0"/>
                </a:cubicBezTo>
                <a:close/>
                <a:moveTo>
                  <a:pt x="34" y="61"/>
                </a:moveTo>
                <a:cubicBezTo>
                  <a:pt x="19" y="61"/>
                  <a:pt x="7" y="49"/>
                  <a:pt x="7" y="34"/>
                </a:cubicBezTo>
                <a:cubicBezTo>
                  <a:pt x="7" y="18"/>
                  <a:pt x="19" y="6"/>
                  <a:pt x="34" y="6"/>
                </a:cubicBezTo>
                <a:cubicBezTo>
                  <a:pt x="49" y="6"/>
                  <a:pt x="62" y="18"/>
                  <a:pt x="62" y="34"/>
                </a:cubicBezTo>
                <a:cubicBezTo>
                  <a:pt x="62" y="49"/>
                  <a:pt x="49" y="61"/>
                  <a:pt x="34" y="61"/>
                </a:cubicBezTo>
                <a:close/>
                <a:moveTo>
                  <a:pt x="21" y="21"/>
                </a:moveTo>
                <a:cubicBezTo>
                  <a:pt x="47" y="21"/>
                  <a:pt x="47" y="21"/>
                  <a:pt x="47" y="21"/>
                </a:cubicBezTo>
                <a:cubicBezTo>
                  <a:pt x="47" y="46"/>
                  <a:pt x="47" y="46"/>
                  <a:pt x="47" y="46"/>
                </a:cubicBezTo>
                <a:cubicBezTo>
                  <a:pt x="21" y="46"/>
                  <a:pt x="21" y="46"/>
                  <a:pt x="21" y="46"/>
                </a:cubicBezTo>
                <a:lnTo>
                  <a:pt x="21" y="21"/>
                </a:lnTo>
                <a:close/>
              </a:path>
            </a:pathLst>
          </a:custGeom>
          <a:solidFill>
            <a:sysClr val="window" lastClr="FFFFFF">
              <a:lumMod val="50000"/>
            </a:sys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Freeform 188"/>
          <p:cNvSpPr>
            <a:spLocks noEditPoints="1"/>
          </p:cNvSpPr>
          <p:nvPr/>
        </p:nvSpPr>
        <p:spPr bwMode="auto">
          <a:xfrm>
            <a:off x="6999720" y="4447974"/>
            <a:ext cx="171516" cy="172982"/>
          </a:xfrm>
          <a:custGeom>
            <a:avLst/>
            <a:gdLst>
              <a:gd name="T0" fmla="*/ 36 w 72"/>
              <a:gd name="T1" fmla="*/ 0 h 72"/>
              <a:gd name="T2" fmla="*/ 0 w 72"/>
              <a:gd name="T3" fmla="*/ 36 h 72"/>
              <a:gd name="T4" fmla="*/ 36 w 72"/>
              <a:gd name="T5" fmla="*/ 72 h 72"/>
              <a:gd name="T6" fmla="*/ 72 w 72"/>
              <a:gd name="T7" fmla="*/ 36 h 72"/>
              <a:gd name="T8" fmla="*/ 36 w 72"/>
              <a:gd name="T9" fmla="*/ 0 h 72"/>
              <a:gd name="T10" fmla="*/ 57 w 72"/>
              <a:gd name="T11" fmla="*/ 31 h 72"/>
              <a:gd name="T12" fmla="*/ 38 w 72"/>
              <a:gd name="T13" fmla="*/ 59 h 72"/>
              <a:gd name="T14" fmla="*/ 29 w 72"/>
              <a:gd name="T15" fmla="*/ 55 h 72"/>
              <a:gd name="T16" fmla="*/ 21 w 72"/>
              <a:gd name="T17" fmla="*/ 33 h 72"/>
              <a:gd name="T18" fmla="*/ 16 w 72"/>
              <a:gd name="T19" fmla="*/ 35 h 72"/>
              <a:gd name="T20" fmla="*/ 15 w 72"/>
              <a:gd name="T21" fmla="*/ 32 h 72"/>
              <a:gd name="T22" fmla="*/ 28 w 72"/>
              <a:gd name="T23" fmla="*/ 23 h 72"/>
              <a:gd name="T24" fmla="*/ 35 w 72"/>
              <a:gd name="T25" fmla="*/ 37 h 72"/>
              <a:gd name="T26" fmla="*/ 38 w 72"/>
              <a:gd name="T27" fmla="*/ 46 h 72"/>
              <a:gd name="T28" fmla="*/ 44 w 72"/>
              <a:gd name="T29" fmla="*/ 38 h 72"/>
              <a:gd name="T30" fmla="*/ 39 w 72"/>
              <a:gd name="T31" fmla="*/ 32 h 72"/>
              <a:gd name="T32" fmla="*/ 57 w 72"/>
              <a:gd name="T33" fmla="*/ 3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2" h="72">
                <a:moveTo>
                  <a:pt x="36" y="0"/>
                </a:moveTo>
                <a:cubicBezTo>
                  <a:pt x="16" y="0"/>
                  <a:pt x="0" y="17"/>
                  <a:pt x="0" y="36"/>
                </a:cubicBezTo>
                <a:cubicBezTo>
                  <a:pt x="0" y="56"/>
                  <a:pt x="16" y="72"/>
                  <a:pt x="36" y="72"/>
                </a:cubicBezTo>
                <a:cubicBezTo>
                  <a:pt x="56" y="72"/>
                  <a:pt x="72" y="56"/>
                  <a:pt x="72" y="36"/>
                </a:cubicBezTo>
                <a:cubicBezTo>
                  <a:pt x="72" y="17"/>
                  <a:pt x="56" y="0"/>
                  <a:pt x="36" y="0"/>
                </a:cubicBezTo>
                <a:close/>
                <a:moveTo>
                  <a:pt x="57" y="31"/>
                </a:moveTo>
                <a:cubicBezTo>
                  <a:pt x="55" y="45"/>
                  <a:pt x="42" y="56"/>
                  <a:pt x="38" y="59"/>
                </a:cubicBezTo>
                <a:cubicBezTo>
                  <a:pt x="34" y="61"/>
                  <a:pt x="30" y="58"/>
                  <a:pt x="29" y="55"/>
                </a:cubicBezTo>
                <a:cubicBezTo>
                  <a:pt x="27" y="52"/>
                  <a:pt x="22" y="35"/>
                  <a:pt x="21" y="33"/>
                </a:cubicBezTo>
                <a:cubicBezTo>
                  <a:pt x="20" y="32"/>
                  <a:pt x="16" y="35"/>
                  <a:pt x="16" y="35"/>
                </a:cubicBezTo>
                <a:cubicBezTo>
                  <a:pt x="15" y="32"/>
                  <a:pt x="15" y="32"/>
                  <a:pt x="15" y="32"/>
                </a:cubicBezTo>
                <a:cubicBezTo>
                  <a:pt x="15" y="32"/>
                  <a:pt x="22" y="24"/>
                  <a:pt x="28" y="23"/>
                </a:cubicBezTo>
                <a:cubicBezTo>
                  <a:pt x="33" y="22"/>
                  <a:pt x="33" y="32"/>
                  <a:pt x="35" y="37"/>
                </a:cubicBezTo>
                <a:cubicBezTo>
                  <a:pt x="36" y="43"/>
                  <a:pt x="37" y="46"/>
                  <a:pt x="38" y="46"/>
                </a:cubicBezTo>
                <a:cubicBezTo>
                  <a:pt x="39" y="46"/>
                  <a:pt x="42" y="43"/>
                  <a:pt x="44" y="38"/>
                </a:cubicBezTo>
                <a:cubicBezTo>
                  <a:pt x="47" y="34"/>
                  <a:pt x="44" y="29"/>
                  <a:pt x="39" y="32"/>
                </a:cubicBezTo>
                <a:cubicBezTo>
                  <a:pt x="41" y="21"/>
                  <a:pt x="60" y="18"/>
                  <a:pt x="57" y="31"/>
                </a:cubicBez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Freeform 189"/>
          <p:cNvSpPr>
            <a:spLocks noEditPoints="1"/>
          </p:cNvSpPr>
          <p:nvPr/>
        </p:nvSpPr>
        <p:spPr bwMode="auto">
          <a:xfrm>
            <a:off x="6451965" y="3918459"/>
            <a:ext cx="112878" cy="112878"/>
          </a:xfrm>
          <a:custGeom>
            <a:avLst/>
            <a:gdLst>
              <a:gd name="T0" fmla="*/ 23 w 47"/>
              <a:gd name="T1" fmla="*/ 0 h 47"/>
              <a:gd name="T2" fmla="*/ 0 w 47"/>
              <a:gd name="T3" fmla="*/ 24 h 47"/>
              <a:gd name="T4" fmla="*/ 23 w 47"/>
              <a:gd name="T5" fmla="*/ 47 h 47"/>
              <a:gd name="T6" fmla="*/ 47 w 47"/>
              <a:gd name="T7" fmla="*/ 24 h 47"/>
              <a:gd name="T8" fmla="*/ 23 w 47"/>
              <a:gd name="T9" fmla="*/ 0 h 47"/>
              <a:gd name="T10" fmla="*/ 5 w 47"/>
              <a:gd name="T11" fmla="*/ 24 h 47"/>
              <a:gd name="T12" fmla="*/ 23 w 47"/>
              <a:gd name="T13" fmla="*/ 6 h 47"/>
              <a:gd name="T14" fmla="*/ 23 w 47"/>
              <a:gd name="T15" fmla="*/ 42 h 47"/>
              <a:gd name="T16" fmla="*/ 5 w 47"/>
              <a:gd name="T17" fmla="*/ 24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7">
                <a:moveTo>
                  <a:pt x="23" y="0"/>
                </a:moveTo>
                <a:cubicBezTo>
                  <a:pt x="10" y="0"/>
                  <a:pt x="0" y="11"/>
                  <a:pt x="0" y="24"/>
                </a:cubicBezTo>
                <a:cubicBezTo>
                  <a:pt x="0" y="37"/>
                  <a:pt x="10" y="47"/>
                  <a:pt x="23" y="47"/>
                </a:cubicBezTo>
                <a:cubicBezTo>
                  <a:pt x="36" y="47"/>
                  <a:pt x="47" y="37"/>
                  <a:pt x="47" y="24"/>
                </a:cubicBezTo>
                <a:cubicBezTo>
                  <a:pt x="47" y="11"/>
                  <a:pt x="36" y="0"/>
                  <a:pt x="23" y="0"/>
                </a:cubicBezTo>
                <a:close/>
                <a:moveTo>
                  <a:pt x="5" y="24"/>
                </a:moveTo>
                <a:cubicBezTo>
                  <a:pt x="5" y="14"/>
                  <a:pt x="13" y="6"/>
                  <a:pt x="23" y="6"/>
                </a:cubicBezTo>
                <a:cubicBezTo>
                  <a:pt x="23" y="42"/>
                  <a:pt x="23" y="42"/>
                  <a:pt x="23" y="42"/>
                </a:cubicBezTo>
                <a:cubicBezTo>
                  <a:pt x="13" y="42"/>
                  <a:pt x="5" y="34"/>
                  <a:pt x="5" y="24"/>
                </a:cubicBez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Freeform 190"/>
          <p:cNvSpPr>
            <a:spLocks noEditPoints="1"/>
          </p:cNvSpPr>
          <p:nvPr/>
        </p:nvSpPr>
        <p:spPr bwMode="auto">
          <a:xfrm>
            <a:off x="6494478" y="3329146"/>
            <a:ext cx="161254" cy="149528"/>
          </a:xfrm>
          <a:custGeom>
            <a:avLst/>
            <a:gdLst>
              <a:gd name="T0" fmla="*/ 34 w 67"/>
              <a:gd name="T1" fmla="*/ 8 h 62"/>
              <a:gd name="T2" fmla="*/ 23 w 67"/>
              <a:gd name="T3" fmla="*/ 10 h 62"/>
              <a:gd name="T4" fmla="*/ 15 w 67"/>
              <a:gd name="T5" fmla="*/ 14 h 62"/>
              <a:gd name="T6" fmla="*/ 8 w 67"/>
              <a:gd name="T7" fmla="*/ 27 h 62"/>
              <a:gd name="T8" fmla="*/ 11 w 67"/>
              <a:gd name="T9" fmla="*/ 35 h 62"/>
              <a:gd name="T10" fmla="*/ 17 w 67"/>
              <a:gd name="T11" fmla="*/ 41 h 62"/>
              <a:gd name="T12" fmla="*/ 21 w 67"/>
              <a:gd name="T13" fmla="*/ 47 h 62"/>
              <a:gd name="T14" fmla="*/ 21 w 67"/>
              <a:gd name="T15" fmla="*/ 49 h 62"/>
              <a:gd name="T16" fmla="*/ 22 w 67"/>
              <a:gd name="T17" fmla="*/ 48 h 62"/>
              <a:gd name="T18" fmla="*/ 28 w 67"/>
              <a:gd name="T19" fmla="*/ 45 h 62"/>
              <a:gd name="T20" fmla="*/ 29 w 67"/>
              <a:gd name="T21" fmla="*/ 46 h 62"/>
              <a:gd name="T22" fmla="*/ 34 w 67"/>
              <a:gd name="T23" fmla="*/ 46 h 62"/>
              <a:gd name="T24" fmla="*/ 44 w 67"/>
              <a:gd name="T25" fmla="*/ 44 h 62"/>
              <a:gd name="T26" fmla="*/ 52 w 67"/>
              <a:gd name="T27" fmla="*/ 40 h 62"/>
              <a:gd name="T28" fmla="*/ 59 w 67"/>
              <a:gd name="T29" fmla="*/ 27 h 62"/>
              <a:gd name="T30" fmla="*/ 52 w 67"/>
              <a:gd name="T31" fmla="*/ 14 h 62"/>
              <a:gd name="T32" fmla="*/ 44 w 67"/>
              <a:gd name="T33" fmla="*/ 10 h 62"/>
              <a:gd name="T34" fmla="*/ 34 w 67"/>
              <a:gd name="T35" fmla="*/ 8 h 62"/>
              <a:gd name="T36" fmla="*/ 34 w 67"/>
              <a:gd name="T37" fmla="*/ 0 h 62"/>
              <a:gd name="T38" fmla="*/ 34 w 67"/>
              <a:gd name="T39" fmla="*/ 0 h 62"/>
              <a:gd name="T40" fmla="*/ 67 w 67"/>
              <a:gd name="T41" fmla="*/ 27 h 62"/>
              <a:gd name="T42" fmla="*/ 34 w 67"/>
              <a:gd name="T43" fmla="*/ 54 h 62"/>
              <a:gd name="T44" fmla="*/ 28 w 67"/>
              <a:gd name="T45" fmla="*/ 54 h 62"/>
              <a:gd name="T46" fmla="*/ 4 w 67"/>
              <a:gd name="T47" fmla="*/ 62 h 62"/>
              <a:gd name="T48" fmla="*/ 4 w 67"/>
              <a:gd name="T49" fmla="*/ 61 h 62"/>
              <a:gd name="T50" fmla="*/ 13 w 67"/>
              <a:gd name="T51" fmla="*/ 50 h 62"/>
              <a:gd name="T52" fmla="*/ 12 w 67"/>
              <a:gd name="T53" fmla="*/ 48 h 62"/>
              <a:gd name="T54" fmla="*/ 0 w 67"/>
              <a:gd name="T55" fmla="*/ 27 h 62"/>
              <a:gd name="T56" fmla="*/ 34 w 67"/>
              <a:gd name="T5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 h="62">
                <a:moveTo>
                  <a:pt x="34" y="8"/>
                </a:moveTo>
                <a:cubicBezTo>
                  <a:pt x="30" y="8"/>
                  <a:pt x="26" y="9"/>
                  <a:pt x="23" y="10"/>
                </a:cubicBezTo>
                <a:cubicBezTo>
                  <a:pt x="20" y="11"/>
                  <a:pt x="17" y="12"/>
                  <a:pt x="15" y="14"/>
                </a:cubicBezTo>
                <a:cubicBezTo>
                  <a:pt x="11" y="18"/>
                  <a:pt x="8" y="22"/>
                  <a:pt x="8" y="27"/>
                </a:cubicBezTo>
                <a:cubicBezTo>
                  <a:pt x="8" y="30"/>
                  <a:pt x="9" y="32"/>
                  <a:pt x="11" y="35"/>
                </a:cubicBezTo>
                <a:cubicBezTo>
                  <a:pt x="12" y="37"/>
                  <a:pt x="14" y="39"/>
                  <a:pt x="17" y="41"/>
                </a:cubicBezTo>
                <a:cubicBezTo>
                  <a:pt x="19" y="42"/>
                  <a:pt x="20" y="45"/>
                  <a:pt x="21" y="47"/>
                </a:cubicBezTo>
                <a:cubicBezTo>
                  <a:pt x="21" y="48"/>
                  <a:pt x="21" y="48"/>
                  <a:pt x="21" y="49"/>
                </a:cubicBezTo>
                <a:cubicBezTo>
                  <a:pt x="21" y="49"/>
                  <a:pt x="22" y="48"/>
                  <a:pt x="22" y="48"/>
                </a:cubicBezTo>
                <a:cubicBezTo>
                  <a:pt x="24" y="46"/>
                  <a:pt x="26" y="45"/>
                  <a:pt x="28" y="45"/>
                </a:cubicBezTo>
                <a:cubicBezTo>
                  <a:pt x="29" y="45"/>
                  <a:pt x="29" y="45"/>
                  <a:pt x="29" y="46"/>
                </a:cubicBezTo>
                <a:cubicBezTo>
                  <a:pt x="31" y="46"/>
                  <a:pt x="32" y="46"/>
                  <a:pt x="34" y="46"/>
                </a:cubicBezTo>
                <a:cubicBezTo>
                  <a:pt x="37" y="46"/>
                  <a:pt x="41" y="45"/>
                  <a:pt x="44" y="44"/>
                </a:cubicBezTo>
                <a:cubicBezTo>
                  <a:pt x="47" y="43"/>
                  <a:pt x="50" y="42"/>
                  <a:pt x="52" y="40"/>
                </a:cubicBezTo>
                <a:cubicBezTo>
                  <a:pt x="56" y="36"/>
                  <a:pt x="59" y="32"/>
                  <a:pt x="59" y="27"/>
                </a:cubicBezTo>
                <a:cubicBezTo>
                  <a:pt x="59" y="22"/>
                  <a:pt x="56" y="18"/>
                  <a:pt x="52" y="14"/>
                </a:cubicBezTo>
                <a:cubicBezTo>
                  <a:pt x="50" y="12"/>
                  <a:pt x="47" y="11"/>
                  <a:pt x="44" y="10"/>
                </a:cubicBezTo>
                <a:cubicBezTo>
                  <a:pt x="41" y="9"/>
                  <a:pt x="37" y="8"/>
                  <a:pt x="34" y="8"/>
                </a:cubicBezTo>
                <a:close/>
                <a:moveTo>
                  <a:pt x="34" y="0"/>
                </a:moveTo>
                <a:cubicBezTo>
                  <a:pt x="34" y="0"/>
                  <a:pt x="34" y="0"/>
                  <a:pt x="34" y="0"/>
                </a:cubicBezTo>
                <a:cubicBezTo>
                  <a:pt x="52" y="0"/>
                  <a:pt x="67" y="12"/>
                  <a:pt x="67" y="27"/>
                </a:cubicBezTo>
                <a:cubicBezTo>
                  <a:pt x="67" y="42"/>
                  <a:pt x="52" y="54"/>
                  <a:pt x="34" y="54"/>
                </a:cubicBezTo>
                <a:cubicBezTo>
                  <a:pt x="32" y="54"/>
                  <a:pt x="30" y="54"/>
                  <a:pt x="28" y="54"/>
                </a:cubicBezTo>
                <a:cubicBezTo>
                  <a:pt x="21" y="61"/>
                  <a:pt x="13" y="62"/>
                  <a:pt x="4" y="62"/>
                </a:cubicBezTo>
                <a:cubicBezTo>
                  <a:pt x="4" y="61"/>
                  <a:pt x="4" y="61"/>
                  <a:pt x="4" y="61"/>
                </a:cubicBezTo>
                <a:cubicBezTo>
                  <a:pt x="9" y="59"/>
                  <a:pt x="13" y="55"/>
                  <a:pt x="13" y="50"/>
                </a:cubicBezTo>
                <a:cubicBezTo>
                  <a:pt x="13" y="49"/>
                  <a:pt x="13" y="49"/>
                  <a:pt x="12" y="48"/>
                </a:cubicBezTo>
                <a:cubicBezTo>
                  <a:pt x="5" y="43"/>
                  <a:pt x="0" y="36"/>
                  <a:pt x="0" y="27"/>
                </a:cubicBezTo>
                <a:cubicBezTo>
                  <a:pt x="0" y="12"/>
                  <a:pt x="15" y="0"/>
                  <a:pt x="34" y="0"/>
                </a:cubicBez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Freeform 191"/>
          <p:cNvSpPr>
            <a:spLocks noEditPoints="1"/>
          </p:cNvSpPr>
          <p:nvPr/>
        </p:nvSpPr>
        <p:spPr bwMode="auto">
          <a:xfrm>
            <a:off x="6803283" y="3917299"/>
            <a:ext cx="155392" cy="152459"/>
          </a:xfrm>
          <a:custGeom>
            <a:avLst/>
            <a:gdLst>
              <a:gd name="T0" fmla="*/ 62 w 65"/>
              <a:gd name="T1" fmla="*/ 36 h 64"/>
              <a:gd name="T2" fmla="*/ 62 w 65"/>
              <a:gd name="T3" fmla="*/ 32 h 64"/>
              <a:gd name="T4" fmla="*/ 33 w 65"/>
              <a:gd name="T5" fmla="*/ 3 h 64"/>
              <a:gd name="T6" fmla="*/ 28 w 65"/>
              <a:gd name="T7" fmla="*/ 3 h 64"/>
              <a:gd name="T8" fmla="*/ 18 w 65"/>
              <a:gd name="T9" fmla="*/ 0 h 64"/>
              <a:gd name="T10" fmla="*/ 0 w 65"/>
              <a:gd name="T11" fmla="*/ 18 h 64"/>
              <a:gd name="T12" fmla="*/ 3 w 65"/>
              <a:gd name="T13" fmla="*/ 28 h 64"/>
              <a:gd name="T14" fmla="*/ 3 w 65"/>
              <a:gd name="T15" fmla="*/ 32 h 64"/>
              <a:gd name="T16" fmla="*/ 33 w 65"/>
              <a:gd name="T17" fmla="*/ 62 h 64"/>
              <a:gd name="T18" fmla="*/ 38 w 65"/>
              <a:gd name="T19" fmla="*/ 62 h 64"/>
              <a:gd name="T20" fmla="*/ 47 w 65"/>
              <a:gd name="T21" fmla="*/ 64 h 64"/>
              <a:gd name="T22" fmla="*/ 65 w 65"/>
              <a:gd name="T23" fmla="*/ 46 h 64"/>
              <a:gd name="T24" fmla="*/ 62 w 65"/>
              <a:gd name="T25" fmla="*/ 36 h 64"/>
              <a:gd name="T26" fmla="*/ 35 w 65"/>
              <a:gd name="T27" fmla="*/ 54 h 64"/>
              <a:gd name="T28" fmla="*/ 17 w 65"/>
              <a:gd name="T29" fmla="*/ 49 h 64"/>
              <a:gd name="T30" fmla="*/ 18 w 65"/>
              <a:gd name="T31" fmla="*/ 39 h 64"/>
              <a:gd name="T32" fmla="*/ 26 w 65"/>
              <a:gd name="T33" fmla="*/ 45 h 64"/>
              <a:gd name="T34" fmla="*/ 40 w 65"/>
              <a:gd name="T35" fmla="*/ 44 h 64"/>
              <a:gd name="T36" fmla="*/ 32 w 65"/>
              <a:gd name="T37" fmla="*/ 36 h 64"/>
              <a:gd name="T38" fmla="*/ 15 w 65"/>
              <a:gd name="T39" fmla="*/ 23 h 64"/>
              <a:gd name="T40" fmla="*/ 28 w 65"/>
              <a:gd name="T41" fmla="*/ 10 h 64"/>
              <a:gd name="T42" fmla="*/ 46 w 65"/>
              <a:gd name="T43" fmla="*/ 15 h 64"/>
              <a:gd name="T44" fmla="*/ 45 w 65"/>
              <a:gd name="T45" fmla="*/ 24 h 64"/>
              <a:gd name="T46" fmla="*/ 32 w 65"/>
              <a:gd name="T47" fmla="*/ 17 h 64"/>
              <a:gd name="T48" fmla="*/ 29 w 65"/>
              <a:gd name="T49" fmla="*/ 27 h 64"/>
              <a:gd name="T50" fmla="*/ 50 w 65"/>
              <a:gd name="T51" fmla="*/ 37 h 64"/>
              <a:gd name="T52" fmla="*/ 35 w 65"/>
              <a:gd name="T53" fmla="*/ 5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5" h="64">
                <a:moveTo>
                  <a:pt x="62" y="36"/>
                </a:moveTo>
                <a:cubicBezTo>
                  <a:pt x="62" y="35"/>
                  <a:pt x="62" y="34"/>
                  <a:pt x="62" y="32"/>
                </a:cubicBezTo>
                <a:cubicBezTo>
                  <a:pt x="62" y="16"/>
                  <a:pt x="49" y="3"/>
                  <a:pt x="33" y="3"/>
                </a:cubicBezTo>
                <a:cubicBezTo>
                  <a:pt x="31" y="3"/>
                  <a:pt x="29" y="3"/>
                  <a:pt x="28" y="3"/>
                </a:cubicBezTo>
                <a:cubicBezTo>
                  <a:pt x="25" y="1"/>
                  <a:pt x="22" y="0"/>
                  <a:pt x="18" y="0"/>
                </a:cubicBezTo>
                <a:cubicBezTo>
                  <a:pt x="8" y="0"/>
                  <a:pt x="0" y="8"/>
                  <a:pt x="0" y="18"/>
                </a:cubicBezTo>
                <a:cubicBezTo>
                  <a:pt x="0" y="21"/>
                  <a:pt x="1" y="25"/>
                  <a:pt x="3" y="28"/>
                </a:cubicBezTo>
                <a:cubicBezTo>
                  <a:pt x="3" y="29"/>
                  <a:pt x="3" y="31"/>
                  <a:pt x="3" y="32"/>
                </a:cubicBezTo>
                <a:cubicBezTo>
                  <a:pt x="3" y="49"/>
                  <a:pt x="16" y="62"/>
                  <a:pt x="33" y="62"/>
                </a:cubicBezTo>
                <a:cubicBezTo>
                  <a:pt x="34" y="62"/>
                  <a:pt x="36" y="62"/>
                  <a:pt x="38" y="62"/>
                </a:cubicBezTo>
                <a:cubicBezTo>
                  <a:pt x="41" y="63"/>
                  <a:pt x="44" y="64"/>
                  <a:pt x="47" y="64"/>
                </a:cubicBezTo>
                <a:cubicBezTo>
                  <a:pt x="57" y="64"/>
                  <a:pt x="65" y="56"/>
                  <a:pt x="65" y="46"/>
                </a:cubicBezTo>
                <a:cubicBezTo>
                  <a:pt x="65" y="43"/>
                  <a:pt x="64" y="39"/>
                  <a:pt x="62" y="36"/>
                </a:cubicBezTo>
                <a:close/>
                <a:moveTo>
                  <a:pt x="35" y="54"/>
                </a:moveTo>
                <a:cubicBezTo>
                  <a:pt x="26" y="55"/>
                  <a:pt x="21" y="53"/>
                  <a:pt x="17" y="49"/>
                </a:cubicBezTo>
                <a:cubicBezTo>
                  <a:pt x="13" y="45"/>
                  <a:pt x="15" y="40"/>
                  <a:pt x="18" y="39"/>
                </a:cubicBezTo>
                <a:cubicBezTo>
                  <a:pt x="22" y="39"/>
                  <a:pt x="24" y="44"/>
                  <a:pt x="26" y="45"/>
                </a:cubicBezTo>
                <a:cubicBezTo>
                  <a:pt x="28" y="46"/>
                  <a:pt x="36" y="49"/>
                  <a:pt x="40" y="44"/>
                </a:cubicBezTo>
                <a:cubicBezTo>
                  <a:pt x="44" y="39"/>
                  <a:pt x="37" y="37"/>
                  <a:pt x="32" y="36"/>
                </a:cubicBezTo>
                <a:cubicBezTo>
                  <a:pt x="24" y="35"/>
                  <a:pt x="14" y="31"/>
                  <a:pt x="15" y="23"/>
                </a:cubicBezTo>
                <a:cubicBezTo>
                  <a:pt x="16" y="15"/>
                  <a:pt x="22" y="11"/>
                  <a:pt x="28" y="10"/>
                </a:cubicBezTo>
                <a:cubicBezTo>
                  <a:pt x="37" y="9"/>
                  <a:pt x="42" y="11"/>
                  <a:pt x="46" y="15"/>
                </a:cubicBezTo>
                <a:cubicBezTo>
                  <a:pt x="51" y="19"/>
                  <a:pt x="48" y="24"/>
                  <a:pt x="45" y="24"/>
                </a:cubicBezTo>
                <a:cubicBezTo>
                  <a:pt x="42" y="24"/>
                  <a:pt x="39" y="17"/>
                  <a:pt x="32" y="17"/>
                </a:cubicBezTo>
                <a:cubicBezTo>
                  <a:pt x="25" y="17"/>
                  <a:pt x="20" y="24"/>
                  <a:pt x="29" y="27"/>
                </a:cubicBezTo>
                <a:cubicBezTo>
                  <a:pt x="37" y="29"/>
                  <a:pt x="47" y="30"/>
                  <a:pt x="50" y="37"/>
                </a:cubicBezTo>
                <a:cubicBezTo>
                  <a:pt x="53" y="45"/>
                  <a:pt x="45" y="54"/>
                  <a:pt x="35" y="54"/>
                </a:cubicBez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Freeform 195"/>
          <p:cNvSpPr>
            <a:spLocks noEditPoints="1"/>
          </p:cNvSpPr>
          <p:nvPr/>
        </p:nvSpPr>
        <p:spPr bwMode="auto">
          <a:xfrm>
            <a:off x="5937416" y="3358465"/>
            <a:ext cx="196438" cy="211097"/>
          </a:xfrm>
          <a:custGeom>
            <a:avLst/>
            <a:gdLst>
              <a:gd name="T0" fmla="*/ 78 w 82"/>
              <a:gd name="T1" fmla="*/ 22 h 88"/>
              <a:gd name="T2" fmla="*/ 50 w 82"/>
              <a:gd name="T3" fmla="*/ 2 h 88"/>
              <a:gd name="T4" fmla="*/ 40 w 82"/>
              <a:gd name="T5" fmla="*/ 4 h 88"/>
              <a:gd name="T6" fmla="*/ 3 w 82"/>
              <a:gd name="T7" fmla="*/ 55 h 88"/>
              <a:gd name="T8" fmla="*/ 4 w 82"/>
              <a:gd name="T9" fmla="*/ 65 h 88"/>
              <a:gd name="T10" fmla="*/ 32 w 82"/>
              <a:gd name="T11" fmla="*/ 85 h 88"/>
              <a:gd name="T12" fmla="*/ 42 w 82"/>
              <a:gd name="T13" fmla="*/ 84 h 88"/>
              <a:gd name="T14" fmla="*/ 80 w 82"/>
              <a:gd name="T15" fmla="*/ 33 h 88"/>
              <a:gd name="T16" fmla="*/ 78 w 82"/>
              <a:gd name="T17" fmla="*/ 22 h 88"/>
              <a:gd name="T18" fmla="*/ 54 w 82"/>
              <a:gd name="T19" fmla="*/ 9 h 88"/>
              <a:gd name="T20" fmla="*/ 70 w 82"/>
              <a:gd name="T21" fmla="*/ 21 h 88"/>
              <a:gd name="T22" fmla="*/ 68 w 82"/>
              <a:gd name="T23" fmla="*/ 23 h 88"/>
              <a:gd name="T24" fmla="*/ 53 w 82"/>
              <a:gd name="T25" fmla="*/ 11 h 88"/>
              <a:gd name="T26" fmla="*/ 54 w 82"/>
              <a:gd name="T27" fmla="*/ 9 h 88"/>
              <a:gd name="T28" fmla="*/ 21 w 82"/>
              <a:gd name="T29" fmla="*/ 71 h 88"/>
              <a:gd name="T30" fmla="*/ 20 w 82"/>
              <a:gd name="T31" fmla="*/ 64 h 88"/>
              <a:gd name="T32" fmla="*/ 27 w 82"/>
              <a:gd name="T33" fmla="*/ 63 h 88"/>
              <a:gd name="T34" fmla="*/ 28 w 82"/>
              <a:gd name="T35" fmla="*/ 70 h 88"/>
              <a:gd name="T36" fmla="*/ 21 w 82"/>
              <a:gd name="T37" fmla="*/ 71 h 88"/>
              <a:gd name="T38" fmla="*/ 45 w 82"/>
              <a:gd name="T39" fmla="*/ 71 h 88"/>
              <a:gd name="T40" fmla="*/ 14 w 82"/>
              <a:gd name="T41" fmla="*/ 48 h 88"/>
              <a:gd name="T42" fmla="*/ 43 w 82"/>
              <a:gd name="T43" fmla="*/ 9 h 88"/>
              <a:gd name="T44" fmla="*/ 74 w 82"/>
              <a:gd name="T45" fmla="*/ 32 h 88"/>
              <a:gd name="T46" fmla="*/ 45 w 82"/>
              <a:gd name="T47" fmla="*/ 7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88">
                <a:moveTo>
                  <a:pt x="78" y="22"/>
                </a:moveTo>
                <a:cubicBezTo>
                  <a:pt x="50" y="2"/>
                  <a:pt x="50" y="2"/>
                  <a:pt x="50" y="2"/>
                </a:cubicBezTo>
                <a:cubicBezTo>
                  <a:pt x="47" y="0"/>
                  <a:pt x="43" y="1"/>
                  <a:pt x="40" y="4"/>
                </a:cubicBezTo>
                <a:cubicBezTo>
                  <a:pt x="3" y="55"/>
                  <a:pt x="3" y="55"/>
                  <a:pt x="3" y="55"/>
                </a:cubicBezTo>
                <a:cubicBezTo>
                  <a:pt x="0" y="58"/>
                  <a:pt x="1" y="63"/>
                  <a:pt x="4" y="65"/>
                </a:cubicBezTo>
                <a:cubicBezTo>
                  <a:pt x="32" y="85"/>
                  <a:pt x="32" y="85"/>
                  <a:pt x="32" y="85"/>
                </a:cubicBezTo>
                <a:cubicBezTo>
                  <a:pt x="35" y="88"/>
                  <a:pt x="40" y="87"/>
                  <a:pt x="42" y="84"/>
                </a:cubicBezTo>
                <a:cubicBezTo>
                  <a:pt x="80" y="33"/>
                  <a:pt x="80" y="33"/>
                  <a:pt x="80" y="33"/>
                </a:cubicBezTo>
                <a:cubicBezTo>
                  <a:pt x="82" y="29"/>
                  <a:pt x="81" y="25"/>
                  <a:pt x="78" y="22"/>
                </a:cubicBezTo>
                <a:close/>
                <a:moveTo>
                  <a:pt x="54" y="9"/>
                </a:moveTo>
                <a:cubicBezTo>
                  <a:pt x="70" y="21"/>
                  <a:pt x="70" y="21"/>
                  <a:pt x="70" y="21"/>
                </a:cubicBezTo>
                <a:cubicBezTo>
                  <a:pt x="68" y="23"/>
                  <a:pt x="68" y="23"/>
                  <a:pt x="68" y="23"/>
                </a:cubicBezTo>
                <a:cubicBezTo>
                  <a:pt x="53" y="11"/>
                  <a:pt x="53" y="11"/>
                  <a:pt x="53" y="11"/>
                </a:cubicBezTo>
                <a:lnTo>
                  <a:pt x="54" y="9"/>
                </a:lnTo>
                <a:close/>
                <a:moveTo>
                  <a:pt x="21" y="71"/>
                </a:moveTo>
                <a:cubicBezTo>
                  <a:pt x="19" y="70"/>
                  <a:pt x="18" y="67"/>
                  <a:pt x="20" y="64"/>
                </a:cubicBezTo>
                <a:cubicBezTo>
                  <a:pt x="22" y="62"/>
                  <a:pt x="25" y="62"/>
                  <a:pt x="27" y="63"/>
                </a:cubicBezTo>
                <a:cubicBezTo>
                  <a:pt x="29" y="65"/>
                  <a:pt x="29" y="68"/>
                  <a:pt x="28" y="70"/>
                </a:cubicBezTo>
                <a:cubicBezTo>
                  <a:pt x="26" y="72"/>
                  <a:pt x="23" y="73"/>
                  <a:pt x="21" y="71"/>
                </a:cubicBezTo>
                <a:close/>
                <a:moveTo>
                  <a:pt x="45" y="71"/>
                </a:moveTo>
                <a:cubicBezTo>
                  <a:pt x="14" y="48"/>
                  <a:pt x="14" y="48"/>
                  <a:pt x="14" y="48"/>
                </a:cubicBezTo>
                <a:cubicBezTo>
                  <a:pt x="43" y="9"/>
                  <a:pt x="43" y="9"/>
                  <a:pt x="43" y="9"/>
                </a:cubicBezTo>
                <a:cubicBezTo>
                  <a:pt x="74" y="32"/>
                  <a:pt x="74" y="32"/>
                  <a:pt x="74" y="32"/>
                </a:cubicBezTo>
                <a:lnTo>
                  <a:pt x="45" y="71"/>
                </a:ln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Freeform 205"/>
          <p:cNvSpPr>
            <a:spLocks noEditPoints="1"/>
          </p:cNvSpPr>
          <p:nvPr/>
        </p:nvSpPr>
        <p:spPr bwMode="auto">
          <a:xfrm>
            <a:off x="5680874" y="3969767"/>
            <a:ext cx="102617" cy="114344"/>
          </a:xfrm>
          <a:custGeom>
            <a:avLst/>
            <a:gdLst>
              <a:gd name="T0" fmla="*/ 34 w 43"/>
              <a:gd name="T1" fmla="*/ 15 h 48"/>
              <a:gd name="T2" fmla="*/ 36 w 43"/>
              <a:gd name="T3" fmla="*/ 12 h 48"/>
              <a:gd name="T4" fmla="*/ 39 w 43"/>
              <a:gd name="T5" fmla="*/ 7 h 48"/>
              <a:gd name="T6" fmla="*/ 38 w 43"/>
              <a:gd name="T7" fmla="*/ 1 h 48"/>
              <a:gd name="T8" fmla="*/ 34 w 43"/>
              <a:gd name="T9" fmla="*/ 0 h 48"/>
              <a:gd name="T10" fmla="*/ 27 w 43"/>
              <a:gd name="T11" fmla="*/ 3 h 48"/>
              <a:gd name="T12" fmla="*/ 21 w 43"/>
              <a:gd name="T13" fmla="*/ 14 h 48"/>
              <a:gd name="T14" fmla="*/ 16 w 43"/>
              <a:gd name="T15" fmla="*/ 3 h 48"/>
              <a:gd name="T16" fmla="*/ 10 w 43"/>
              <a:gd name="T17" fmla="*/ 1 h 48"/>
              <a:gd name="T18" fmla="*/ 6 w 43"/>
              <a:gd name="T19" fmla="*/ 3 h 48"/>
              <a:gd name="T20" fmla="*/ 7 w 43"/>
              <a:gd name="T21" fmla="*/ 12 h 48"/>
              <a:gd name="T22" fmla="*/ 10 w 43"/>
              <a:gd name="T23" fmla="*/ 15 h 48"/>
              <a:gd name="T24" fmla="*/ 0 w 43"/>
              <a:gd name="T25" fmla="*/ 15 h 48"/>
              <a:gd name="T26" fmla="*/ 0 w 43"/>
              <a:gd name="T27" fmla="*/ 27 h 48"/>
              <a:gd name="T28" fmla="*/ 3 w 43"/>
              <a:gd name="T29" fmla="*/ 27 h 48"/>
              <a:gd name="T30" fmla="*/ 3 w 43"/>
              <a:gd name="T31" fmla="*/ 48 h 48"/>
              <a:gd name="T32" fmla="*/ 40 w 43"/>
              <a:gd name="T33" fmla="*/ 48 h 48"/>
              <a:gd name="T34" fmla="*/ 40 w 43"/>
              <a:gd name="T35" fmla="*/ 27 h 48"/>
              <a:gd name="T36" fmla="*/ 43 w 43"/>
              <a:gd name="T37" fmla="*/ 27 h 48"/>
              <a:gd name="T38" fmla="*/ 43 w 43"/>
              <a:gd name="T39" fmla="*/ 15 h 48"/>
              <a:gd name="T40" fmla="*/ 34 w 43"/>
              <a:gd name="T41" fmla="*/ 15 h 48"/>
              <a:gd name="T42" fmla="*/ 29 w 43"/>
              <a:gd name="T43" fmla="*/ 5 h 48"/>
              <a:gd name="T44" fmla="*/ 34 w 43"/>
              <a:gd name="T45" fmla="*/ 3 h 48"/>
              <a:gd name="T46" fmla="*/ 35 w 43"/>
              <a:gd name="T47" fmla="*/ 4 h 48"/>
              <a:gd name="T48" fmla="*/ 34 w 43"/>
              <a:gd name="T49" fmla="*/ 10 h 48"/>
              <a:gd name="T50" fmla="*/ 27 w 43"/>
              <a:gd name="T51" fmla="*/ 15 h 48"/>
              <a:gd name="T52" fmla="*/ 24 w 43"/>
              <a:gd name="T53" fmla="*/ 15 h 48"/>
              <a:gd name="T54" fmla="*/ 29 w 43"/>
              <a:gd name="T55" fmla="*/ 5 h 48"/>
              <a:gd name="T56" fmla="*/ 8 w 43"/>
              <a:gd name="T57" fmla="*/ 7 h 48"/>
              <a:gd name="T58" fmla="*/ 9 w 43"/>
              <a:gd name="T59" fmla="*/ 5 h 48"/>
              <a:gd name="T60" fmla="*/ 10 w 43"/>
              <a:gd name="T61" fmla="*/ 4 h 48"/>
              <a:gd name="T62" fmla="*/ 10 w 43"/>
              <a:gd name="T63" fmla="*/ 4 h 48"/>
              <a:gd name="T64" fmla="*/ 13 w 43"/>
              <a:gd name="T65" fmla="*/ 6 h 48"/>
              <a:gd name="T66" fmla="*/ 17 w 43"/>
              <a:gd name="T67" fmla="*/ 13 h 48"/>
              <a:gd name="T68" fmla="*/ 17 w 43"/>
              <a:gd name="T69" fmla="*/ 13 h 48"/>
              <a:gd name="T70" fmla="*/ 17 w 43"/>
              <a:gd name="T71" fmla="*/ 13 h 48"/>
              <a:gd name="T72" fmla="*/ 9 w 43"/>
              <a:gd name="T73" fmla="*/ 10 h 48"/>
              <a:gd name="T74" fmla="*/ 8 w 43"/>
              <a:gd name="T75" fmla="*/ 7 h 48"/>
              <a:gd name="T76" fmla="*/ 18 w 43"/>
              <a:gd name="T77" fmla="*/ 45 h 48"/>
              <a:gd name="T78" fmla="*/ 6 w 43"/>
              <a:gd name="T79" fmla="*/ 45 h 48"/>
              <a:gd name="T80" fmla="*/ 6 w 43"/>
              <a:gd name="T81" fmla="*/ 25 h 48"/>
              <a:gd name="T82" fmla="*/ 18 w 43"/>
              <a:gd name="T83" fmla="*/ 25 h 48"/>
              <a:gd name="T84" fmla="*/ 18 w 43"/>
              <a:gd name="T85" fmla="*/ 45 h 48"/>
              <a:gd name="T86" fmla="*/ 18 w 43"/>
              <a:gd name="T87" fmla="*/ 24 h 48"/>
              <a:gd name="T88" fmla="*/ 3 w 43"/>
              <a:gd name="T89" fmla="*/ 24 h 48"/>
              <a:gd name="T90" fmla="*/ 3 w 43"/>
              <a:gd name="T91" fmla="*/ 18 h 48"/>
              <a:gd name="T92" fmla="*/ 18 w 43"/>
              <a:gd name="T93" fmla="*/ 18 h 48"/>
              <a:gd name="T94" fmla="*/ 18 w 43"/>
              <a:gd name="T95" fmla="*/ 24 h 48"/>
              <a:gd name="T96" fmla="*/ 37 w 43"/>
              <a:gd name="T97" fmla="*/ 45 h 48"/>
              <a:gd name="T98" fmla="*/ 25 w 43"/>
              <a:gd name="T99" fmla="*/ 45 h 48"/>
              <a:gd name="T100" fmla="*/ 25 w 43"/>
              <a:gd name="T101" fmla="*/ 25 h 48"/>
              <a:gd name="T102" fmla="*/ 37 w 43"/>
              <a:gd name="T103" fmla="*/ 25 h 48"/>
              <a:gd name="T104" fmla="*/ 37 w 43"/>
              <a:gd name="T105" fmla="*/ 45 h 48"/>
              <a:gd name="T106" fmla="*/ 40 w 43"/>
              <a:gd name="T107" fmla="*/ 24 h 48"/>
              <a:gd name="T108" fmla="*/ 25 w 43"/>
              <a:gd name="T109" fmla="*/ 24 h 48"/>
              <a:gd name="T110" fmla="*/ 25 w 43"/>
              <a:gd name="T111" fmla="*/ 18 h 48"/>
              <a:gd name="T112" fmla="*/ 40 w 43"/>
              <a:gd name="T113" fmla="*/ 18 h 48"/>
              <a:gd name="T114" fmla="*/ 40 w 43"/>
              <a:gd name="T115"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 h="48">
                <a:moveTo>
                  <a:pt x="34" y="15"/>
                </a:moveTo>
                <a:cubicBezTo>
                  <a:pt x="35" y="14"/>
                  <a:pt x="36" y="13"/>
                  <a:pt x="36" y="12"/>
                </a:cubicBezTo>
                <a:cubicBezTo>
                  <a:pt x="38" y="11"/>
                  <a:pt x="39" y="9"/>
                  <a:pt x="39" y="7"/>
                </a:cubicBezTo>
                <a:cubicBezTo>
                  <a:pt x="40" y="5"/>
                  <a:pt x="39" y="3"/>
                  <a:pt x="38" y="1"/>
                </a:cubicBezTo>
                <a:cubicBezTo>
                  <a:pt x="37" y="0"/>
                  <a:pt x="35" y="0"/>
                  <a:pt x="34" y="0"/>
                </a:cubicBezTo>
                <a:cubicBezTo>
                  <a:pt x="31" y="0"/>
                  <a:pt x="29" y="1"/>
                  <a:pt x="27" y="3"/>
                </a:cubicBezTo>
                <a:cubicBezTo>
                  <a:pt x="24" y="6"/>
                  <a:pt x="22" y="10"/>
                  <a:pt x="21" y="14"/>
                </a:cubicBezTo>
                <a:cubicBezTo>
                  <a:pt x="20" y="10"/>
                  <a:pt x="19" y="6"/>
                  <a:pt x="16" y="3"/>
                </a:cubicBezTo>
                <a:cubicBezTo>
                  <a:pt x="14" y="2"/>
                  <a:pt x="12" y="1"/>
                  <a:pt x="10" y="1"/>
                </a:cubicBezTo>
                <a:cubicBezTo>
                  <a:pt x="9" y="1"/>
                  <a:pt x="7" y="1"/>
                  <a:pt x="6" y="3"/>
                </a:cubicBezTo>
                <a:cubicBezTo>
                  <a:pt x="4" y="5"/>
                  <a:pt x="4" y="9"/>
                  <a:pt x="7" y="12"/>
                </a:cubicBezTo>
                <a:cubicBezTo>
                  <a:pt x="8" y="13"/>
                  <a:pt x="9" y="14"/>
                  <a:pt x="10" y="15"/>
                </a:cubicBezTo>
                <a:cubicBezTo>
                  <a:pt x="0" y="15"/>
                  <a:pt x="0" y="15"/>
                  <a:pt x="0" y="15"/>
                </a:cubicBezTo>
                <a:cubicBezTo>
                  <a:pt x="0" y="27"/>
                  <a:pt x="0" y="27"/>
                  <a:pt x="0" y="27"/>
                </a:cubicBezTo>
                <a:cubicBezTo>
                  <a:pt x="3" y="27"/>
                  <a:pt x="3" y="27"/>
                  <a:pt x="3" y="27"/>
                </a:cubicBezTo>
                <a:cubicBezTo>
                  <a:pt x="3" y="48"/>
                  <a:pt x="3" y="48"/>
                  <a:pt x="3" y="48"/>
                </a:cubicBezTo>
                <a:cubicBezTo>
                  <a:pt x="40" y="48"/>
                  <a:pt x="40" y="48"/>
                  <a:pt x="40" y="48"/>
                </a:cubicBezTo>
                <a:cubicBezTo>
                  <a:pt x="40" y="27"/>
                  <a:pt x="40" y="27"/>
                  <a:pt x="40" y="27"/>
                </a:cubicBezTo>
                <a:cubicBezTo>
                  <a:pt x="43" y="27"/>
                  <a:pt x="43" y="27"/>
                  <a:pt x="43" y="27"/>
                </a:cubicBezTo>
                <a:cubicBezTo>
                  <a:pt x="43" y="15"/>
                  <a:pt x="43" y="15"/>
                  <a:pt x="43" y="15"/>
                </a:cubicBezTo>
                <a:lnTo>
                  <a:pt x="34" y="15"/>
                </a:lnTo>
                <a:close/>
                <a:moveTo>
                  <a:pt x="29" y="5"/>
                </a:moveTo>
                <a:cubicBezTo>
                  <a:pt x="31" y="4"/>
                  <a:pt x="32" y="3"/>
                  <a:pt x="34" y="3"/>
                </a:cubicBezTo>
                <a:cubicBezTo>
                  <a:pt x="34" y="3"/>
                  <a:pt x="35" y="3"/>
                  <a:pt x="35" y="4"/>
                </a:cubicBezTo>
                <a:cubicBezTo>
                  <a:pt x="37" y="5"/>
                  <a:pt x="36" y="8"/>
                  <a:pt x="34" y="10"/>
                </a:cubicBezTo>
                <a:cubicBezTo>
                  <a:pt x="32" y="12"/>
                  <a:pt x="29" y="14"/>
                  <a:pt x="27" y="15"/>
                </a:cubicBezTo>
                <a:cubicBezTo>
                  <a:pt x="24" y="15"/>
                  <a:pt x="24" y="15"/>
                  <a:pt x="24" y="15"/>
                </a:cubicBezTo>
                <a:cubicBezTo>
                  <a:pt x="25" y="12"/>
                  <a:pt x="27" y="8"/>
                  <a:pt x="29" y="5"/>
                </a:cubicBezTo>
                <a:close/>
                <a:moveTo>
                  <a:pt x="8" y="7"/>
                </a:moveTo>
                <a:cubicBezTo>
                  <a:pt x="8" y="6"/>
                  <a:pt x="8" y="6"/>
                  <a:pt x="9" y="5"/>
                </a:cubicBezTo>
                <a:cubicBezTo>
                  <a:pt x="9" y="5"/>
                  <a:pt x="10" y="4"/>
                  <a:pt x="10" y="4"/>
                </a:cubicBezTo>
                <a:cubicBezTo>
                  <a:pt x="10" y="4"/>
                  <a:pt x="10" y="4"/>
                  <a:pt x="10" y="4"/>
                </a:cubicBezTo>
                <a:cubicBezTo>
                  <a:pt x="11" y="4"/>
                  <a:pt x="12" y="5"/>
                  <a:pt x="13" y="6"/>
                </a:cubicBezTo>
                <a:cubicBezTo>
                  <a:pt x="15" y="7"/>
                  <a:pt x="16" y="10"/>
                  <a:pt x="17" y="13"/>
                </a:cubicBezTo>
                <a:cubicBezTo>
                  <a:pt x="17" y="13"/>
                  <a:pt x="17" y="13"/>
                  <a:pt x="17" y="13"/>
                </a:cubicBezTo>
                <a:cubicBezTo>
                  <a:pt x="17" y="13"/>
                  <a:pt x="17" y="13"/>
                  <a:pt x="17" y="13"/>
                </a:cubicBezTo>
                <a:cubicBezTo>
                  <a:pt x="14" y="13"/>
                  <a:pt x="11" y="11"/>
                  <a:pt x="9" y="10"/>
                </a:cubicBezTo>
                <a:cubicBezTo>
                  <a:pt x="9" y="9"/>
                  <a:pt x="8" y="8"/>
                  <a:pt x="8" y="7"/>
                </a:cubicBezTo>
                <a:close/>
                <a:moveTo>
                  <a:pt x="18" y="45"/>
                </a:moveTo>
                <a:cubicBezTo>
                  <a:pt x="6" y="45"/>
                  <a:pt x="6" y="45"/>
                  <a:pt x="6" y="45"/>
                </a:cubicBezTo>
                <a:cubicBezTo>
                  <a:pt x="6" y="25"/>
                  <a:pt x="6" y="25"/>
                  <a:pt x="6" y="25"/>
                </a:cubicBezTo>
                <a:cubicBezTo>
                  <a:pt x="18" y="25"/>
                  <a:pt x="18" y="25"/>
                  <a:pt x="18" y="25"/>
                </a:cubicBezTo>
                <a:lnTo>
                  <a:pt x="18" y="45"/>
                </a:lnTo>
                <a:close/>
                <a:moveTo>
                  <a:pt x="18" y="24"/>
                </a:moveTo>
                <a:cubicBezTo>
                  <a:pt x="3" y="24"/>
                  <a:pt x="3" y="24"/>
                  <a:pt x="3" y="24"/>
                </a:cubicBezTo>
                <a:cubicBezTo>
                  <a:pt x="3" y="18"/>
                  <a:pt x="3" y="18"/>
                  <a:pt x="3" y="18"/>
                </a:cubicBezTo>
                <a:cubicBezTo>
                  <a:pt x="18" y="18"/>
                  <a:pt x="18" y="18"/>
                  <a:pt x="18" y="18"/>
                </a:cubicBezTo>
                <a:lnTo>
                  <a:pt x="18" y="24"/>
                </a:lnTo>
                <a:close/>
                <a:moveTo>
                  <a:pt x="37" y="45"/>
                </a:moveTo>
                <a:cubicBezTo>
                  <a:pt x="25" y="45"/>
                  <a:pt x="25" y="45"/>
                  <a:pt x="25" y="45"/>
                </a:cubicBezTo>
                <a:cubicBezTo>
                  <a:pt x="25" y="25"/>
                  <a:pt x="25" y="25"/>
                  <a:pt x="25" y="25"/>
                </a:cubicBezTo>
                <a:cubicBezTo>
                  <a:pt x="37" y="25"/>
                  <a:pt x="37" y="25"/>
                  <a:pt x="37" y="25"/>
                </a:cubicBezTo>
                <a:lnTo>
                  <a:pt x="37" y="45"/>
                </a:lnTo>
                <a:close/>
                <a:moveTo>
                  <a:pt x="40" y="24"/>
                </a:moveTo>
                <a:cubicBezTo>
                  <a:pt x="25" y="24"/>
                  <a:pt x="25" y="24"/>
                  <a:pt x="25" y="24"/>
                </a:cubicBezTo>
                <a:cubicBezTo>
                  <a:pt x="25" y="18"/>
                  <a:pt x="25" y="18"/>
                  <a:pt x="25" y="18"/>
                </a:cubicBezTo>
                <a:cubicBezTo>
                  <a:pt x="40" y="18"/>
                  <a:pt x="40" y="18"/>
                  <a:pt x="40" y="18"/>
                </a:cubicBezTo>
                <a:lnTo>
                  <a:pt x="40" y="24"/>
                </a:lnTo>
                <a:close/>
              </a:path>
            </a:pathLst>
          </a:custGeom>
          <a:solidFill>
            <a:sysClr val="window" lastClr="FFFFFF">
              <a:lumMod val="50000"/>
            </a:sysClr>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8" name="Freeform 55"/>
          <p:cNvSpPr>
            <a:spLocks noEditPoints="1"/>
          </p:cNvSpPr>
          <p:nvPr/>
        </p:nvSpPr>
        <p:spPr bwMode="auto">
          <a:xfrm>
            <a:off x="10866903" y="4808599"/>
            <a:ext cx="256542" cy="238950"/>
          </a:xfrm>
          <a:custGeom>
            <a:avLst/>
            <a:gdLst>
              <a:gd name="T0" fmla="*/ 53 w 107"/>
              <a:gd name="T1" fmla="*/ 13 h 100"/>
              <a:gd name="T2" fmla="*/ 37 w 107"/>
              <a:gd name="T3" fmla="*/ 16 h 100"/>
              <a:gd name="T4" fmla="*/ 24 w 107"/>
              <a:gd name="T5" fmla="*/ 23 h 100"/>
              <a:gd name="T6" fmla="*/ 13 w 107"/>
              <a:gd name="T7" fmla="*/ 43 h 100"/>
              <a:gd name="T8" fmla="*/ 17 w 107"/>
              <a:gd name="T9" fmla="*/ 55 h 100"/>
              <a:gd name="T10" fmla="*/ 27 w 107"/>
              <a:gd name="T11" fmla="*/ 66 h 100"/>
              <a:gd name="T12" fmla="*/ 33 w 107"/>
              <a:gd name="T13" fmla="*/ 75 h 100"/>
              <a:gd name="T14" fmla="*/ 33 w 107"/>
              <a:gd name="T15" fmla="*/ 79 h 100"/>
              <a:gd name="T16" fmla="*/ 36 w 107"/>
              <a:gd name="T17" fmla="*/ 77 h 100"/>
              <a:gd name="T18" fmla="*/ 45 w 107"/>
              <a:gd name="T19" fmla="*/ 73 h 100"/>
              <a:gd name="T20" fmla="*/ 47 w 107"/>
              <a:gd name="T21" fmla="*/ 73 h 100"/>
              <a:gd name="T22" fmla="*/ 53 w 107"/>
              <a:gd name="T23" fmla="*/ 73 h 100"/>
              <a:gd name="T24" fmla="*/ 70 w 107"/>
              <a:gd name="T25" fmla="*/ 71 h 100"/>
              <a:gd name="T26" fmla="*/ 83 w 107"/>
              <a:gd name="T27" fmla="*/ 64 h 100"/>
              <a:gd name="T28" fmla="*/ 93 w 107"/>
              <a:gd name="T29" fmla="*/ 43 h 100"/>
              <a:gd name="T30" fmla="*/ 83 w 107"/>
              <a:gd name="T31" fmla="*/ 23 h 100"/>
              <a:gd name="T32" fmla="*/ 70 w 107"/>
              <a:gd name="T33" fmla="*/ 16 h 100"/>
              <a:gd name="T34" fmla="*/ 53 w 107"/>
              <a:gd name="T35" fmla="*/ 13 h 100"/>
              <a:gd name="T36" fmla="*/ 53 w 107"/>
              <a:gd name="T37" fmla="*/ 0 h 100"/>
              <a:gd name="T38" fmla="*/ 53 w 107"/>
              <a:gd name="T39" fmla="*/ 0 h 100"/>
              <a:gd name="T40" fmla="*/ 107 w 107"/>
              <a:gd name="T41" fmla="*/ 43 h 100"/>
              <a:gd name="T42" fmla="*/ 53 w 107"/>
              <a:gd name="T43" fmla="*/ 87 h 100"/>
              <a:gd name="T44" fmla="*/ 45 w 107"/>
              <a:gd name="T45" fmla="*/ 86 h 100"/>
              <a:gd name="T46" fmla="*/ 7 w 107"/>
              <a:gd name="T47" fmla="*/ 100 h 100"/>
              <a:gd name="T48" fmla="*/ 7 w 107"/>
              <a:gd name="T49" fmla="*/ 97 h 100"/>
              <a:gd name="T50" fmla="*/ 20 w 107"/>
              <a:gd name="T51" fmla="*/ 80 h 100"/>
              <a:gd name="T52" fmla="*/ 20 w 107"/>
              <a:gd name="T53" fmla="*/ 77 h 100"/>
              <a:gd name="T54" fmla="*/ 0 w 107"/>
              <a:gd name="T55" fmla="*/ 43 h 100"/>
              <a:gd name="T56" fmla="*/ 53 w 107"/>
              <a:gd name="T57"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7" h="100">
                <a:moveTo>
                  <a:pt x="53" y="13"/>
                </a:moveTo>
                <a:cubicBezTo>
                  <a:pt x="48" y="13"/>
                  <a:pt x="42" y="14"/>
                  <a:pt x="37" y="16"/>
                </a:cubicBezTo>
                <a:cubicBezTo>
                  <a:pt x="32" y="18"/>
                  <a:pt x="28" y="20"/>
                  <a:pt x="24" y="23"/>
                </a:cubicBezTo>
                <a:cubicBezTo>
                  <a:pt x="17" y="29"/>
                  <a:pt x="13" y="36"/>
                  <a:pt x="13" y="43"/>
                </a:cubicBezTo>
                <a:cubicBezTo>
                  <a:pt x="13" y="48"/>
                  <a:pt x="14" y="52"/>
                  <a:pt x="17" y="55"/>
                </a:cubicBezTo>
                <a:cubicBezTo>
                  <a:pt x="19" y="59"/>
                  <a:pt x="23" y="63"/>
                  <a:pt x="27" y="66"/>
                </a:cubicBezTo>
                <a:cubicBezTo>
                  <a:pt x="30" y="68"/>
                  <a:pt x="32" y="71"/>
                  <a:pt x="33" y="75"/>
                </a:cubicBezTo>
                <a:cubicBezTo>
                  <a:pt x="33" y="76"/>
                  <a:pt x="33" y="78"/>
                  <a:pt x="33" y="79"/>
                </a:cubicBezTo>
                <a:cubicBezTo>
                  <a:pt x="34" y="78"/>
                  <a:pt x="35" y="78"/>
                  <a:pt x="36" y="77"/>
                </a:cubicBezTo>
                <a:cubicBezTo>
                  <a:pt x="38" y="74"/>
                  <a:pt x="42" y="73"/>
                  <a:pt x="45" y="73"/>
                </a:cubicBezTo>
                <a:cubicBezTo>
                  <a:pt x="46" y="73"/>
                  <a:pt x="46" y="73"/>
                  <a:pt x="47" y="73"/>
                </a:cubicBezTo>
                <a:cubicBezTo>
                  <a:pt x="49" y="73"/>
                  <a:pt x="51" y="73"/>
                  <a:pt x="53" y="73"/>
                </a:cubicBezTo>
                <a:cubicBezTo>
                  <a:pt x="59" y="73"/>
                  <a:pt x="65" y="73"/>
                  <a:pt x="70" y="71"/>
                </a:cubicBezTo>
                <a:cubicBezTo>
                  <a:pt x="75" y="69"/>
                  <a:pt x="79" y="67"/>
                  <a:pt x="83" y="64"/>
                </a:cubicBezTo>
                <a:cubicBezTo>
                  <a:pt x="90" y="58"/>
                  <a:pt x="93" y="51"/>
                  <a:pt x="93" y="43"/>
                </a:cubicBezTo>
                <a:cubicBezTo>
                  <a:pt x="93" y="36"/>
                  <a:pt x="90" y="29"/>
                  <a:pt x="83" y="23"/>
                </a:cubicBezTo>
                <a:cubicBezTo>
                  <a:pt x="79" y="20"/>
                  <a:pt x="75" y="18"/>
                  <a:pt x="70" y="16"/>
                </a:cubicBezTo>
                <a:cubicBezTo>
                  <a:pt x="65" y="14"/>
                  <a:pt x="59" y="13"/>
                  <a:pt x="53" y="13"/>
                </a:cubicBezTo>
                <a:close/>
                <a:moveTo>
                  <a:pt x="53" y="0"/>
                </a:moveTo>
                <a:cubicBezTo>
                  <a:pt x="53" y="0"/>
                  <a:pt x="53" y="0"/>
                  <a:pt x="53" y="0"/>
                </a:cubicBezTo>
                <a:cubicBezTo>
                  <a:pt x="83" y="0"/>
                  <a:pt x="107" y="19"/>
                  <a:pt x="107" y="43"/>
                </a:cubicBezTo>
                <a:cubicBezTo>
                  <a:pt x="107" y="67"/>
                  <a:pt x="83" y="87"/>
                  <a:pt x="53" y="87"/>
                </a:cubicBezTo>
                <a:cubicBezTo>
                  <a:pt x="51" y="87"/>
                  <a:pt x="48" y="87"/>
                  <a:pt x="45" y="86"/>
                </a:cubicBezTo>
                <a:cubicBezTo>
                  <a:pt x="34" y="98"/>
                  <a:pt x="20" y="100"/>
                  <a:pt x="7" y="100"/>
                </a:cubicBezTo>
                <a:cubicBezTo>
                  <a:pt x="7" y="97"/>
                  <a:pt x="7" y="97"/>
                  <a:pt x="7" y="97"/>
                </a:cubicBezTo>
                <a:cubicBezTo>
                  <a:pt x="14" y="94"/>
                  <a:pt x="20" y="87"/>
                  <a:pt x="20" y="80"/>
                </a:cubicBezTo>
                <a:cubicBezTo>
                  <a:pt x="20" y="79"/>
                  <a:pt x="20" y="78"/>
                  <a:pt x="20" y="77"/>
                </a:cubicBezTo>
                <a:cubicBezTo>
                  <a:pt x="8" y="69"/>
                  <a:pt x="0" y="57"/>
                  <a:pt x="0" y="43"/>
                </a:cubicBezTo>
                <a:cubicBezTo>
                  <a:pt x="0" y="19"/>
                  <a:pt x="24" y="0"/>
                  <a:pt x="53" y="0"/>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9" name="Freeform 56"/>
          <p:cNvSpPr>
            <a:spLocks noEditPoints="1"/>
          </p:cNvSpPr>
          <p:nvPr/>
        </p:nvSpPr>
        <p:spPr bwMode="auto">
          <a:xfrm>
            <a:off x="10689523" y="4939068"/>
            <a:ext cx="161254" cy="161255"/>
          </a:xfrm>
          <a:custGeom>
            <a:avLst/>
            <a:gdLst>
              <a:gd name="T0" fmla="*/ 62 w 67"/>
              <a:gd name="T1" fmla="*/ 17 h 67"/>
              <a:gd name="T2" fmla="*/ 67 w 67"/>
              <a:gd name="T3" fmla="*/ 13 h 67"/>
              <a:gd name="T4" fmla="*/ 67 w 67"/>
              <a:gd name="T5" fmla="*/ 5 h 67"/>
              <a:gd name="T6" fmla="*/ 58 w 67"/>
              <a:gd name="T7" fmla="*/ 5 h 67"/>
              <a:gd name="T8" fmla="*/ 58 w 67"/>
              <a:gd name="T9" fmla="*/ 0 h 67"/>
              <a:gd name="T10" fmla="*/ 4 w 67"/>
              <a:gd name="T11" fmla="*/ 0 h 67"/>
              <a:gd name="T12" fmla="*/ 0 w 67"/>
              <a:gd name="T13" fmla="*/ 5 h 67"/>
              <a:gd name="T14" fmla="*/ 0 w 67"/>
              <a:gd name="T15" fmla="*/ 63 h 67"/>
              <a:gd name="T16" fmla="*/ 4 w 67"/>
              <a:gd name="T17" fmla="*/ 67 h 67"/>
              <a:gd name="T18" fmla="*/ 58 w 67"/>
              <a:gd name="T19" fmla="*/ 67 h 67"/>
              <a:gd name="T20" fmla="*/ 58 w 67"/>
              <a:gd name="T21" fmla="*/ 50 h 67"/>
              <a:gd name="T22" fmla="*/ 62 w 67"/>
              <a:gd name="T23" fmla="*/ 50 h 67"/>
              <a:gd name="T24" fmla="*/ 67 w 67"/>
              <a:gd name="T25" fmla="*/ 46 h 67"/>
              <a:gd name="T26" fmla="*/ 67 w 67"/>
              <a:gd name="T27" fmla="*/ 38 h 67"/>
              <a:gd name="T28" fmla="*/ 58 w 67"/>
              <a:gd name="T29" fmla="*/ 38 h 67"/>
              <a:gd name="T30" fmla="*/ 58 w 67"/>
              <a:gd name="T31" fmla="*/ 34 h 67"/>
              <a:gd name="T32" fmla="*/ 62 w 67"/>
              <a:gd name="T33" fmla="*/ 34 h 67"/>
              <a:gd name="T34" fmla="*/ 67 w 67"/>
              <a:gd name="T35" fmla="*/ 30 h 67"/>
              <a:gd name="T36" fmla="*/ 67 w 67"/>
              <a:gd name="T37" fmla="*/ 21 h 67"/>
              <a:gd name="T38" fmla="*/ 58 w 67"/>
              <a:gd name="T39" fmla="*/ 21 h 67"/>
              <a:gd name="T40" fmla="*/ 58 w 67"/>
              <a:gd name="T41" fmla="*/ 17 h 67"/>
              <a:gd name="T42" fmla="*/ 62 w 67"/>
              <a:gd name="T43" fmla="*/ 17 h 67"/>
              <a:gd name="T44" fmla="*/ 37 w 67"/>
              <a:gd name="T45" fmla="*/ 17 h 67"/>
              <a:gd name="T46" fmla="*/ 46 w 67"/>
              <a:gd name="T47" fmla="*/ 25 h 67"/>
              <a:gd name="T48" fmla="*/ 37 w 67"/>
              <a:gd name="T49" fmla="*/ 34 h 67"/>
              <a:gd name="T50" fmla="*/ 29 w 67"/>
              <a:gd name="T51" fmla="*/ 25 h 67"/>
              <a:gd name="T52" fmla="*/ 37 w 67"/>
              <a:gd name="T53" fmla="*/ 17 h 67"/>
              <a:gd name="T54" fmla="*/ 16 w 67"/>
              <a:gd name="T55" fmla="*/ 63 h 67"/>
              <a:gd name="T56" fmla="*/ 12 w 67"/>
              <a:gd name="T57" fmla="*/ 63 h 67"/>
              <a:gd name="T58" fmla="*/ 12 w 67"/>
              <a:gd name="T59" fmla="*/ 5 h 67"/>
              <a:gd name="T60" fmla="*/ 16 w 67"/>
              <a:gd name="T61" fmla="*/ 5 h 67"/>
              <a:gd name="T62" fmla="*/ 16 w 67"/>
              <a:gd name="T63" fmla="*/ 63 h 67"/>
              <a:gd name="T64" fmla="*/ 50 w 67"/>
              <a:gd name="T65" fmla="*/ 50 h 67"/>
              <a:gd name="T66" fmla="*/ 25 w 67"/>
              <a:gd name="T67" fmla="*/ 50 h 67"/>
              <a:gd name="T68" fmla="*/ 25 w 67"/>
              <a:gd name="T69" fmla="*/ 46 h 67"/>
              <a:gd name="T70" fmla="*/ 33 w 67"/>
              <a:gd name="T71" fmla="*/ 38 h 67"/>
              <a:gd name="T72" fmla="*/ 33 w 67"/>
              <a:gd name="T73" fmla="*/ 38 h 67"/>
              <a:gd name="T74" fmla="*/ 41 w 67"/>
              <a:gd name="T75" fmla="*/ 38 h 67"/>
              <a:gd name="T76" fmla="*/ 50 w 67"/>
              <a:gd name="T77" fmla="*/ 46 h 67"/>
              <a:gd name="T78" fmla="*/ 50 w 67"/>
              <a:gd name="T79" fmla="*/ 50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7" h="67">
                <a:moveTo>
                  <a:pt x="62" y="17"/>
                </a:moveTo>
                <a:cubicBezTo>
                  <a:pt x="65" y="17"/>
                  <a:pt x="67" y="15"/>
                  <a:pt x="67" y="13"/>
                </a:cubicBezTo>
                <a:cubicBezTo>
                  <a:pt x="67" y="5"/>
                  <a:pt x="67" y="5"/>
                  <a:pt x="67" y="5"/>
                </a:cubicBezTo>
                <a:cubicBezTo>
                  <a:pt x="58" y="5"/>
                  <a:pt x="58" y="5"/>
                  <a:pt x="58" y="5"/>
                </a:cubicBezTo>
                <a:cubicBezTo>
                  <a:pt x="58" y="0"/>
                  <a:pt x="58" y="0"/>
                  <a:pt x="58" y="0"/>
                </a:cubicBezTo>
                <a:cubicBezTo>
                  <a:pt x="4" y="0"/>
                  <a:pt x="4" y="0"/>
                  <a:pt x="4" y="0"/>
                </a:cubicBezTo>
                <a:cubicBezTo>
                  <a:pt x="2" y="0"/>
                  <a:pt x="0" y="2"/>
                  <a:pt x="0" y="5"/>
                </a:cubicBezTo>
                <a:cubicBezTo>
                  <a:pt x="0" y="63"/>
                  <a:pt x="0" y="63"/>
                  <a:pt x="0" y="63"/>
                </a:cubicBezTo>
                <a:cubicBezTo>
                  <a:pt x="0" y="65"/>
                  <a:pt x="2" y="67"/>
                  <a:pt x="4" y="67"/>
                </a:cubicBezTo>
                <a:cubicBezTo>
                  <a:pt x="58" y="67"/>
                  <a:pt x="58" y="67"/>
                  <a:pt x="58" y="67"/>
                </a:cubicBezTo>
                <a:cubicBezTo>
                  <a:pt x="58" y="50"/>
                  <a:pt x="58" y="50"/>
                  <a:pt x="58" y="50"/>
                </a:cubicBezTo>
                <a:cubicBezTo>
                  <a:pt x="62" y="50"/>
                  <a:pt x="62" y="50"/>
                  <a:pt x="62" y="50"/>
                </a:cubicBezTo>
                <a:cubicBezTo>
                  <a:pt x="65" y="50"/>
                  <a:pt x="67" y="49"/>
                  <a:pt x="67" y="46"/>
                </a:cubicBezTo>
                <a:cubicBezTo>
                  <a:pt x="67" y="38"/>
                  <a:pt x="67" y="38"/>
                  <a:pt x="67" y="38"/>
                </a:cubicBezTo>
                <a:cubicBezTo>
                  <a:pt x="58" y="38"/>
                  <a:pt x="58" y="38"/>
                  <a:pt x="58" y="38"/>
                </a:cubicBezTo>
                <a:cubicBezTo>
                  <a:pt x="58" y="34"/>
                  <a:pt x="58" y="34"/>
                  <a:pt x="58" y="34"/>
                </a:cubicBezTo>
                <a:cubicBezTo>
                  <a:pt x="62" y="34"/>
                  <a:pt x="62" y="34"/>
                  <a:pt x="62" y="34"/>
                </a:cubicBezTo>
                <a:cubicBezTo>
                  <a:pt x="65" y="34"/>
                  <a:pt x="67" y="32"/>
                  <a:pt x="67" y="30"/>
                </a:cubicBezTo>
                <a:cubicBezTo>
                  <a:pt x="67" y="21"/>
                  <a:pt x="67" y="21"/>
                  <a:pt x="67" y="21"/>
                </a:cubicBezTo>
                <a:cubicBezTo>
                  <a:pt x="58" y="21"/>
                  <a:pt x="58" y="21"/>
                  <a:pt x="58" y="21"/>
                </a:cubicBezTo>
                <a:cubicBezTo>
                  <a:pt x="58" y="17"/>
                  <a:pt x="58" y="17"/>
                  <a:pt x="58" y="17"/>
                </a:cubicBezTo>
                <a:lnTo>
                  <a:pt x="62" y="17"/>
                </a:lnTo>
                <a:close/>
                <a:moveTo>
                  <a:pt x="37" y="17"/>
                </a:moveTo>
                <a:cubicBezTo>
                  <a:pt x="42" y="17"/>
                  <a:pt x="46" y="21"/>
                  <a:pt x="46" y="25"/>
                </a:cubicBezTo>
                <a:cubicBezTo>
                  <a:pt x="46" y="30"/>
                  <a:pt x="42" y="34"/>
                  <a:pt x="37" y="34"/>
                </a:cubicBezTo>
                <a:cubicBezTo>
                  <a:pt x="33" y="34"/>
                  <a:pt x="29" y="30"/>
                  <a:pt x="29" y="25"/>
                </a:cubicBezTo>
                <a:cubicBezTo>
                  <a:pt x="29" y="21"/>
                  <a:pt x="33" y="17"/>
                  <a:pt x="37" y="17"/>
                </a:cubicBezTo>
                <a:close/>
                <a:moveTo>
                  <a:pt x="16" y="63"/>
                </a:moveTo>
                <a:cubicBezTo>
                  <a:pt x="12" y="63"/>
                  <a:pt x="12" y="63"/>
                  <a:pt x="12" y="63"/>
                </a:cubicBezTo>
                <a:cubicBezTo>
                  <a:pt x="12" y="5"/>
                  <a:pt x="12" y="5"/>
                  <a:pt x="12" y="5"/>
                </a:cubicBezTo>
                <a:cubicBezTo>
                  <a:pt x="16" y="5"/>
                  <a:pt x="16" y="5"/>
                  <a:pt x="16" y="5"/>
                </a:cubicBezTo>
                <a:lnTo>
                  <a:pt x="16" y="63"/>
                </a:lnTo>
                <a:close/>
                <a:moveTo>
                  <a:pt x="50" y="50"/>
                </a:moveTo>
                <a:cubicBezTo>
                  <a:pt x="25" y="50"/>
                  <a:pt x="25" y="50"/>
                  <a:pt x="25" y="50"/>
                </a:cubicBezTo>
                <a:cubicBezTo>
                  <a:pt x="25" y="46"/>
                  <a:pt x="25" y="46"/>
                  <a:pt x="25" y="46"/>
                </a:cubicBezTo>
                <a:cubicBezTo>
                  <a:pt x="25" y="42"/>
                  <a:pt x="28" y="38"/>
                  <a:pt x="33" y="38"/>
                </a:cubicBezTo>
                <a:cubicBezTo>
                  <a:pt x="33" y="38"/>
                  <a:pt x="33" y="38"/>
                  <a:pt x="33" y="38"/>
                </a:cubicBezTo>
                <a:cubicBezTo>
                  <a:pt x="41" y="38"/>
                  <a:pt x="41" y="38"/>
                  <a:pt x="41" y="38"/>
                </a:cubicBezTo>
                <a:cubicBezTo>
                  <a:pt x="46" y="38"/>
                  <a:pt x="50" y="42"/>
                  <a:pt x="50" y="46"/>
                </a:cubicBezTo>
                <a:lnTo>
                  <a:pt x="50" y="50"/>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0" name="Freeform 57"/>
          <p:cNvSpPr>
            <a:spLocks noEditPoints="1"/>
          </p:cNvSpPr>
          <p:nvPr/>
        </p:nvSpPr>
        <p:spPr bwMode="auto">
          <a:xfrm>
            <a:off x="10965121" y="4499283"/>
            <a:ext cx="139266" cy="136333"/>
          </a:xfrm>
          <a:custGeom>
            <a:avLst/>
            <a:gdLst>
              <a:gd name="T0" fmla="*/ 58 w 58"/>
              <a:gd name="T1" fmla="*/ 29 h 57"/>
              <a:gd name="T2" fmla="*/ 29 w 58"/>
              <a:gd name="T3" fmla="*/ 57 h 57"/>
              <a:gd name="T4" fmla="*/ 0 w 58"/>
              <a:gd name="T5" fmla="*/ 29 h 57"/>
              <a:gd name="T6" fmla="*/ 29 w 58"/>
              <a:gd name="T7" fmla="*/ 0 h 57"/>
              <a:gd name="T8" fmla="*/ 58 w 58"/>
              <a:gd name="T9" fmla="*/ 29 h 57"/>
              <a:gd name="T10" fmla="*/ 6 w 58"/>
              <a:gd name="T11" fmla="*/ 29 h 57"/>
              <a:gd name="T12" fmla="*/ 29 w 58"/>
              <a:gd name="T13" fmla="*/ 52 h 57"/>
              <a:gd name="T14" fmla="*/ 52 w 58"/>
              <a:gd name="T15" fmla="*/ 29 h 57"/>
              <a:gd name="T16" fmla="*/ 29 w 58"/>
              <a:gd name="T17" fmla="*/ 6 h 57"/>
              <a:gd name="T18" fmla="*/ 6 w 58"/>
              <a:gd name="T19" fmla="*/ 29 h 57"/>
              <a:gd name="T20" fmla="*/ 32 w 58"/>
              <a:gd name="T21" fmla="*/ 12 h 57"/>
              <a:gd name="T22" fmla="*/ 46 w 58"/>
              <a:gd name="T23" fmla="*/ 26 h 57"/>
              <a:gd name="T24" fmla="*/ 46 w 58"/>
              <a:gd name="T25" fmla="*/ 31 h 57"/>
              <a:gd name="T26" fmla="*/ 41 w 58"/>
              <a:gd name="T27" fmla="*/ 31 h 57"/>
              <a:gd name="T28" fmla="*/ 33 w 58"/>
              <a:gd name="T29" fmla="*/ 23 h 57"/>
              <a:gd name="T30" fmla="*/ 33 w 58"/>
              <a:gd name="T31" fmla="*/ 43 h 57"/>
              <a:gd name="T32" fmla="*/ 29 w 58"/>
              <a:gd name="T33" fmla="*/ 47 h 57"/>
              <a:gd name="T34" fmla="*/ 25 w 58"/>
              <a:gd name="T35" fmla="*/ 43 h 57"/>
              <a:gd name="T36" fmla="*/ 25 w 58"/>
              <a:gd name="T37" fmla="*/ 23 h 57"/>
              <a:gd name="T38" fmla="*/ 17 w 58"/>
              <a:gd name="T39" fmla="*/ 31 h 57"/>
              <a:gd name="T40" fmla="*/ 12 w 58"/>
              <a:gd name="T41" fmla="*/ 31 h 57"/>
              <a:gd name="T42" fmla="*/ 11 w 58"/>
              <a:gd name="T43" fmla="*/ 29 h 57"/>
              <a:gd name="T44" fmla="*/ 12 w 58"/>
              <a:gd name="T45" fmla="*/ 26 h 57"/>
              <a:gd name="T46" fmla="*/ 27 w 58"/>
              <a:gd name="T47" fmla="*/ 12 h 57"/>
              <a:gd name="T48" fmla="*/ 32 w 58"/>
              <a:gd name="T49" fmla="*/ 12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 h="57">
                <a:moveTo>
                  <a:pt x="58" y="29"/>
                </a:moveTo>
                <a:cubicBezTo>
                  <a:pt x="58" y="45"/>
                  <a:pt x="45" y="57"/>
                  <a:pt x="29" y="57"/>
                </a:cubicBezTo>
                <a:cubicBezTo>
                  <a:pt x="13" y="57"/>
                  <a:pt x="0" y="45"/>
                  <a:pt x="0" y="29"/>
                </a:cubicBezTo>
                <a:cubicBezTo>
                  <a:pt x="0" y="13"/>
                  <a:pt x="13" y="0"/>
                  <a:pt x="29" y="0"/>
                </a:cubicBezTo>
                <a:cubicBezTo>
                  <a:pt x="45" y="0"/>
                  <a:pt x="58" y="13"/>
                  <a:pt x="58" y="29"/>
                </a:cubicBezTo>
                <a:close/>
                <a:moveTo>
                  <a:pt x="6" y="29"/>
                </a:moveTo>
                <a:cubicBezTo>
                  <a:pt x="6" y="42"/>
                  <a:pt x="16" y="52"/>
                  <a:pt x="29" y="52"/>
                </a:cubicBezTo>
                <a:cubicBezTo>
                  <a:pt x="42" y="52"/>
                  <a:pt x="52" y="42"/>
                  <a:pt x="52" y="29"/>
                </a:cubicBezTo>
                <a:cubicBezTo>
                  <a:pt x="52" y="16"/>
                  <a:pt x="42" y="6"/>
                  <a:pt x="29" y="6"/>
                </a:cubicBezTo>
                <a:cubicBezTo>
                  <a:pt x="16" y="6"/>
                  <a:pt x="6" y="16"/>
                  <a:pt x="6" y="29"/>
                </a:cubicBezTo>
                <a:close/>
                <a:moveTo>
                  <a:pt x="32" y="12"/>
                </a:moveTo>
                <a:cubicBezTo>
                  <a:pt x="46" y="26"/>
                  <a:pt x="46" y="26"/>
                  <a:pt x="46" y="26"/>
                </a:cubicBezTo>
                <a:cubicBezTo>
                  <a:pt x="47" y="28"/>
                  <a:pt x="47" y="30"/>
                  <a:pt x="46" y="31"/>
                </a:cubicBezTo>
                <a:cubicBezTo>
                  <a:pt x="45" y="33"/>
                  <a:pt x="42" y="33"/>
                  <a:pt x="41" y="31"/>
                </a:cubicBezTo>
                <a:cubicBezTo>
                  <a:pt x="33" y="23"/>
                  <a:pt x="33" y="23"/>
                  <a:pt x="33" y="23"/>
                </a:cubicBezTo>
                <a:cubicBezTo>
                  <a:pt x="33" y="43"/>
                  <a:pt x="33" y="43"/>
                  <a:pt x="33" y="43"/>
                </a:cubicBezTo>
                <a:cubicBezTo>
                  <a:pt x="33" y="45"/>
                  <a:pt x="31" y="47"/>
                  <a:pt x="29" y="47"/>
                </a:cubicBezTo>
                <a:cubicBezTo>
                  <a:pt x="27" y="47"/>
                  <a:pt x="25" y="45"/>
                  <a:pt x="25" y="43"/>
                </a:cubicBezTo>
                <a:cubicBezTo>
                  <a:pt x="25" y="23"/>
                  <a:pt x="25" y="23"/>
                  <a:pt x="25" y="23"/>
                </a:cubicBezTo>
                <a:cubicBezTo>
                  <a:pt x="17" y="31"/>
                  <a:pt x="17" y="31"/>
                  <a:pt x="17" y="31"/>
                </a:cubicBezTo>
                <a:cubicBezTo>
                  <a:pt x="16" y="33"/>
                  <a:pt x="14" y="33"/>
                  <a:pt x="12" y="31"/>
                </a:cubicBezTo>
                <a:cubicBezTo>
                  <a:pt x="12" y="31"/>
                  <a:pt x="11" y="30"/>
                  <a:pt x="11" y="29"/>
                </a:cubicBezTo>
                <a:cubicBezTo>
                  <a:pt x="11" y="28"/>
                  <a:pt x="12" y="27"/>
                  <a:pt x="12" y="26"/>
                </a:cubicBezTo>
                <a:cubicBezTo>
                  <a:pt x="27" y="12"/>
                  <a:pt x="27" y="12"/>
                  <a:pt x="27" y="12"/>
                </a:cubicBezTo>
                <a:cubicBezTo>
                  <a:pt x="28" y="11"/>
                  <a:pt x="30" y="11"/>
                  <a:pt x="32" y="12"/>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1" name="Freeform 58"/>
          <p:cNvSpPr>
            <a:spLocks noEditPoints="1"/>
          </p:cNvSpPr>
          <p:nvPr/>
        </p:nvSpPr>
        <p:spPr bwMode="auto">
          <a:xfrm>
            <a:off x="10941667" y="4669333"/>
            <a:ext cx="109947" cy="109946"/>
          </a:xfrm>
          <a:custGeom>
            <a:avLst/>
            <a:gdLst>
              <a:gd name="T0" fmla="*/ 3 w 46"/>
              <a:gd name="T1" fmla="*/ 0 h 46"/>
              <a:gd name="T2" fmla="*/ 20 w 46"/>
              <a:gd name="T3" fmla="*/ 0 h 46"/>
              <a:gd name="T4" fmla="*/ 20 w 46"/>
              <a:gd name="T5" fmla="*/ 3 h 46"/>
              <a:gd name="T6" fmla="*/ 3 w 46"/>
              <a:gd name="T7" fmla="*/ 3 h 46"/>
              <a:gd name="T8" fmla="*/ 3 w 46"/>
              <a:gd name="T9" fmla="*/ 0 h 46"/>
              <a:gd name="T10" fmla="*/ 26 w 46"/>
              <a:gd name="T11" fmla="*/ 0 h 46"/>
              <a:gd name="T12" fmla="*/ 43 w 46"/>
              <a:gd name="T13" fmla="*/ 0 h 46"/>
              <a:gd name="T14" fmla="*/ 43 w 46"/>
              <a:gd name="T15" fmla="*/ 3 h 46"/>
              <a:gd name="T16" fmla="*/ 26 w 46"/>
              <a:gd name="T17" fmla="*/ 3 h 46"/>
              <a:gd name="T18" fmla="*/ 26 w 46"/>
              <a:gd name="T19" fmla="*/ 0 h 46"/>
              <a:gd name="T20" fmla="*/ 43 w 46"/>
              <a:gd name="T21" fmla="*/ 14 h 46"/>
              <a:gd name="T22" fmla="*/ 41 w 46"/>
              <a:gd name="T23" fmla="*/ 14 h 46"/>
              <a:gd name="T24" fmla="*/ 41 w 46"/>
              <a:gd name="T25" fmla="*/ 3 h 46"/>
              <a:gd name="T26" fmla="*/ 29 w 46"/>
              <a:gd name="T27" fmla="*/ 3 h 46"/>
              <a:gd name="T28" fmla="*/ 29 w 46"/>
              <a:gd name="T29" fmla="*/ 14 h 46"/>
              <a:gd name="T30" fmla="*/ 17 w 46"/>
              <a:gd name="T31" fmla="*/ 14 h 46"/>
              <a:gd name="T32" fmla="*/ 17 w 46"/>
              <a:gd name="T33" fmla="*/ 3 h 46"/>
              <a:gd name="T34" fmla="*/ 6 w 46"/>
              <a:gd name="T35" fmla="*/ 3 h 46"/>
              <a:gd name="T36" fmla="*/ 6 w 46"/>
              <a:gd name="T37" fmla="*/ 14 h 46"/>
              <a:gd name="T38" fmla="*/ 3 w 46"/>
              <a:gd name="T39" fmla="*/ 14 h 46"/>
              <a:gd name="T40" fmla="*/ 0 w 46"/>
              <a:gd name="T41" fmla="*/ 18 h 46"/>
              <a:gd name="T42" fmla="*/ 0 w 46"/>
              <a:gd name="T43" fmla="*/ 43 h 46"/>
              <a:gd name="T44" fmla="*/ 3 w 46"/>
              <a:gd name="T45" fmla="*/ 46 h 46"/>
              <a:gd name="T46" fmla="*/ 17 w 46"/>
              <a:gd name="T47" fmla="*/ 46 h 46"/>
              <a:gd name="T48" fmla="*/ 20 w 46"/>
              <a:gd name="T49" fmla="*/ 43 h 46"/>
              <a:gd name="T50" fmla="*/ 20 w 46"/>
              <a:gd name="T51" fmla="*/ 26 h 46"/>
              <a:gd name="T52" fmla="*/ 26 w 46"/>
              <a:gd name="T53" fmla="*/ 26 h 46"/>
              <a:gd name="T54" fmla="*/ 26 w 46"/>
              <a:gd name="T55" fmla="*/ 43 h 46"/>
              <a:gd name="T56" fmla="*/ 29 w 46"/>
              <a:gd name="T57" fmla="*/ 46 h 46"/>
              <a:gd name="T58" fmla="*/ 43 w 46"/>
              <a:gd name="T59" fmla="*/ 46 h 46"/>
              <a:gd name="T60" fmla="*/ 46 w 46"/>
              <a:gd name="T61" fmla="*/ 43 h 46"/>
              <a:gd name="T62" fmla="*/ 46 w 46"/>
              <a:gd name="T63" fmla="*/ 18 h 46"/>
              <a:gd name="T64" fmla="*/ 43 w 46"/>
              <a:gd name="T65" fmla="*/ 14 h 46"/>
              <a:gd name="T66" fmla="*/ 16 w 46"/>
              <a:gd name="T67" fmla="*/ 43 h 46"/>
              <a:gd name="T68" fmla="*/ 5 w 46"/>
              <a:gd name="T69" fmla="*/ 43 h 46"/>
              <a:gd name="T70" fmla="*/ 3 w 46"/>
              <a:gd name="T71" fmla="*/ 42 h 46"/>
              <a:gd name="T72" fmla="*/ 5 w 46"/>
              <a:gd name="T73" fmla="*/ 40 h 46"/>
              <a:gd name="T74" fmla="*/ 16 w 46"/>
              <a:gd name="T75" fmla="*/ 40 h 46"/>
              <a:gd name="T76" fmla="*/ 17 w 46"/>
              <a:gd name="T77" fmla="*/ 42 h 46"/>
              <a:gd name="T78" fmla="*/ 16 w 46"/>
              <a:gd name="T79" fmla="*/ 43 h 46"/>
              <a:gd name="T80" fmla="*/ 25 w 46"/>
              <a:gd name="T81" fmla="*/ 23 h 46"/>
              <a:gd name="T82" fmla="*/ 22 w 46"/>
              <a:gd name="T83" fmla="*/ 23 h 46"/>
              <a:gd name="T84" fmla="*/ 20 w 46"/>
              <a:gd name="T85" fmla="*/ 22 h 46"/>
              <a:gd name="T86" fmla="*/ 22 w 46"/>
              <a:gd name="T87" fmla="*/ 20 h 46"/>
              <a:gd name="T88" fmla="*/ 25 w 46"/>
              <a:gd name="T89" fmla="*/ 20 h 46"/>
              <a:gd name="T90" fmla="*/ 26 w 46"/>
              <a:gd name="T91" fmla="*/ 22 h 46"/>
              <a:gd name="T92" fmla="*/ 25 w 46"/>
              <a:gd name="T93" fmla="*/ 23 h 46"/>
              <a:gd name="T94" fmla="*/ 42 w 46"/>
              <a:gd name="T95" fmla="*/ 43 h 46"/>
              <a:gd name="T96" fmla="*/ 31 w 46"/>
              <a:gd name="T97" fmla="*/ 43 h 46"/>
              <a:gd name="T98" fmla="*/ 29 w 46"/>
              <a:gd name="T99" fmla="*/ 42 h 46"/>
              <a:gd name="T100" fmla="*/ 31 w 46"/>
              <a:gd name="T101" fmla="*/ 40 h 46"/>
              <a:gd name="T102" fmla="*/ 42 w 46"/>
              <a:gd name="T103" fmla="*/ 40 h 46"/>
              <a:gd name="T104" fmla="*/ 43 w 46"/>
              <a:gd name="T105" fmla="*/ 42 h 46"/>
              <a:gd name="T106" fmla="*/ 42 w 46"/>
              <a:gd name="T107" fmla="*/ 43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 h="46">
                <a:moveTo>
                  <a:pt x="3" y="0"/>
                </a:moveTo>
                <a:cubicBezTo>
                  <a:pt x="20" y="0"/>
                  <a:pt x="20" y="0"/>
                  <a:pt x="20" y="0"/>
                </a:cubicBezTo>
                <a:cubicBezTo>
                  <a:pt x="20" y="3"/>
                  <a:pt x="20" y="3"/>
                  <a:pt x="20" y="3"/>
                </a:cubicBezTo>
                <a:cubicBezTo>
                  <a:pt x="3" y="3"/>
                  <a:pt x="3" y="3"/>
                  <a:pt x="3" y="3"/>
                </a:cubicBezTo>
                <a:lnTo>
                  <a:pt x="3" y="0"/>
                </a:lnTo>
                <a:close/>
                <a:moveTo>
                  <a:pt x="26" y="0"/>
                </a:moveTo>
                <a:cubicBezTo>
                  <a:pt x="43" y="0"/>
                  <a:pt x="43" y="0"/>
                  <a:pt x="43" y="0"/>
                </a:cubicBezTo>
                <a:cubicBezTo>
                  <a:pt x="43" y="3"/>
                  <a:pt x="43" y="3"/>
                  <a:pt x="43" y="3"/>
                </a:cubicBezTo>
                <a:cubicBezTo>
                  <a:pt x="26" y="3"/>
                  <a:pt x="26" y="3"/>
                  <a:pt x="26" y="3"/>
                </a:cubicBezTo>
                <a:lnTo>
                  <a:pt x="26" y="0"/>
                </a:lnTo>
                <a:close/>
                <a:moveTo>
                  <a:pt x="43" y="14"/>
                </a:moveTo>
                <a:cubicBezTo>
                  <a:pt x="41" y="14"/>
                  <a:pt x="41" y="14"/>
                  <a:pt x="41" y="14"/>
                </a:cubicBezTo>
                <a:cubicBezTo>
                  <a:pt x="41" y="3"/>
                  <a:pt x="41" y="3"/>
                  <a:pt x="41" y="3"/>
                </a:cubicBezTo>
                <a:cubicBezTo>
                  <a:pt x="29" y="3"/>
                  <a:pt x="29" y="3"/>
                  <a:pt x="29" y="3"/>
                </a:cubicBezTo>
                <a:cubicBezTo>
                  <a:pt x="29" y="14"/>
                  <a:pt x="29" y="14"/>
                  <a:pt x="29" y="14"/>
                </a:cubicBezTo>
                <a:cubicBezTo>
                  <a:pt x="17" y="14"/>
                  <a:pt x="17" y="14"/>
                  <a:pt x="17" y="14"/>
                </a:cubicBezTo>
                <a:cubicBezTo>
                  <a:pt x="17" y="3"/>
                  <a:pt x="17" y="3"/>
                  <a:pt x="17" y="3"/>
                </a:cubicBezTo>
                <a:cubicBezTo>
                  <a:pt x="6" y="3"/>
                  <a:pt x="6" y="3"/>
                  <a:pt x="6" y="3"/>
                </a:cubicBezTo>
                <a:cubicBezTo>
                  <a:pt x="6" y="14"/>
                  <a:pt x="6" y="14"/>
                  <a:pt x="6" y="14"/>
                </a:cubicBezTo>
                <a:cubicBezTo>
                  <a:pt x="3" y="14"/>
                  <a:pt x="3" y="14"/>
                  <a:pt x="3" y="14"/>
                </a:cubicBezTo>
                <a:cubicBezTo>
                  <a:pt x="2" y="14"/>
                  <a:pt x="0" y="16"/>
                  <a:pt x="0" y="18"/>
                </a:cubicBezTo>
                <a:cubicBezTo>
                  <a:pt x="0" y="43"/>
                  <a:pt x="0" y="43"/>
                  <a:pt x="0" y="43"/>
                </a:cubicBezTo>
                <a:cubicBezTo>
                  <a:pt x="0" y="45"/>
                  <a:pt x="2" y="46"/>
                  <a:pt x="3" y="46"/>
                </a:cubicBezTo>
                <a:cubicBezTo>
                  <a:pt x="17" y="46"/>
                  <a:pt x="17" y="46"/>
                  <a:pt x="17" y="46"/>
                </a:cubicBezTo>
                <a:cubicBezTo>
                  <a:pt x="19" y="46"/>
                  <a:pt x="20" y="45"/>
                  <a:pt x="20" y="43"/>
                </a:cubicBezTo>
                <a:cubicBezTo>
                  <a:pt x="20" y="26"/>
                  <a:pt x="20" y="26"/>
                  <a:pt x="20" y="26"/>
                </a:cubicBezTo>
                <a:cubicBezTo>
                  <a:pt x="26" y="26"/>
                  <a:pt x="26" y="26"/>
                  <a:pt x="26" y="26"/>
                </a:cubicBezTo>
                <a:cubicBezTo>
                  <a:pt x="26" y="43"/>
                  <a:pt x="26" y="43"/>
                  <a:pt x="26" y="43"/>
                </a:cubicBezTo>
                <a:cubicBezTo>
                  <a:pt x="26" y="45"/>
                  <a:pt x="28" y="46"/>
                  <a:pt x="29" y="46"/>
                </a:cubicBezTo>
                <a:cubicBezTo>
                  <a:pt x="43" y="46"/>
                  <a:pt x="43" y="46"/>
                  <a:pt x="43" y="46"/>
                </a:cubicBezTo>
                <a:cubicBezTo>
                  <a:pt x="45" y="46"/>
                  <a:pt x="46" y="45"/>
                  <a:pt x="46" y="43"/>
                </a:cubicBezTo>
                <a:cubicBezTo>
                  <a:pt x="46" y="18"/>
                  <a:pt x="46" y="18"/>
                  <a:pt x="46" y="18"/>
                </a:cubicBezTo>
                <a:cubicBezTo>
                  <a:pt x="46" y="16"/>
                  <a:pt x="45" y="14"/>
                  <a:pt x="43" y="14"/>
                </a:cubicBezTo>
                <a:close/>
                <a:moveTo>
                  <a:pt x="16" y="43"/>
                </a:moveTo>
                <a:cubicBezTo>
                  <a:pt x="5" y="43"/>
                  <a:pt x="5" y="43"/>
                  <a:pt x="5" y="43"/>
                </a:cubicBezTo>
                <a:cubicBezTo>
                  <a:pt x="4" y="43"/>
                  <a:pt x="3" y="43"/>
                  <a:pt x="3" y="42"/>
                </a:cubicBezTo>
                <a:cubicBezTo>
                  <a:pt x="3" y="41"/>
                  <a:pt x="4" y="40"/>
                  <a:pt x="5" y="40"/>
                </a:cubicBezTo>
                <a:cubicBezTo>
                  <a:pt x="16" y="40"/>
                  <a:pt x="16" y="40"/>
                  <a:pt x="16" y="40"/>
                </a:cubicBezTo>
                <a:cubicBezTo>
                  <a:pt x="17" y="40"/>
                  <a:pt x="17" y="41"/>
                  <a:pt x="17" y="42"/>
                </a:cubicBezTo>
                <a:cubicBezTo>
                  <a:pt x="17" y="43"/>
                  <a:pt x="17" y="43"/>
                  <a:pt x="16" y="43"/>
                </a:cubicBezTo>
                <a:close/>
                <a:moveTo>
                  <a:pt x="25" y="23"/>
                </a:moveTo>
                <a:cubicBezTo>
                  <a:pt x="22" y="23"/>
                  <a:pt x="22" y="23"/>
                  <a:pt x="22" y="23"/>
                </a:cubicBezTo>
                <a:cubicBezTo>
                  <a:pt x="21" y="23"/>
                  <a:pt x="20" y="22"/>
                  <a:pt x="20" y="22"/>
                </a:cubicBezTo>
                <a:cubicBezTo>
                  <a:pt x="20" y="21"/>
                  <a:pt x="21" y="20"/>
                  <a:pt x="22" y="20"/>
                </a:cubicBezTo>
                <a:cubicBezTo>
                  <a:pt x="25" y="20"/>
                  <a:pt x="25" y="20"/>
                  <a:pt x="25" y="20"/>
                </a:cubicBezTo>
                <a:cubicBezTo>
                  <a:pt x="25" y="20"/>
                  <a:pt x="26" y="21"/>
                  <a:pt x="26" y="22"/>
                </a:cubicBezTo>
                <a:cubicBezTo>
                  <a:pt x="26" y="22"/>
                  <a:pt x="25" y="23"/>
                  <a:pt x="25" y="23"/>
                </a:cubicBezTo>
                <a:close/>
                <a:moveTo>
                  <a:pt x="42" y="43"/>
                </a:moveTo>
                <a:cubicBezTo>
                  <a:pt x="31" y="43"/>
                  <a:pt x="31" y="43"/>
                  <a:pt x="31" y="43"/>
                </a:cubicBezTo>
                <a:cubicBezTo>
                  <a:pt x="30" y="43"/>
                  <a:pt x="29" y="43"/>
                  <a:pt x="29" y="42"/>
                </a:cubicBezTo>
                <a:cubicBezTo>
                  <a:pt x="29" y="41"/>
                  <a:pt x="30" y="40"/>
                  <a:pt x="31" y="40"/>
                </a:cubicBezTo>
                <a:cubicBezTo>
                  <a:pt x="42" y="40"/>
                  <a:pt x="42" y="40"/>
                  <a:pt x="42" y="40"/>
                </a:cubicBezTo>
                <a:cubicBezTo>
                  <a:pt x="43" y="40"/>
                  <a:pt x="43" y="41"/>
                  <a:pt x="43" y="42"/>
                </a:cubicBezTo>
                <a:cubicBezTo>
                  <a:pt x="43" y="43"/>
                  <a:pt x="43" y="43"/>
                  <a:pt x="42" y="43"/>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2" name="Freeform 59"/>
          <p:cNvSpPr/>
          <p:nvPr/>
        </p:nvSpPr>
        <p:spPr bwMode="auto">
          <a:xfrm>
            <a:off x="10742297" y="4691322"/>
            <a:ext cx="177380" cy="178846"/>
          </a:xfrm>
          <a:custGeom>
            <a:avLst/>
            <a:gdLst>
              <a:gd name="T0" fmla="*/ 61 w 121"/>
              <a:gd name="T1" fmla="*/ 122 h 122"/>
              <a:gd name="T2" fmla="*/ 121 w 121"/>
              <a:gd name="T3" fmla="*/ 62 h 122"/>
              <a:gd name="T4" fmla="*/ 84 w 121"/>
              <a:gd name="T5" fmla="*/ 62 h 122"/>
              <a:gd name="T6" fmla="*/ 84 w 121"/>
              <a:gd name="T7" fmla="*/ 0 h 122"/>
              <a:gd name="T8" fmla="*/ 38 w 121"/>
              <a:gd name="T9" fmla="*/ 0 h 122"/>
              <a:gd name="T10" fmla="*/ 38 w 121"/>
              <a:gd name="T11" fmla="*/ 62 h 122"/>
              <a:gd name="T12" fmla="*/ 0 w 121"/>
              <a:gd name="T13" fmla="*/ 62 h 122"/>
              <a:gd name="T14" fmla="*/ 61 w 121"/>
              <a:gd name="T15" fmla="*/ 122 h 1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1" h="122">
                <a:moveTo>
                  <a:pt x="61" y="122"/>
                </a:moveTo>
                <a:lnTo>
                  <a:pt x="121" y="62"/>
                </a:lnTo>
                <a:lnTo>
                  <a:pt x="84" y="62"/>
                </a:lnTo>
                <a:lnTo>
                  <a:pt x="84" y="0"/>
                </a:lnTo>
                <a:lnTo>
                  <a:pt x="38" y="0"/>
                </a:lnTo>
                <a:lnTo>
                  <a:pt x="38" y="62"/>
                </a:lnTo>
                <a:lnTo>
                  <a:pt x="0" y="62"/>
                </a:lnTo>
                <a:lnTo>
                  <a:pt x="61" y="122"/>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3" name="Freeform 60"/>
          <p:cNvSpPr>
            <a:spLocks noEditPoints="1"/>
          </p:cNvSpPr>
          <p:nvPr/>
        </p:nvSpPr>
        <p:spPr bwMode="auto">
          <a:xfrm>
            <a:off x="10948995" y="4295515"/>
            <a:ext cx="148062" cy="148061"/>
          </a:xfrm>
          <a:custGeom>
            <a:avLst/>
            <a:gdLst>
              <a:gd name="T0" fmla="*/ 31 w 62"/>
              <a:gd name="T1" fmla="*/ 62 h 62"/>
              <a:gd name="T2" fmla="*/ 0 w 62"/>
              <a:gd name="T3" fmla="*/ 31 h 62"/>
              <a:gd name="T4" fmla="*/ 31 w 62"/>
              <a:gd name="T5" fmla="*/ 0 h 62"/>
              <a:gd name="T6" fmla="*/ 62 w 62"/>
              <a:gd name="T7" fmla="*/ 31 h 62"/>
              <a:gd name="T8" fmla="*/ 31 w 62"/>
              <a:gd name="T9" fmla="*/ 62 h 62"/>
              <a:gd name="T10" fmla="*/ 57 w 62"/>
              <a:gd name="T11" fmla="*/ 35 h 62"/>
              <a:gd name="T12" fmla="*/ 41 w 62"/>
              <a:gd name="T13" fmla="*/ 34 h 62"/>
              <a:gd name="T14" fmla="*/ 46 w 62"/>
              <a:gd name="T15" fmla="*/ 53 h 62"/>
              <a:gd name="T16" fmla="*/ 57 w 62"/>
              <a:gd name="T17" fmla="*/ 35 h 62"/>
              <a:gd name="T18" fmla="*/ 41 w 62"/>
              <a:gd name="T19" fmla="*/ 55 h 62"/>
              <a:gd name="T20" fmla="*/ 36 w 62"/>
              <a:gd name="T21" fmla="*/ 35 h 62"/>
              <a:gd name="T22" fmla="*/ 35 w 62"/>
              <a:gd name="T23" fmla="*/ 35 h 62"/>
              <a:gd name="T24" fmla="*/ 15 w 62"/>
              <a:gd name="T25" fmla="*/ 52 h 62"/>
              <a:gd name="T26" fmla="*/ 31 w 62"/>
              <a:gd name="T27" fmla="*/ 57 h 62"/>
              <a:gd name="T28" fmla="*/ 41 w 62"/>
              <a:gd name="T29" fmla="*/ 55 h 62"/>
              <a:gd name="T30" fmla="*/ 11 w 62"/>
              <a:gd name="T31" fmla="*/ 48 h 62"/>
              <a:gd name="T32" fmla="*/ 33 w 62"/>
              <a:gd name="T33" fmla="*/ 31 h 62"/>
              <a:gd name="T34" fmla="*/ 34 w 62"/>
              <a:gd name="T35" fmla="*/ 31 h 62"/>
              <a:gd name="T36" fmla="*/ 32 w 62"/>
              <a:gd name="T37" fmla="*/ 26 h 62"/>
              <a:gd name="T38" fmla="*/ 4 w 62"/>
              <a:gd name="T39" fmla="*/ 30 h 62"/>
              <a:gd name="T40" fmla="*/ 4 w 62"/>
              <a:gd name="T41" fmla="*/ 31 h 62"/>
              <a:gd name="T42" fmla="*/ 11 w 62"/>
              <a:gd name="T43" fmla="*/ 48 h 62"/>
              <a:gd name="T44" fmla="*/ 5 w 62"/>
              <a:gd name="T45" fmla="*/ 25 h 62"/>
              <a:gd name="T46" fmla="*/ 29 w 62"/>
              <a:gd name="T47" fmla="*/ 22 h 62"/>
              <a:gd name="T48" fmla="*/ 20 w 62"/>
              <a:gd name="T49" fmla="*/ 7 h 62"/>
              <a:gd name="T50" fmla="*/ 5 w 62"/>
              <a:gd name="T51" fmla="*/ 25 h 62"/>
              <a:gd name="T52" fmla="*/ 25 w 62"/>
              <a:gd name="T53" fmla="*/ 5 h 62"/>
              <a:gd name="T54" fmla="*/ 35 w 62"/>
              <a:gd name="T55" fmla="*/ 20 h 62"/>
              <a:gd name="T56" fmla="*/ 49 w 62"/>
              <a:gd name="T57" fmla="*/ 11 h 62"/>
              <a:gd name="T58" fmla="*/ 31 w 62"/>
              <a:gd name="T59" fmla="*/ 4 h 62"/>
              <a:gd name="T60" fmla="*/ 25 w 62"/>
              <a:gd name="T61" fmla="*/ 5 h 62"/>
              <a:gd name="T62" fmla="*/ 51 w 62"/>
              <a:gd name="T63" fmla="*/ 14 h 62"/>
              <a:gd name="T64" fmla="*/ 37 w 62"/>
              <a:gd name="T65" fmla="*/ 24 h 62"/>
              <a:gd name="T66" fmla="*/ 38 w 62"/>
              <a:gd name="T67" fmla="*/ 28 h 62"/>
              <a:gd name="T68" fmla="*/ 39 w 62"/>
              <a:gd name="T69" fmla="*/ 30 h 62"/>
              <a:gd name="T70" fmla="*/ 57 w 62"/>
              <a:gd name="T71" fmla="*/ 30 h 62"/>
              <a:gd name="T72" fmla="*/ 51 w 62"/>
              <a:gd name="T73" fmla="*/ 1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2" h="62">
                <a:moveTo>
                  <a:pt x="31" y="62"/>
                </a:moveTo>
                <a:cubicBezTo>
                  <a:pt x="14" y="62"/>
                  <a:pt x="0" y="48"/>
                  <a:pt x="0" y="31"/>
                </a:cubicBezTo>
                <a:cubicBezTo>
                  <a:pt x="0" y="14"/>
                  <a:pt x="14" y="0"/>
                  <a:pt x="31" y="0"/>
                </a:cubicBezTo>
                <a:cubicBezTo>
                  <a:pt x="48" y="0"/>
                  <a:pt x="62" y="14"/>
                  <a:pt x="62" y="31"/>
                </a:cubicBezTo>
                <a:cubicBezTo>
                  <a:pt x="62" y="48"/>
                  <a:pt x="48" y="62"/>
                  <a:pt x="31" y="62"/>
                </a:cubicBezTo>
                <a:close/>
                <a:moveTo>
                  <a:pt x="57" y="35"/>
                </a:moveTo>
                <a:cubicBezTo>
                  <a:pt x="56" y="35"/>
                  <a:pt x="49" y="32"/>
                  <a:pt x="41" y="34"/>
                </a:cubicBezTo>
                <a:cubicBezTo>
                  <a:pt x="44" y="43"/>
                  <a:pt x="45" y="51"/>
                  <a:pt x="46" y="53"/>
                </a:cubicBezTo>
                <a:cubicBezTo>
                  <a:pt x="52" y="49"/>
                  <a:pt x="56" y="42"/>
                  <a:pt x="57" y="35"/>
                </a:cubicBezTo>
                <a:close/>
                <a:moveTo>
                  <a:pt x="41" y="55"/>
                </a:moveTo>
                <a:cubicBezTo>
                  <a:pt x="41" y="53"/>
                  <a:pt x="39" y="45"/>
                  <a:pt x="36" y="35"/>
                </a:cubicBezTo>
                <a:cubicBezTo>
                  <a:pt x="36" y="35"/>
                  <a:pt x="36" y="35"/>
                  <a:pt x="35" y="35"/>
                </a:cubicBezTo>
                <a:cubicBezTo>
                  <a:pt x="20" y="40"/>
                  <a:pt x="15" y="51"/>
                  <a:pt x="15" y="52"/>
                </a:cubicBezTo>
                <a:cubicBezTo>
                  <a:pt x="19" y="55"/>
                  <a:pt x="25" y="57"/>
                  <a:pt x="31" y="57"/>
                </a:cubicBezTo>
                <a:cubicBezTo>
                  <a:pt x="35" y="57"/>
                  <a:pt x="38" y="57"/>
                  <a:pt x="41" y="55"/>
                </a:cubicBezTo>
                <a:close/>
                <a:moveTo>
                  <a:pt x="11" y="48"/>
                </a:moveTo>
                <a:cubicBezTo>
                  <a:pt x="12" y="47"/>
                  <a:pt x="19" y="35"/>
                  <a:pt x="33" y="31"/>
                </a:cubicBezTo>
                <a:cubicBezTo>
                  <a:pt x="33" y="31"/>
                  <a:pt x="33" y="31"/>
                  <a:pt x="34" y="31"/>
                </a:cubicBezTo>
                <a:cubicBezTo>
                  <a:pt x="33" y="29"/>
                  <a:pt x="32" y="28"/>
                  <a:pt x="32" y="26"/>
                </a:cubicBezTo>
                <a:cubicBezTo>
                  <a:pt x="18" y="30"/>
                  <a:pt x="6" y="30"/>
                  <a:pt x="4" y="30"/>
                </a:cubicBezTo>
                <a:cubicBezTo>
                  <a:pt x="4" y="30"/>
                  <a:pt x="4" y="30"/>
                  <a:pt x="4" y="31"/>
                </a:cubicBezTo>
                <a:cubicBezTo>
                  <a:pt x="4" y="38"/>
                  <a:pt x="7" y="44"/>
                  <a:pt x="11" y="48"/>
                </a:cubicBezTo>
                <a:close/>
                <a:moveTo>
                  <a:pt x="5" y="25"/>
                </a:moveTo>
                <a:cubicBezTo>
                  <a:pt x="6" y="25"/>
                  <a:pt x="17" y="25"/>
                  <a:pt x="29" y="22"/>
                </a:cubicBezTo>
                <a:cubicBezTo>
                  <a:pt x="25" y="14"/>
                  <a:pt x="20" y="8"/>
                  <a:pt x="20" y="7"/>
                </a:cubicBezTo>
                <a:cubicBezTo>
                  <a:pt x="12" y="10"/>
                  <a:pt x="7" y="17"/>
                  <a:pt x="5" y="25"/>
                </a:cubicBezTo>
                <a:close/>
                <a:moveTo>
                  <a:pt x="25" y="5"/>
                </a:moveTo>
                <a:cubicBezTo>
                  <a:pt x="25" y="6"/>
                  <a:pt x="30" y="12"/>
                  <a:pt x="35" y="20"/>
                </a:cubicBezTo>
                <a:cubicBezTo>
                  <a:pt x="44" y="17"/>
                  <a:pt x="48" y="12"/>
                  <a:pt x="49" y="11"/>
                </a:cubicBezTo>
                <a:cubicBezTo>
                  <a:pt x="44" y="7"/>
                  <a:pt x="38" y="4"/>
                  <a:pt x="31" y="4"/>
                </a:cubicBezTo>
                <a:cubicBezTo>
                  <a:pt x="29" y="4"/>
                  <a:pt x="27" y="4"/>
                  <a:pt x="25" y="5"/>
                </a:cubicBezTo>
                <a:close/>
                <a:moveTo>
                  <a:pt x="51" y="14"/>
                </a:moveTo>
                <a:cubicBezTo>
                  <a:pt x="51" y="15"/>
                  <a:pt x="46" y="20"/>
                  <a:pt x="37" y="24"/>
                </a:cubicBezTo>
                <a:cubicBezTo>
                  <a:pt x="37" y="26"/>
                  <a:pt x="38" y="27"/>
                  <a:pt x="38" y="28"/>
                </a:cubicBezTo>
                <a:cubicBezTo>
                  <a:pt x="39" y="29"/>
                  <a:pt x="39" y="29"/>
                  <a:pt x="39" y="30"/>
                </a:cubicBezTo>
                <a:cubicBezTo>
                  <a:pt x="48" y="29"/>
                  <a:pt x="57" y="30"/>
                  <a:pt x="57" y="30"/>
                </a:cubicBezTo>
                <a:cubicBezTo>
                  <a:pt x="57" y="24"/>
                  <a:pt x="55" y="18"/>
                  <a:pt x="51" y="14"/>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4" name="Freeform 61"/>
          <p:cNvSpPr>
            <a:spLocks noEditPoints="1"/>
          </p:cNvSpPr>
          <p:nvPr/>
        </p:nvSpPr>
        <p:spPr bwMode="auto">
          <a:xfrm>
            <a:off x="10800935" y="4518339"/>
            <a:ext cx="140732" cy="124606"/>
          </a:xfrm>
          <a:custGeom>
            <a:avLst/>
            <a:gdLst>
              <a:gd name="T0" fmla="*/ 48 w 59"/>
              <a:gd name="T1" fmla="*/ 0 h 52"/>
              <a:gd name="T2" fmla="*/ 11 w 59"/>
              <a:gd name="T3" fmla="*/ 0 h 52"/>
              <a:gd name="T4" fmla="*/ 0 w 59"/>
              <a:gd name="T5" fmla="*/ 12 h 52"/>
              <a:gd name="T6" fmla="*/ 0 w 59"/>
              <a:gd name="T7" fmla="*/ 50 h 52"/>
              <a:gd name="T8" fmla="*/ 2 w 59"/>
              <a:gd name="T9" fmla="*/ 52 h 52"/>
              <a:gd name="T10" fmla="*/ 57 w 59"/>
              <a:gd name="T11" fmla="*/ 52 h 52"/>
              <a:gd name="T12" fmla="*/ 59 w 59"/>
              <a:gd name="T13" fmla="*/ 50 h 52"/>
              <a:gd name="T14" fmla="*/ 59 w 59"/>
              <a:gd name="T15" fmla="*/ 12 h 52"/>
              <a:gd name="T16" fmla="*/ 48 w 59"/>
              <a:gd name="T17" fmla="*/ 0 h 52"/>
              <a:gd name="T18" fmla="*/ 37 w 59"/>
              <a:gd name="T19" fmla="*/ 34 h 52"/>
              <a:gd name="T20" fmla="*/ 37 w 59"/>
              <a:gd name="T21" fmla="*/ 45 h 52"/>
              <a:gd name="T22" fmla="*/ 22 w 59"/>
              <a:gd name="T23" fmla="*/ 45 h 52"/>
              <a:gd name="T24" fmla="*/ 22 w 59"/>
              <a:gd name="T25" fmla="*/ 34 h 52"/>
              <a:gd name="T26" fmla="*/ 11 w 59"/>
              <a:gd name="T27" fmla="*/ 34 h 52"/>
              <a:gd name="T28" fmla="*/ 29 w 59"/>
              <a:gd name="T29" fmla="*/ 19 h 52"/>
              <a:gd name="T30" fmla="*/ 48 w 59"/>
              <a:gd name="T31" fmla="*/ 34 h 52"/>
              <a:gd name="T32" fmla="*/ 37 w 59"/>
              <a:gd name="T33" fmla="*/ 34 h 52"/>
              <a:gd name="T34" fmla="*/ 9 w 59"/>
              <a:gd name="T35" fmla="*/ 8 h 52"/>
              <a:gd name="T36" fmla="*/ 12 w 59"/>
              <a:gd name="T37" fmla="*/ 4 h 52"/>
              <a:gd name="T38" fmla="*/ 46 w 59"/>
              <a:gd name="T39" fmla="*/ 4 h 52"/>
              <a:gd name="T40" fmla="*/ 50 w 59"/>
              <a:gd name="T41" fmla="*/ 8 h 52"/>
              <a:gd name="T42" fmla="*/ 9 w 59"/>
              <a:gd name="T4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9" h="52">
                <a:moveTo>
                  <a:pt x="48" y="0"/>
                </a:moveTo>
                <a:cubicBezTo>
                  <a:pt x="11" y="0"/>
                  <a:pt x="11" y="0"/>
                  <a:pt x="11" y="0"/>
                </a:cubicBezTo>
                <a:cubicBezTo>
                  <a:pt x="0" y="12"/>
                  <a:pt x="0" y="12"/>
                  <a:pt x="0" y="12"/>
                </a:cubicBezTo>
                <a:cubicBezTo>
                  <a:pt x="0" y="50"/>
                  <a:pt x="0" y="50"/>
                  <a:pt x="0" y="50"/>
                </a:cubicBezTo>
                <a:cubicBezTo>
                  <a:pt x="0" y="52"/>
                  <a:pt x="1" y="52"/>
                  <a:pt x="2" y="52"/>
                </a:cubicBezTo>
                <a:cubicBezTo>
                  <a:pt x="57" y="52"/>
                  <a:pt x="57" y="52"/>
                  <a:pt x="57" y="52"/>
                </a:cubicBezTo>
                <a:cubicBezTo>
                  <a:pt x="58" y="52"/>
                  <a:pt x="59" y="52"/>
                  <a:pt x="59" y="50"/>
                </a:cubicBezTo>
                <a:cubicBezTo>
                  <a:pt x="59" y="12"/>
                  <a:pt x="59" y="12"/>
                  <a:pt x="59" y="12"/>
                </a:cubicBezTo>
                <a:lnTo>
                  <a:pt x="48" y="0"/>
                </a:lnTo>
                <a:close/>
                <a:moveTo>
                  <a:pt x="37" y="34"/>
                </a:moveTo>
                <a:cubicBezTo>
                  <a:pt x="37" y="45"/>
                  <a:pt x="37" y="45"/>
                  <a:pt x="37" y="45"/>
                </a:cubicBezTo>
                <a:cubicBezTo>
                  <a:pt x="22" y="45"/>
                  <a:pt x="22" y="45"/>
                  <a:pt x="22" y="45"/>
                </a:cubicBezTo>
                <a:cubicBezTo>
                  <a:pt x="22" y="34"/>
                  <a:pt x="22" y="34"/>
                  <a:pt x="22" y="34"/>
                </a:cubicBezTo>
                <a:cubicBezTo>
                  <a:pt x="11" y="34"/>
                  <a:pt x="11" y="34"/>
                  <a:pt x="11" y="34"/>
                </a:cubicBezTo>
                <a:cubicBezTo>
                  <a:pt x="29" y="19"/>
                  <a:pt x="29" y="19"/>
                  <a:pt x="29" y="19"/>
                </a:cubicBezTo>
                <a:cubicBezTo>
                  <a:pt x="48" y="34"/>
                  <a:pt x="48" y="34"/>
                  <a:pt x="48" y="34"/>
                </a:cubicBezTo>
                <a:lnTo>
                  <a:pt x="37" y="34"/>
                </a:lnTo>
                <a:close/>
                <a:moveTo>
                  <a:pt x="9" y="8"/>
                </a:moveTo>
                <a:cubicBezTo>
                  <a:pt x="12" y="4"/>
                  <a:pt x="12" y="4"/>
                  <a:pt x="12" y="4"/>
                </a:cubicBezTo>
                <a:cubicBezTo>
                  <a:pt x="46" y="4"/>
                  <a:pt x="46" y="4"/>
                  <a:pt x="46" y="4"/>
                </a:cubicBezTo>
                <a:cubicBezTo>
                  <a:pt x="50" y="8"/>
                  <a:pt x="50" y="8"/>
                  <a:pt x="50" y="8"/>
                </a:cubicBezTo>
                <a:lnTo>
                  <a:pt x="9" y="8"/>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Freeform 62"/>
          <p:cNvSpPr>
            <a:spLocks noEditPoints="1"/>
          </p:cNvSpPr>
          <p:nvPr/>
        </p:nvSpPr>
        <p:spPr bwMode="auto">
          <a:xfrm>
            <a:off x="10496017" y="4760222"/>
            <a:ext cx="227224" cy="199370"/>
          </a:xfrm>
          <a:custGeom>
            <a:avLst/>
            <a:gdLst>
              <a:gd name="T0" fmla="*/ 95 w 95"/>
              <a:gd name="T1" fmla="*/ 34 h 83"/>
              <a:gd name="T2" fmla="*/ 83 w 95"/>
              <a:gd name="T3" fmla="*/ 0 h 83"/>
              <a:gd name="T4" fmla="*/ 83 w 95"/>
              <a:gd name="T5" fmla="*/ 0 h 83"/>
              <a:gd name="T6" fmla="*/ 75 w 95"/>
              <a:gd name="T7" fmla="*/ 0 h 83"/>
              <a:gd name="T8" fmla="*/ 31 w 95"/>
              <a:gd name="T9" fmla="*/ 19 h 83"/>
              <a:gd name="T10" fmla="*/ 30 w 95"/>
              <a:gd name="T11" fmla="*/ 34 h 83"/>
              <a:gd name="T12" fmla="*/ 31 w 95"/>
              <a:gd name="T13" fmla="*/ 49 h 83"/>
              <a:gd name="T14" fmla="*/ 75 w 95"/>
              <a:gd name="T15" fmla="*/ 67 h 83"/>
              <a:gd name="T16" fmla="*/ 83 w 95"/>
              <a:gd name="T17" fmla="*/ 67 h 83"/>
              <a:gd name="T18" fmla="*/ 83 w 95"/>
              <a:gd name="T19" fmla="*/ 67 h 83"/>
              <a:gd name="T20" fmla="*/ 95 w 95"/>
              <a:gd name="T21" fmla="*/ 34 h 83"/>
              <a:gd name="T22" fmla="*/ 80 w 95"/>
              <a:gd name="T23" fmla="*/ 62 h 83"/>
              <a:gd name="T24" fmla="*/ 78 w 95"/>
              <a:gd name="T25" fmla="*/ 61 h 83"/>
              <a:gd name="T26" fmla="*/ 75 w 95"/>
              <a:gd name="T27" fmla="*/ 55 h 83"/>
              <a:gd name="T28" fmla="*/ 71 w 95"/>
              <a:gd name="T29" fmla="*/ 34 h 83"/>
              <a:gd name="T30" fmla="*/ 75 w 95"/>
              <a:gd name="T31" fmla="*/ 12 h 83"/>
              <a:gd name="T32" fmla="*/ 78 w 95"/>
              <a:gd name="T33" fmla="*/ 7 h 83"/>
              <a:gd name="T34" fmla="*/ 80 w 95"/>
              <a:gd name="T35" fmla="*/ 5 h 83"/>
              <a:gd name="T36" fmla="*/ 82 w 95"/>
              <a:gd name="T37" fmla="*/ 7 h 83"/>
              <a:gd name="T38" fmla="*/ 86 w 95"/>
              <a:gd name="T39" fmla="*/ 12 h 83"/>
              <a:gd name="T40" fmla="*/ 89 w 95"/>
              <a:gd name="T41" fmla="*/ 34 h 83"/>
              <a:gd name="T42" fmla="*/ 86 w 95"/>
              <a:gd name="T43" fmla="*/ 55 h 83"/>
              <a:gd name="T44" fmla="*/ 82 w 95"/>
              <a:gd name="T45" fmla="*/ 61 h 83"/>
              <a:gd name="T46" fmla="*/ 80 w 95"/>
              <a:gd name="T47" fmla="*/ 62 h 83"/>
              <a:gd name="T48" fmla="*/ 23 w 95"/>
              <a:gd name="T49" fmla="*/ 34 h 83"/>
              <a:gd name="T50" fmla="*/ 24 w 95"/>
              <a:gd name="T51" fmla="*/ 20 h 83"/>
              <a:gd name="T52" fmla="*/ 12 w 95"/>
              <a:gd name="T53" fmla="*/ 21 h 83"/>
              <a:gd name="T54" fmla="*/ 5 w 95"/>
              <a:gd name="T55" fmla="*/ 21 h 83"/>
              <a:gd name="T56" fmla="*/ 0 w 95"/>
              <a:gd name="T57" fmla="*/ 30 h 83"/>
              <a:gd name="T58" fmla="*/ 0 w 95"/>
              <a:gd name="T59" fmla="*/ 38 h 83"/>
              <a:gd name="T60" fmla="*/ 5 w 95"/>
              <a:gd name="T61" fmla="*/ 47 h 83"/>
              <a:gd name="T62" fmla="*/ 12 w 95"/>
              <a:gd name="T63" fmla="*/ 47 h 83"/>
              <a:gd name="T64" fmla="*/ 24 w 95"/>
              <a:gd name="T65" fmla="*/ 47 h 83"/>
              <a:gd name="T66" fmla="*/ 23 w 95"/>
              <a:gd name="T67" fmla="*/ 34 h 83"/>
              <a:gd name="T68" fmla="*/ 34 w 95"/>
              <a:gd name="T69" fmla="*/ 53 h 83"/>
              <a:gd name="T70" fmla="*/ 22 w 95"/>
              <a:gd name="T71" fmla="*/ 51 h 83"/>
              <a:gd name="T72" fmla="*/ 30 w 95"/>
              <a:gd name="T73" fmla="*/ 81 h 83"/>
              <a:gd name="T74" fmla="*/ 33 w 95"/>
              <a:gd name="T75" fmla="*/ 83 h 83"/>
              <a:gd name="T76" fmla="*/ 44 w 95"/>
              <a:gd name="T77" fmla="*/ 78 h 83"/>
              <a:gd name="T78" fmla="*/ 46 w 95"/>
              <a:gd name="T79" fmla="*/ 75 h 83"/>
              <a:gd name="T80" fmla="*/ 34 w 95"/>
              <a:gd name="T81" fmla="*/ 53 h 83"/>
              <a:gd name="T82" fmla="*/ 80 w 95"/>
              <a:gd name="T83" fmla="*/ 45 h 83"/>
              <a:gd name="T84" fmla="*/ 79 w 95"/>
              <a:gd name="T85" fmla="*/ 44 h 83"/>
              <a:gd name="T86" fmla="*/ 78 w 95"/>
              <a:gd name="T87" fmla="*/ 42 h 83"/>
              <a:gd name="T88" fmla="*/ 77 w 95"/>
              <a:gd name="T89" fmla="*/ 34 h 83"/>
              <a:gd name="T90" fmla="*/ 78 w 95"/>
              <a:gd name="T91" fmla="*/ 25 h 83"/>
              <a:gd name="T92" fmla="*/ 79 w 95"/>
              <a:gd name="T93" fmla="*/ 23 h 83"/>
              <a:gd name="T94" fmla="*/ 80 w 95"/>
              <a:gd name="T95" fmla="*/ 23 h 83"/>
              <a:gd name="T96" fmla="*/ 81 w 95"/>
              <a:gd name="T97" fmla="*/ 23 h 83"/>
              <a:gd name="T98" fmla="*/ 82 w 95"/>
              <a:gd name="T99" fmla="*/ 25 h 83"/>
              <a:gd name="T100" fmla="*/ 84 w 95"/>
              <a:gd name="T101" fmla="*/ 34 h 83"/>
              <a:gd name="T102" fmla="*/ 82 w 95"/>
              <a:gd name="T103" fmla="*/ 42 h 83"/>
              <a:gd name="T104" fmla="*/ 81 w 95"/>
              <a:gd name="T105" fmla="*/ 44 h 83"/>
              <a:gd name="T106" fmla="*/ 80 w 95"/>
              <a:gd name="T107" fmla="*/ 45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5" h="83">
                <a:moveTo>
                  <a:pt x="95" y="34"/>
                </a:moveTo>
                <a:cubicBezTo>
                  <a:pt x="95" y="15"/>
                  <a:pt x="89" y="0"/>
                  <a:pt x="83" y="0"/>
                </a:cubicBezTo>
                <a:cubicBezTo>
                  <a:pt x="83" y="0"/>
                  <a:pt x="83" y="0"/>
                  <a:pt x="83" y="0"/>
                </a:cubicBezTo>
                <a:cubicBezTo>
                  <a:pt x="75" y="0"/>
                  <a:pt x="75" y="0"/>
                  <a:pt x="75" y="0"/>
                </a:cubicBezTo>
                <a:cubicBezTo>
                  <a:pt x="75" y="0"/>
                  <a:pt x="57" y="13"/>
                  <a:pt x="31" y="19"/>
                </a:cubicBezTo>
                <a:cubicBezTo>
                  <a:pt x="30" y="23"/>
                  <a:pt x="30" y="28"/>
                  <a:pt x="30" y="34"/>
                </a:cubicBezTo>
                <a:cubicBezTo>
                  <a:pt x="30" y="39"/>
                  <a:pt x="30" y="44"/>
                  <a:pt x="31" y="49"/>
                </a:cubicBezTo>
                <a:cubicBezTo>
                  <a:pt x="57" y="54"/>
                  <a:pt x="75" y="67"/>
                  <a:pt x="75" y="67"/>
                </a:cubicBezTo>
                <a:cubicBezTo>
                  <a:pt x="83" y="67"/>
                  <a:pt x="83" y="67"/>
                  <a:pt x="83" y="67"/>
                </a:cubicBezTo>
                <a:cubicBezTo>
                  <a:pt x="83" y="67"/>
                  <a:pt x="83" y="67"/>
                  <a:pt x="83" y="67"/>
                </a:cubicBezTo>
                <a:cubicBezTo>
                  <a:pt x="89" y="67"/>
                  <a:pt x="95" y="52"/>
                  <a:pt x="95" y="34"/>
                </a:cubicBezTo>
                <a:close/>
                <a:moveTo>
                  <a:pt x="80" y="62"/>
                </a:moveTo>
                <a:cubicBezTo>
                  <a:pt x="79" y="62"/>
                  <a:pt x="78" y="61"/>
                  <a:pt x="78" y="61"/>
                </a:cubicBezTo>
                <a:cubicBezTo>
                  <a:pt x="77" y="60"/>
                  <a:pt x="76" y="58"/>
                  <a:pt x="75" y="55"/>
                </a:cubicBezTo>
                <a:cubicBezTo>
                  <a:pt x="72" y="49"/>
                  <a:pt x="71" y="42"/>
                  <a:pt x="71" y="34"/>
                </a:cubicBezTo>
                <a:cubicBezTo>
                  <a:pt x="71" y="26"/>
                  <a:pt x="72" y="18"/>
                  <a:pt x="75" y="12"/>
                </a:cubicBezTo>
                <a:cubicBezTo>
                  <a:pt x="76" y="10"/>
                  <a:pt x="77" y="8"/>
                  <a:pt x="78" y="7"/>
                </a:cubicBezTo>
                <a:cubicBezTo>
                  <a:pt x="78" y="6"/>
                  <a:pt x="79" y="5"/>
                  <a:pt x="80" y="5"/>
                </a:cubicBezTo>
                <a:cubicBezTo>
                  <a:pt x="81" y="5"/>
                  <a:pt x="82" y="6"/>
                  <a:pt x="82" y="7"/>
                </a:cubicBezTo>
                <a:cubicBezTo>
                  <a:pt x="84" y="8"/>
                  <a:pt x="85" y="10"/>
                  <a:pt x="86" y="12"/>
                </a:cubicBezTo>
                <a:cubicBezTo>
                  <a:pt x="88" y="18"/>
                  <a:pt x="89" y="26"/>
                  <a:pt x="89" y="34"/>
                </a:cubicBezTo>
                <a:cubicBezTo>
                  <a:pt x="89" y="42"/>
                  <a:pt x="88" y="49"/>
                  <a:pt x="86" y="55"/>
                </a:cubicBezTo>
                <a:cubicBezTo>
                  <a:pt x="85" y="58"/>
                  <a:pt x="84" y="60"/>
                  <a:pt x="82" y="61"/>
                </a:cubicBezTo>
                <a:cubicBezTo>
                  <a:pt x="82" y="61"/>
                  <a:pt x="81" y="62"/>
                  <a:pt x="80" y="62"/>
                </a:cubicBezTo>
                <a:close/>
                <a:moveTo>
                  <a:pt x="23" y="34"/>
                </a:moveTo>
                <a:cubicBezTo>
                  <a:pt x="23" y="29"/>
                  <a:pt x="24" y="24"/>
                  <a:pt x="24" y="20"/>
                </a:cubicBezTo>
                <a:cubicBezTo>
                  <a:pt x="20" y="21"/>
                  <a:pt x="16" y="21"/>
                  <a:pt x="12" y="21"/>
                </a:cubicBezTo>
                <a:cubicBezTo>
                  <a:pt x="5" y="21"/>
                  <a:pt x="5" y="21"/>
                  <a:pt x="5" y="21"/>
                </a:cubicBezTo>
                <a:cubicBezTo>
                  <a:pt x="0" y="30"/>
                  <a:pt x="0" y="30"/>
                  <a:pt x="0" y="30"/>
                </a:cubicBezTo>
                <a:cubicBezTo>
                  <a:pt x="0" y="38"/>
                  <a:pt x="0" y="38"/>
                  <a:pt x="0" y="38"/>
                </a:cubicBezTo>
                <a:cubicBezTo>
                  <a:pt x="5" y="47"/>
                  <a:pt x="5" y="47"/>
                  <a:pt x="5" y="47"/>
                </a:cubicBezTo>
                <a:cubicBezTo>
                  <a:pt x="5" y="47"/>
                  <a:pt x="5" y="47"/>
                  <a:pt x="12" y="47"/>
                </a:cubicBezTo>
                <a:cubicBezTo>
                  <a:pt x="16" y="47"/>
                  <a:pt x="20" y="47"/>
                  <a:pt x="24" y="47"/>
                </a:cubicBezTo>
                <a:cubicBezTo>
                  <a:pt x="24" y="43"/>
                  <a:pt x="23" y="39"/>
                  <a:pt x="23" y="34"/>
                </a:cubicBezTo>
                <a:close/>
                <a:moveTo>
                  <a:pt x="34" y="53"/>
                </a:moveTo>
                <a:cubicBezTo>
                  <a:pt x="22" y="51"/>
                  <a:pt x="22" y="51"/>
                  <a:pt x="22" y="51"/>
                </a:cubicBezTo>
                <a:cubicBezTo>
                  <a:pt x="30" y="81"/>
                  <a:pt x="30" y="81"/>
                  <a:pt x="30" y="81"/>
                </a:cubicBezTo>
                <a:cubicBezTo>
                  <a:pt x="30" y="82"/>
                  <a:pt x="32" y="83"/>
                  <a:pt x="33" y="83"/>
                </a:cubicBezTo>
                <a:cubicBezTo>
                  <a:pt x="44" y="78"/>
                  <a:pt x="44" y="78"/>
                  <a:pt x="44" y="78"/>
                </a:cubicBezTo>
                <a:cubicBezTo>
                  <a:pt x="46" y="78"/>
                  <a:pt x="46" y="76"/>
                  <a:pt x="46" y="75"/>
                </a:cubicBezTo>
                <a:lnTo>
                  <a:pt x="34" y="53"/>
                </a:lnTo>
                <a:close/>
                <a:moveTo>
                  <a:pt x="80" y="45"/>
                </a:moveTo>
                <a:cubicBezTo>
                  <a:pt x="80" y="45"/>
                  <a:pt x="79" y="44"/>
                  <a:pt x="79" y="44"/>
                </a:cubicBezTo>
                <a:cubicBezTo>
                  <a:pt x="79" y="44"/>
                  <a:pt x="78" y="43"/>
                  <a:pt x="78" y="42"/>
                </a:cubicBezTo>
                <a:cubicBezTo>
                  <a:pt x="77" y="40"/>
                  <a:pt x="77" y="37"/>
                  <a:pt x="77" y="34"/>
                </a:cubicBezTo>
                <a:cubicBezTo>
                  <a:pt x="77" y="31"/>
                  <a:pt x="77" y="28"/>
                  <a:pt x="78" y="25"/>
                </a:cubicBezTo>
                <a:cubicBezTo>
                  <a:pt x="78" y="25"/>
                  <a:pt x="79" y="24"/>
                  <a:pt x="79" y="23"/>
                </a:cubicBezTo>
                <a:cubicBezTo>
                  <a:pt x="79" y="23"/>
                  <a:pt x="80" y="23"/>
                  <a:pt x="80" y="23"/>
                </a:cubicBezTo>
                <a:cubicBezTo>
                  <a:pt x="80" y="23"/>
                  <a:pt x="81" y="23"/>
                  <a:pt x="81" y="23"/>
                </a:cubicBezTo>
                <a:cubicBezTo>
                  <a:pt x="81" y="24"/>
                  <a:pt x="82" y="25"/>
                  <a:pt x="82" y="25"/>
                </a:cubicBezTo>
                <a:cubicBezTo>
                  <a:pt x="83" y="28"/>
                  <a:pt x="84" y="31"/>
                  <a:pt x="84" y="34"/>
                </a:cubicBezTo>
                <a:cubicBezTo>
                  <a:pt x="84" y="37"/>
                  <a:pt x="83" y="40"/>
                  <a:pt x="82" y="42"/>
                </a:cubicBezTo>
                <a:cubicBezTo>
                  <a:pt x="82" y="43"/>
                  <a:pt x="81" y="44"/>
                  <a:pt x="81" y="44"/>
                </a:cubicBezTo>
                <a:cubicBezTo>
                  <a:pt x="81" y="44"/>
                  <a:pt x="80" y="45"/>
                  <a:pt x="80" y="45"/>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Freeform 18"/>
          <p:cNvSpPr>
            <a:spLocks noEditPoints="1"/>
          </p:cNvSpPr>
          <p:nvPr/>
        </p:nvSpPr>
        <p:spPr bwMode="auto">
          <a:xfrm>
            <a:off x="10888892" y="4450905"/>
            <a:ext cx="120208" cy="48376"/>
          </a:xfrm>
          <a:custGeom>
            <a:avLst/>
            <a:gdLst>
              <a:gd name="T0" fmla="*/ 50 w 50"/>
              <a:gd name="T1" fmla="*/ 10 h 20"/>
              <a:gd name="T2" fmla="*/ 50 w 50"/>
              <a:gd name="T3" fmla="*/ 10 h 20"/>
              <a:gd name="T4" fmla="*/ 40 w 50"/>
              <a:gd name="T5" fmla="*/ 0 h 20"/>
              <a:gd name="T6" fmla="*/ 28 w 50"/>
              <a:gd name="T7" fmla="*/ 0 h 20"/>
              <a:gd name="T8" fmla="*/ 18 w 50"/>
              <a:gd name="T9" fmla="*/ 10 h 20"/>
              <a:gd name="T10" fmla="*/ 18 w 50"/>
              <a:gd name="T11" fmla="*/ 10 h 20"/>
              <a:gd name="T12" fmla="*/ 18 w 50"/>
              <a:gd name="T13" fmla="*/ 11 h 20"/>
              <a:gd name="T14" fmla="*/ 23 w 50"/>
              <a:gd name="T15" fmla="*/ 11 h 20"/>
              <a:gd name="T16" fmla="*/ 23 w 50"/>
              <a:gd name="T17" fmla="*/ 10 h 20"/>
              <a:gd name="T18" fmla="*/ 23 w 50"/>
              <a:gd name="T19" fmla="*/ 10 h 20"/>
              <a:gd name="T20" fmla="*/ 28 w 50"/>
              <a:gd name="T21" fmla="*/ 5 h 20"/>
              <a:gd name="T22" fmla="*/ 40 w 50"/>
              <a:gd name="T23" fmla="*/ 5 h 20"/>
              <a:gd name="T24" fmla="*/ 45 w 50"/>
              <a:gd name="T25" fmla="*/ 10 h 20"/>
              <a:gd name="T26" fmla="*/ 45 w 50"/>
              <a:gd name="T27" fmla="*/ 10 h 20"/>
              <a:gd name="T28" fmla="*/ 40 w 50"/>
              <a:gd name="T29" fmla="*/ 15 h 20"/>
              <a:gd name="T30" fmla="*/ 35 w 50"/>
              <a:gd name="T31" fmla="*/ 15 h 20"/>
              <a:gd name="T32" fmla="*/ 32 w 50"/>
              <a:gd name="T33" fmla="*/ 20 h 20"/>
              <a:gd name="T34" fmla="*/ 40 w 50"/>
              <a:gd name="T35" fmla="*/ 20 h 20"/>
              <a:gd name="T36" fmla="*/ 50 w 50"/>
              <a:gd name="T37" fmla="*/ 10 h 20"/>
              <a:gd name="T38" fmla="*/ 32 w 50"/>
              <a:gd name="T39" fmla="*/ 10 h 20"/>
              <a:gd name="T40" fmla="*/ 32 w 50"/>
              <a:gd name="T41" fmla="*/ 9 h 20"/>
              <a:gd name="T42" fmla="*/ 27 w 50"/>
              <a:gd name="T43" fmla="*/ 9 h 20"/>
              <a:gd name="T44" fmla="*/ 28 w 50"/>
              <a:gd name="T45" fmla="*/ 10 h 20"/>
              <a:gd name="T46" fmla="*/ 28 w 50"/>
              <a:gd name="T47" fmla="*/ 10 h 20"/>
              <a:gd name="T48" fmla="*/ 22 w 50"/>
              <a:gd name="T49" fmla="*/ 15 h 20"/>
              <a:gd name="T50" fmla="*/ 10 w 50"/>
              <a:gd name="T51" fmla="*/ 15 h 20"/>
              <a:gd name="T52" fmla="*/ 5 w 50"/>
              <a:gd name="T53" fmla="*/ 10 h 20"/>
              <a:gd name="T54" fmla="*/ 5 w 50"/>
              <a:gd name="T55" fmla="*/ 10 h 20"/>
              <a:gd name="T56" fmla="*/ 10 w 50"/>
              <a:gd name="T57" fmla="*/ 5 h 20"/>
              <a:gd name="T58" fmla="*/ 16 w 50"/>
              <a:gd name="T59" fmla="*/ 5 h 20"/>
              <a:gd name="T60" fmla="*/ 19 w 50"/>
              <a:gd name="T61" fmla="*/ 0 h 20"/>
              <a:gd name="T62" fmla="*/ 10 w 50"/>
              <a:gd name="T63" fmla="*/ 0 h 20"/>
              <a:gd name="T64" fmla="*/ 0 w 50"/>
              <a:gd name="T65" fmla="*/ 10 h 20"/>
              <a:gd name="T66" fmla="*/ 0 w 50"/>
              <a:gd name="T67" fmla="*/ 10 h 20"/>
              <a:gd name="T68" fmla="*/ 10 w 50"/>
              <a:gd name="T69" fmla="*/ 20 h 20"/>
              <a:gd name="T70" fmla="*/ 22 w 50"/>
              <a:gd name="T71" fmla="*/ 20 h 20"/>
              <a:gd name="T72" fmla="*/ 32 w 50"/>
              <a:gd name="T73" fmla="*/ 1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0" h="20">
                <a:moveTo>
                  <a:pt x="50" y="10"/>
                </a:moveTo>
                <a:cubicBezTo>
                  <a:pt x="50" y="10"/>
                  <a:pt x="50" y="10"/>
                  <a:pt x="50" y="10"/>
                </a:cubicBezTo>
                <a:cubicBezTo>
                  <a:pt x="50" y="5"/>
                  <a:pt x="46" y="0"/>
                  <a:pt x="40" y="0"/>
                </a:cubicBezTo>
                <a:cubicBezTo>
                  <a:pt x="28" y="0"/>
                  <a:pt x="28" y="0"/>
                  <a:pt x="28" y="0"/>
                </a:cubicBezTo>
                <a:cubicBezTo>
                  <a:pt x="23" y="0"/>
                  <a:pt x="18" y="5"/>
                  <a:pt x="18" y="10"/>
                </a:cubicBezTo>
                <a:cubicBezTo>
                  <a:pt x="18" y="10"/>
                  <a:pt x="18" y="10"/>
                  <a:pt x="18" y="10"/>
                </a:cubicBezTo>
                <a:cubicBezTo>
                  <a:pt x="18" y="10"/>
                  <a:pt x="18" y="11"/>
                  <a:pt x="18" y="11"/>
                </a:cubicBezTo>
                <a:cubicBezTo>
                  <a:pt x="23" y="11"/>
                  <a:pt x="23" y="11"/>
                  <a:pt x="23" y="11"/>
                </a:cubicBezTo>
                <a:cubicBezTo>
                  <a:pt x="23" y="11"/>
                  <a:pt x="23" y="10"/>
                  <a:pt x="23" y="10"/>
                </a:cubicBezTo>
                <a:cubicBezTo>
                  <a:pt x="23" y="10"/>
                  <a:pt x="23" y="10"/>
                  <a:pt x="23" y="10"/>
                </a:cubicBezTo>
                <a:cubicBezTo>
                  <a:pt x="23" y="7"/>
                  <a:pt x="25" y="5"/>
                  <a:pt x="28" y="5"/>
                </a:cubicBezTo>
                <a:cubicBezTo>
                  <a:pt x="40" y="5"/>
                  <a:pt x="40" y="5"/>
                  <a:pt x="40" y="5"/>
                </a:cubicBezTo>
                <a:cubicBezTo>
                  <a:pt x="43" y="5"/>
                  <a:pt x="45" y="7"/>
                  <a:pt x="45" y="10"/>
                </a:cubicBezTo>
                <a:cubicBezTo>
                  <a:pt x="45" y="10"/>
                  <a:pt x="45" y="10"/>
                  <a:pt x="45" y="10"/>
                </a:cubicBezTo>
                <a:cubicBezTo>
                  <a:pt x="45" y="13"/>
                  <a:pt x="43" y="15"/>
                  <a:pt x="40" y="15"/>
                </a:cubicBezTo>
                <a:cubicBezTo>
                  <a:pt x="35" y="15"/>
                  <a:pt x="35" y="15"/>
                  <a:pt x="35" y="15"/>
                </a:cubicBezTo>
                <a:cubicBezTo>
                  <a:pt x="34" y="17"/>
                  <a:pt x="33" y="18"/>
                  <a:pt x="32" y="20"/>
                </a:cubicBezTo>
                <a:cubicBezTo>
                  <a:pt x="40" y="20"/>
                  <a:pt x="40" y="20"/>
                  <a:pt x="40" y="20"/>
                </a:cubicBezTo>
                <a:cubicBezTo>
                  <a:pt x="46" y="20"/>
                  <a:pt x="50" y="15"/>
                  <a:pt x="50" y="10"/>
                </a:cubicBezTo>
                <a:close/>
                <a:moveTo>
                  <a:pt x="32" y="10"/>
                </a:moveTo>
                <a:cubicBezTo>
                  <a:pt x="32" y="9"/>
                  <a:pt x="32" y="9"/>
                  <a:pt x="32" y="9"/>
                </a:cubicBezTo>
                <a:cubicBezTo>
                  <a:pt x="27" y="9"/>
                  <a:pt x="27" y="9"/>
                  <a:pt x="27" y="9"/>
                </a:cubicBezTo>
                <a:cubicBezTo>
                  <a:pt x="28" y="9"/>
                  <a:pt x="28" y="9"/>
                  <a:pt x="28" y="10"/>
                </a:cubicBezTo>
                <a:cubicBezTo>
                  <a:pt x="28" y="10"/>
                  <a:pt x="28" y="10"/>
                  <a:pt x="28" y="10"/>
                </a:cubicBezTo>
                <a:cubicBezTo>
                  <a:pt x="28" y="13"/>
                  <a:pt x="25" y="15"/>
                  <a:pt x="22" y="15"/>
                </a:cubicBezTo>
                <a:cubicBezTo>
                  <a:pt x="10" y="15"/>
                  <a:pt x="10" y="15"/>
                  <a:pt x="10" y="15"/>
                </a:cubicBezTo>
                <a:cubicBezTo>
                  <a:pt x="7" y="15"/>
                  <a:pt x="5" y="13"/>
                  <a:pt x="5" y="10"/>
                </a:cubicBezTo>
                <a:cubicBezTo>
                  <a:pt x="5" y="10"/>
                  <a:pt x="5" y="10"/>
                  <a:pt x="5" y="10"/>
                </a:cubicBezTo>
                <a:cubicBezTo>
                  <a:pt x="5" y="7"/>
                  <a:pt x="7" y="5"/>
                  <a:pt x="10" y="5"/>
                </a:cubicBezTo>
                <a:cubicBezTo>
                  <a:pt x="16" y="5"/>
                  <a:pt x="16" y="5"/>
                  <a:pt x="16" y="5"/>
                </a:cubicBezTo>
                <a:cubicBezTo>
                  <a:pt x="16" y="3"/>
                  <a:pt x="17" y="1"/>
                  <a:pt x="19" y="0"/>
                </a:cubicBezTo>
                <a:cubicBezTo>
                  <a:pt x="10" y="0"/>
                  <a:pt x="10" y="0"/>
                  <a:pt x="10" y="0"/>
                </a:cubicBezTo>
                <a:cubicBezTo>
                  <a:pt x="5" y="0"/>
                  <a:pt x="0" y="5"/>
                  <a:pt x="0" y="10"/>
                </a:cubicBezTo>
                <a:cubicBezTo>
                  <a:pt x="0" y="10"/>
                  <a:pt x="0" y="10"/>
                  <a:pt x="0" y="10"/>
                </a:cubicBezTo>
                <a:cubicBezTo>
                  <a:pt x="0" y="15"/>
                  <a:pt x="5" y="20"/>
                  <a:pt x="10" y="20"/>
                </a:cubicBezTo>
                <a:cubicBezTo>
                  <a:pt x="22" y="20"/>
                  <a:pt x="22" y="20"/>
                  <a:pt x="22" y="20"/>
                </a:cubicBezTo>
                <a:cubicBezTo>
                  <a:pt x="28" y="20"/>
                  <a:pt x="32" y="15"/>
                  <a:pt x="32" y="10"/>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7" name="Freeform 19"/>
          <p:cNvSpPr>
            <a:spLocks noEditPoints="1"/>
          </p:cNvSpPr>
          <p:nvPr/>
        </p:nvSpPr>
        <p:spPr bwMode="auto">
          <a:xfrm>
            <a:off x="11001770" y="3936357"/>
            <a:ext cx="129004" cy="126072"/>
          </a:xfrm>
          <a:custGeom>
            <a:avLst/>
            <a:gdLst>
              <a:gd name="T0" fmla="*/ 27 w 54"/>
              <a:gd name="T1" fmla="*/ 0 h 53"/>
              <a:gd name="T2" fmla="*/ 0 w 54"/>
              <a:gd name="T3" fmla="*/ 27 h 53"/>
              <a:gd name="T4" fmla="*/ 27 w 54"/>
              <a:gd name="T5" fmla="*/ 53 h 53"/>
              <a:gd name="T6" fmla="*/ 54 w 54"/>
              <a:gd name="T7" fmla="*/ 27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7 h 53"/>
              <a:gd name="T20" fmla="*/ 41 w 54"/>
              <a:gd name="T21" fmla="*/ 12 h 53"/>
              <a:gd name="T22" fmla="*/ 47 w 54"/>
              <a:gd name="T23" fmla="*/ 24 h 53"/>
              <a:gd name="T24" fmla="*/ 37 w 54"/>
              <a:gd name="T25" fmla="*/ 38 h 53"/>
              <a:gd name="T26" fmla="*/ 38 w 54"/>
              <a:gd name="T27" fmla="*/ 43 h 53"/>
              <a:gd name="T28" fmla="*/ 27 w 54"/>
              <a:gd name="T29" fmla="*/ 47 h 53"/>
              <a:gd name="T30" fmla="*/ 16 w 54"/>
              <a:gd name="T31" fmla="*/ 43 h 53"/>
              <a:gd name="T32" fmla="*/ 29 w 54"/>
              <a:gd name="T33" fmla="*/ 33 h 53"/>
              <a:gd name="T34" fmla="*/ 30 w 54"/>
              <a:gd name="T35" fmla="*/ 35 h 53"/>
              <a:gd name="T36" fmla="*/ 30 w 54"/>
              <a:gd name="T37" fmla="*/ 38 h 53"/>
              <a:gd name="T38" fmla="*/ 29 w 54"/>
              <a:gd name="T39" fmla="*/ 40 h 53"/>
              <a:gd name="T40" fmla="*/ 25 w 54"/>
              <a:gd name="T41" fmla="*/ 40 h 53"/>
              <a:gd name="T42" fmla="*/ 24 w 54"/>
              <a:gd name="T43" fmla="*/ 38 h 53"/>
              <a:gd name="T44" fmla="*/ 24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7"/>
                </a:cubicBezTo>
                <a:cubicBezTo>
                  <a:pt x="0" y="41"/>
                  <a:pt x="12" y="53"/>
                  <a:pt x="27" y="53"/>
                </a:cubicBezTo>
                <a:cubicBezTo>
                  <a:pt x="42" y="53"/>
                  <a:pt x="54" y="41"/>
                  <a:pt x="54" y="27"/>
                </a:cubicBezTo>
                <a:cubicBezTo>
                  <a:pt x="54" y="12"/>
                  <a:pt x="42" y="0"/>
                  <a:pt x="27" y="0"/>
                </a:cubicBezTo>
                <a:close/>
                <a:moveTo>
                  <a:pt x="16" y="43"/>
                </a:moveTo>
                <a:cubicBezTo>
                  <a:pt x="17" y="42"/>
                  <a:pt x="17" y="40"/>
                  <a:pt x="17" y="38"/>
                </a:cubicBezTo>
                <a:cubicBezTo>
                  <a:pt x="17" y="32"/>
                  <a:pt x="13" y="26"/>
                  <a:pt x="7" y="24"/>
                </a:cubicBezTo>
                <a:cubicBezTo>
                  <a:pt x="8" y="20"/>
                  <a:pt x="10" y="16"/>
                  <a:pt x="13" y="12"/>
                </a:cubicBezTo>
                <a:cubicBezTo>
                  <a:pt x="17" y="9"/>
                  <a:pt x="22" y="7"/>
                  <a:pt x="27" y="7"/>
                </a:cubicBezTo>
                <a:cubicBezTo>
                  <a:pt x="32" y="7"/>
                  <a:pt x="37" y="9"/>
                  <a:pt x="41" y="12"/>
                </a:cubicBezTo>
                <a:cubicBezTo>
                  <a:pt x="44" y="16"/>
                  <a:pt x="46" y="20"/>
                  <a:pt x="47" y="24"/>
                </a:cubicBezTo>
                <a:cubicBezTo>
                  <a:pt x="41" y="26"/>
                  <a:pt x="37" y="32"/>
                  <a:pt x="37" y="38"/>
                </a:cubicBezTo>
                <a:cubicBezTo>
                  <a:pt x="37" y="40"/>
                  <a:pt x="37" y="42"/>
                  <a:pt x="38" y="43"/>
                </a:cubicBezTo>
                <a:cubicBezTo>
                  <a:pt x="35" y="45"/>
                  <a:pt x="31" y="47"/>
                  <a:pt x="27" y="47"/>
                </a:cubicBezTo>
                <a:cubicBezTo>
                  <a:pt x="23" y="47"/>
                  <a:pt x="19" y="45"/>
                  <a:pt x="16" y="43"/>
                </a:cubicBezTo>
                <a:close/>
                <a:moveTo>
                  <a:pt x="29" y="33"/>
                </a:moveTo>
                <a:cubicBezTo>
                  <a:pt x="30" y="33"/>
                  <a:pt x="30" y="34"/>
                  <a:pt x="30" y="35"/>
                </a:cubicBezTo>
                <a:cubicBezTo>
                  <a:pt x="30" y="38"/>
                  <a:pt x="30" y="38"/>
                  <a:pt x="30" y="38"/>
                </a:cubicBezTo>
                <a:cubicBezTo>
                  <a:pt x="30" y="39"/>
                  <a:pt x="30" y="40"/>
                  <a:pt x="29" y="40"/>
                </a:cubicBezTo>
                <a:cubicBezTo>
                  <a:pt x="25" y="40"/>
                  <a:pt x="25" y="40"/>
                  <a:pt x="25" y="40"/>
                </a:cubicBezTo>
                <a:cubicBezTo>
                  <a:pt x="25" y="40"/>
                  <a:pt x="24" y="39"/>
                  <a:pt x="24" y="38"/>
                </a:cubicBezTo>
                <a:cubicBezTo>
                  <a:pt x="24" y="35"/>
                  <a:pt x="24" y="35"/>
                  <a:pt x="24" y="35"/>
                </a:cubicBezTo>
                <a:cubicBezTo>
                  <a:pt x="24" y="34"/>
                  <a:pt x="24" y="33"/>
                  <a:pt x="25" y="33"/>
                </a:cubicBezTo>
                <a:cubicBezTo>
                  <a:pt x="26" y="10"/>
                  <a:pt x="26" y="10"/>
                  <a:pt x="26" y="10"/>
                </a:cubicBezTo>
                <a:cubicBezTo>
                  <a:pt x="28" y="10"/>
                  <a:pt x="28" y="10"/>
                  <a:pt x="28" y="10"/>
                </a:cubicBezTo>
                <a:lnTo>
                  <a:pt x="29" y="33"/>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Freeform 20"/>
          <p:cNvSpPr>
            <a:spLocks noEditPoints="1"/>
          </p:cNvSpPr>
          <p:nvPr/>
        </p:nvSpPr>
        <p:spPr bwMode="auto">
          <a:xfrm>
            <a:off x="10984179" y="4077088"/>
            <a:ext cx="112878" cy="90889"/>
          </a:xfrm>
          <a:custGeom>
            <a:avLst/>
            <a:gdLst>
              <a:gd name="T0" fmla="*/ 30 w 77"/>
              <a:gd name="T1" fmla="*/ 62 h 62"/>
              <a:gd name="T2" fmla="*/ 0 w 77"/>
              <a:gd name="T3" fmla="*/ 31 h 62"/>
              <a:gd name="T4" fmla="*/ 15 w 77"/>
              <a:gd name="T5" fmla="*/ 17 h 62"/>
              <a:gd name="T6" fmla="*/ 30 w 77"/>
              <a:gd name="T7" fmla="*/ 33 h 62"/>
              <a:gd name="T8" fmla="*/ 62 w 77"/>
              <a:gd name="T9" fmla="*/ 0 h 62"/>
              <a:gd name="T10" fmla="*/ 77 w 77"/>
              <a:gd name="T11" fmla="*/ 15 h 62"/>
              <a:gd name="T12" fmla="*/ 30 w 77"/>
              <a:gd name="T13" fmla="*/ 62 h 62"/>
              <a:gd name="T14" fmla="*/ 9 w 77"/>
              <a:gd name="T15" fmla="*/ 31 h 62"/>
              <a:gd name="T16" fmla="*/ 30 w 77"/>
              <a:gd name="T17" fmla="*/ 54 h 62"/>
              <a:gd name="T18" fmla="*/ 69 w 77"/>
              <a:gd name="T19" fmla="*/ 15 h 62"/>
              <a:gd name="T20" fmla="*/ 62 w 77"/>
              <a:gd name="T21" fmla="*/ 8 h 62"/>
              <a:gd name="T22" fmla="*/ 30 w 77"/>
              <a:gd name="T23" fmla="*/ 41 h 62"/>
              <a:gd name="T24" fmla="*/ 15 w 77"/>
              <a:gd name="T25" fmla="*/ 25 h 62"/>
              <a:gd name="T26" fmla="*/ 9 w 77"/>
              <a:gd name="T27"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 h="62">
                <a:moveTo>
                  <a:pt x="30" y="62"/>
                </a:moveTo>
                <a:lnTo>
                  <a:pt x="0" y="31"/>
                </a:lnTo>
                <a:lnTo>
                  <a:pt x="15" y="17"/>
                </a:lnTo>
                <a:lnTo>
                  <a:pt x="30" y="33"/>
                </a:lnTo>
                <a:lnTo>
                  <a:pt x="62" y="0"/>
                </a:lnTo>
                <a:lnTo>
                  <a:pt x="77" y="15"/>
                </a:lnTo>
                <a:lnTo>
                  <a:pt x="30" y="62"/>
                </a:lnTo>
                <a:close/>
                <a:moveTo>
                  <a:pt x="9" y="31"/>
                </a:moveTo>
                <a:lnTo>
                  <a:pt x="30" y="54"/>
                </a:lnTo>
                <a:lnTo>
                  <a:pt x="69" y="15"/>
                </a:lnTo>
                <a:lnTo>
                  <a:pt x="62" y="8"/>
                </a:lnTo>
                <a:lnTo>
                  <a:pt x="30" y="41"/>
                </a:lnTo>
                <a:lnTo>
                  <a:pt x="15" y="25"/>
                </a:lnTo>
                <a:lnTo>
                  <a:pt x="9" y="31"/>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Freeform 21"/>
          <p:cNvSpPr>
            <a:spLocks noEditPoints="1"/>
          </p:cNvSpPr>
          <p:nvPr/>
        </p:nvSpPr>
        <p:spPr bwMode="auto">
          <a:xfrm>
            <a:off x="10793605" y="4254468"/>
            <a:ext cx="133402" cy="177380"/>
          </a:xfrm>
          <a:custGeom>
            <a:avLst/>
            <a:gdLst>
              <a:gd name="T0" fmla="*/ 53 w 56"/>
              <a:gd name="T1" fmla="*/ 9 h 74"/>
              <a:gd name="T2" fmla="*/ 49 w 56"/>
              <a:gd name="T3" fmla="*/ 9 h 74"/>
              <a:gd name="T4" fmla="*/ 49 w 56"/>
              <a:gd name="T5" fmla="*/ 14 h 74"/>
              <a:gd name="T6" fmla="*/ 51 w 56"/>
              <a:gd name="T7" fmla="*/ 14 h 74"/>
              <a:gd name="T8" fmla="*/ 51 w 56"/>
              <a:gd name="T9" fmla="*/ 51 h 74"/>
              <a:gd name="T10" fmla="*/ 32 w 56"/>
              <a:gd name="T11" fmla="*/ 51 h 74"/>
              <a:gd name="T12" fmla="*/ 32 w 56"/>
              <a:gd name="T13" fmla="*/ 70 h 74"/>
              <a:gd name="T14" fmla="*/ 5 w 56"/>
              <a:gd name="T15" fmla="*/ 70 h 74"/>
              <a:gd name="T16" fmla="*/ 5 w 56"/>
              <a:gd name="T17" fmla="*/ 14 h 74"/>
              <a:gd name="T18" fmla="*/ 7 w 56"/>
              <a:gd name="T19" fmla="*/ 14 h 74"/>
              <a:gd name="T20" fmla="*/ 7 w 56"/>
              <a:gd name="T21" fmla="*/ 9 h 74"/>
              <a:gd name="T22" fmla="*/ 2 w 56"/>
              <a:gd name="T23" fmla="*/ 9 h 74"/>
              <a:gd name="T24" fmla="*/ 0 w 56"/>
              <a:gd name="T25" fmla="*/ 12 h 74"/>
              <a:gd name="T26" fmla="*/ 0 w 56"/>
              <a:gd name="T27" fmla="*/ 72 h 74"/>
              <a:gd name="T28" fmla="*/ 2 w 56"/>
              <a:gd name="T29" fmla="*/ 74 h 74"/>
              <a:gd name="T30" fmla="*/ 39 w 56"/>
              <a:gd name="T31" fmla="*/ 74 h 74"/>
              <a:gd name="T32" fmla="*/ 56 w 56"/>
              <a:gd name="T33" fmla="*/ 58 h 74"/>
              <a:gd name="T34" fmla="*/ 56 w 56"/>
              <a:gd name="T35" fmla="*/ 12 h 74"/>
              <a:gd name="T36" fmla="*/ 53 w 56"/>
              <a:gd name="T37" fmla="*/ 9 h 74"/>
              <a:gd name="T38" fmla="*/ 37 w 56"/>
              <a:gd name="T39" fmla="*/ 70 h 74"/>
              <a:gd name="T40" fmla="*/ 37 w 56"/>
              <a:gd name="T41" fmla="*/ 56 h 74"/>
              <a:gd name="T42" fmla="*/ 51 w 56"/>
              <a:gd name="T43" fmla="*/ 56 h 74"/>
              <a:gd name="T44" fmla="*/ 37 w 56"/>
              <a:gd name="T45" fmla="*/ 70 h 74"/>
              <a:gd name="T46" fmla="*/ 46 w 56"/>
              <a:gd name="T47" fmla="*/ 9 h 74"/>
              <a:gd name="T48" fmla="*/ 37 w 56"/>
              <a:gd name="T49" fmla="*/ 9 h 74"/>
              <a:gd name="T50" fmla="*/ 37 w 56"/>
              <a:gd name="T51" fmla="*/ 5 h 74"/>
              <a:gd name="T52" fmla="*/ 32 w 56"/>
              <a:gd name="T53" fmla="*/ 0 h 74"/>
              <a:gd name="T54" fmla="*/ 23 w 56"/>
              <a:gd name="T55" fmla="*/ 0 h 74"/>
              <a:gd name="T56" fmla="*/ 19 w 56"/>
              <a:gd name="T57" fmla="*/ 5 h 74"/>
              <a:gd name="T58" fmla="*/ 19 w 56"/>
              <a:gd name="T59" fmla="*/ 9 h 74"/>
              <a:gd name="T60" fmla="*/ 9 w 56"/>
              <a:gd name="T61" fmla="*/ 9 h 74"/>
              <a:gd name="T62" fmla="*/ 9 w 56"/>
              <a:gd name="T63" fmla="*/ 19 h 74"/>
              <a:gd name="T64" fmla="*/ 46 w 56"/>
              <a:gd name="T65" fmla="*/ 19 h 74"/>
              <a:gd name="T66" fmla="*/ 46 w 56"/>
              <a:gd name="T67" fmla="*/ 9 h 74"/>
              <a:gd name="T68" fmla="*/ 32 w 56"/>
              <a:gd name="T69" fmla="*/ 9 h 74"/>
              <a:gd name="T70" fmla="*/ 23 w 56"/>
              <a:gd name="T71" fmla="*/ 9 h 74"/>
              <a:gd name="T72" fmla="*/ 23 w 56"/>
              <a:gd name="T73" fmla="*/ 5 h 74"/>
              <a:gd name="T74" fmla="*/ 23 w 56"/>
              <a:gd name="T75" fmla="*/ 5 h 74"/>
              <a:gd name="T76" fmla="*/ 32 w 56"/>
              <a:gd name="T77" fmla="*/ 5 h 74"/>
              <a:gd name="T78" fmla="*/ 32 w 56"/>
              <a:gd name="T79" fmla="*/ 5 h 74"/>
              <a:gd name="T80" fmla="*/ 32 w 56"/>
              <a:gd name="T81" fmla="*/ 9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6" h="74">
                <a:moveTo>
                  <a:pt x="53" y="9"/>
                </a:moveTo>
                <a:cubicBezTo>
                  <a:pt x="49" y="9"/>
                  <a:pt x="49" y="9"/>
                  <a:pt x="49" y="9"/>
                </a:cubicBezTo>
                <a:cubicBezTo>
                  <a:pt x="49" y="14"/>
                  <a:pt x="49" y="14"/>
                  <a:pt x="49" y="14"/>
                </a:cubicBezTo>
                <a:cubicBezTo>
                  <a:pt x="51" y="14"/>
                  <a:pt x="51" y="14"/>
                  <a:pt x="51" y="14"/>
                </a:cubicBezTo>
                <a:cubicBezTo>
                  <a:pt x="51" y="51"/>
                  <a:pt x="51" y="51"/>
                  <a:pt x="51" y="51"/>
                </a:cubicBezTo>
                <a:cubicBezTo>
                  <a:pt x="32" y="51"/>
                  <a:pt x="32" y="51"/>
                  <a:pt x="32" y="51"/>
                </a:cubicBezTo>
                <a:cubicBezTo>
                  <a:pt x="32" y="70"/>
                  <a:pt x="32" y="70"/>
                  <a:pt x="32" y="70"/>
                </a:cubicBezTo>
                <a:cubicBezTo>
                  <a:pt x="5" y="70"/>
                  <a:pt x="5" y="70"/>
                  <a:pt x="5" y="70"/>
                </a:cubicBezTo>
                <a:cubicBezTo>
                  <a:pt x="5" y="14"/>
                  <a:pt x="5" y="14"/>
                  <a:pt x="5" y="14"/>
                </a:cubicBezTo>
                <a:cubicBezTo>
                  <a:pt x="7" y="14"/>
                  <a:pt x="7" y="14"/>
                  <a:pt x="7" y="14"/>
                </a:cubicBezTo>
                <a:cubicBezTo>
                  <a:pt x="7" y="9"/>
                  <a:pt x="7" y="9"/>
                  <a:pt x="7" y="9"/>
                </a:cubicBezTo>
                <a:cubicBezTo>
                  <a:pt x="2" y="9"/>
                  <a:pt x="2" y="9"/>
                  <a:pt x="2" y="9"/>
                </a:cubicBezTo>
                <a:cubicBezTo>
                  <a:pt x="1" y="9"/>
                  <a:pt x="0" y="10"/>
                  <a:pt x="0" y="12"/>
                </a:cubicBezTo>
                <a:cubicBezTo>
                  <a:pt x="0" y="72"/>
                  <a:pt x="0" y="72"/>
                  <a:pt x="0" y="72"/>
                </a:cubicBezTo>
                <a:cubicBezTo>
                  <a:pt x="0" y="73"/>
                  <a:pt x="1" y="74"/>
                  <a:pt x="2" y="74"/>
                </a:cubicBezTo>
                <a:cubicBezTo>
                  <a:pt x="39" y="74"/>
                  <a:pt x="39" y="74"/>
                  <a:pt x="39" y="74"/>
                </a:cubicBezTo>
                <a:cubicBezTo>
                  <a:pt x="56" y="58"/>
                  <a:pt x="56" y="58"/>
                  <a:pt x="56" y="58"/>
                </a:cubicBezTo>
                <a:cubicBezTo>
                  <a:pt x="56" y="12"/>
                  <a:pt x="56" y="12"/>
                  <a:pt x="56" y="12"/>
                </a:cubicBezTo>
                <a:cubicBezTo>
                  <a:pt x="56" y="10"/>
                  <a:pt x="55" y="9"/>
                  <a:pt x="53" y="9"/>
                </a:cubicBezTo>
                <a:close/>
                <a:moveTo>
                  <a:pt x="37" y="70"/>
                </a:moveTo>
                <a:cubicBezTo>
                  <a:pt x="37" y="56"/>
                  <a:pt x="37" y="56"/>
                  <a:pt x="37" y="56"/>
                </a:cubicBezTo>
                <a:cubicBezTo>
                  <a:pt x="51" y="56"/>
                  <a:pt x="51" y="56"/>
                  <a:pt x="51" y="56"/>
                </a:cubicBezTo>
                <a:lnTo>
                  <a:pt x="37" y="70"/>
                </a:lnTo>
                <a:close/>
                <a:moveTo>
                  <a:pt x="46" y="9"/>
                </a:moveTo>
                <a:cubicBezTo>
                  <a:pt x="37" y="9"/>
                  <a:pt x="37" y="9"/>
                  <a:pt x="37" y="9"/>
                </a:cubicBezTo>
                <a:cubicBezTo>
                  <a:pt x="37" y="5"/>
                  <a:pt x="37" y="5"/>
                  <a:pt x="37" y="5"/>
                </a:cubicBezTo>
                <a:cubicBezTo>
                  <a:pt x="37" y="2"/>
                  <a:pt x="35" y="0"/>
                  <a:pt x="32" y="0"/>
                </a:cubicBezTo>
                <a:cubicBezTo>
                  <a:pt x="23" y="0"/>
                  <a:pt x="23" y="0"/>
                  <a:pt x="23" y="0"/>
                </a:cubicBezTo>
                <a:cubicBezTo>
                  <a:pt x="21" y="0"/>
                  <a:pt x="19" y="2"/>
                  <a:pt x="19" y="5"/>
                </a:cubicBezTo>
                <a:cubicBezTo>
                  <a:pt x="19" y="9"/>
                  <a:pt x="19" y="9"/>
                  <a:pt x="19" y="9"/>
                </a:cubicBezTo>
                <a:cubicBezTo>
                  <a:pt x="9" y="9"/>
                  <a:pt x="9" y="9"/>
                  <a:pt x="9" y="9"/>
                </a:cubicBezTo>
                <a:cubicBezTo>
                  <a:pt x="9" y="19"/>
                  <a:pt x="9" y="19"/>
                  <a:pt x="9" y="19"/>
                </a:cubicBezTo>
                <a:cubicBezTo>
                  <a:pt x="46" y="19"/>
                  <a:pt x="46" y="19"/>
                  <a:pt x="46" y="19"/>
                </a:cubicBezTo>
                <a:lnTo>
                  <a:pt x="46" y="9"/>
                </a:lnTo>
                <a:close/>
                <a:moveTo>
                  <a:pt x="32" y="9"/>
                </a:moveTo>
                <a:cubicBezTo>
                  <a:pt x="23" y="9"/>
                  <a:pt x="23" y="9"/>
                  <a:pt x="23" y="9"/>
                </a:cubicBezTo>
                <a:cubicBezTo>
                  <a:pt x="23" y="5"/>
                  <a:pt x="23" y="5"/>
                  <a:pt x="23" y="5"/>
                </a:cubicBezTo>
                <a:cubicBezTo>
                  <a:pt x="23" y="5"/>
                  <a:pt x="23" y="5"/>
                  <a:pt x="23" y="5"/>
                </a:cubicBezTo>
                <a:cubicBezTo>
                  <a:pt x="32" y="5"/>
                  <a:pt x="32" y="5"/>
                  <a:pt x="32" y="5"/>
                </a:cubicBezTo>
                <a:cubicBezTo>
                  <a:pt x="32" y="5"/>
                  <a:pt x="32" y="5"/>
                  <a:pt x="32" y="5"/>
                </a:cubicBezTo>
                <a:lnTo>
                  <a:pt x="32" y="9"/>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Freeform 22"/>
          <p:cNvSpPr/>
          <p:nvPr/>
        </p:nvSpPr>
        <p:spPr bwMode="auto">
          <a:xfrm>
            <a:off x="10303978" y="4465566"/>
            <a:ext cx="455911" cy="256542"/>
          </a:xfrm>
          <a:custGeom>
            <a:avLst/>
            <a:gdLst>
              <a:gd name="T0" fmla="*/ 190 w 190"/>
              <a:gd name="T1" fmla="*/ 74 h 107"/>
              <a:gd name="T2" fmla="*/ 166 w 190"/>
              <a:gd name="T3" fmla="*/ 43 h 107"/>
              <a:gd name="T4" fmla="*/ 122 w 190"/>
              <a:gd name="T5" fmla="*/ 0 h 107"/>
              <a:gd name="T6" fmla="*/ 87 w 190"/>
              <a:gd name="T7" fmla="*/ 17 h 107"/>
              <a:gd name="T8" fmla="*/ 67 w 190"/>
              <a:gd name="T9" fmla="*/ 7 h 107"/>
              <a:gd name="T10" fmla="*/ 42 w 190"/>
              <a:gd name="T11" fmla="*/ 32 h 107"/>
              <a:gd name="T12" fmla="*/ 43 w 190"/>
              <a:gd name="T13" fmla="*/ 35 h 107"/>
              <a:gd name="T14" fmla="*/ 36 w 190"/>
              <a:gd name="T15" fmla="*/ 35 h 107"/>
              <a:gd name="T16" fmla="*/ 0 w 190"/>
              <a:gd name="T17" fmla="*/ 71 h 107"/>
              <a:gd name="T18" fmla="*/ 36 w 190"/>
              <a:gd name="T19" fmla="*/ 107 h 107"/>
              <a:gd name="T20" fmla="*/ 158 w 190"/>
              <a:gd name="T21" fmla="*/ 107 h 107"/>
              <a:gd name="T22" fmla="*/ 158 w 190"/>
              <a:gd name="T23" fmla="*/ 107 h 107"/>
              <a:gd name="T24" fmla="*/ 190 w 190"/>
              <a:gd name="T25"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0" h="107">
                <a:moveTo>
                  <a:pt x="190" y="74"/>
                </a:moveTo>
                <a:cubicBezTo>
                  <a:pt x="190" y="59"/>
                  <a:pt x="180" y="46"/>
                  <a:pt x="166" y="43"/>
                </a:cubicBezTo>
                <a:cubicBezTo>
                  <a:pt x="165" y="19"/>
                  <a:pt x="146" y="0"/>
                  <a:pt x="122" y="0"/>
                </a:cubicBezTo>
                <a:cubicBezTo>
                  <a:pt x="107" y="0"/>
                  <a:pt x="95" y="6"/>
                  <a:pt x="87" y="17"/>
                </a:cubicBezTo>
                <a:cubicBezTo>
                  <a:pt x="82" y="11"/>
                  <a:pt x="75" y="7"/>
                  <a:pt x="67" y="7"/>
                </a:cubicBezTo>
                <a:cubicBezTo>
                  <a:pt x="54" y="7"/>
                  <a:pt x="42" y="18"/>
                  <a:pt x="42" y="32"/>
                </a:cubicBezTo>
                <a:cubicBezTo>
                  <a:pt x="42" y="33"/>
                  <a:pt x="43" y="34"/>
                  <a:pt x="43" y="35"/>
                </a:cubicBezTo>
                <a:cubicBezTo>
                  <a:pt x="41" y="35"/>
                  <a:pt x="38" y="35"/>
                  <a:pt x="36" y="35"/>
                </a:cubicBezTo>
                <a:cubicBezTo>
                  <a:pt x="16" y="35"/>
                  <a:pt x="0" y="51"/>
                  <a:pt x="0" y="71"/>
                </a:cubicBezTo>
                <a:cubicBezTo>
                  <a:pt x="0" y="91"/>
                  <a:pt x="16" y="107"/>
                  <a:pt x="36" y="107"/>
                </a:cubicBezTo>
                <a:cubicBezTo>
                  <a:pt x="158" y="107"/>
                  <a:pt x="158" y="107"/>
                  <a:pt x="158" y="107"/>
                </a:cubicBezTo>
                <a:cubicBezTo>
                  <a:pt x="158" y="107"/>
                  <a:pt x="158" y="107"/>
                  <a:pt x="158" y="107"/>
                </a:cubicBezTo>
                <a:cubicBezTo>
                  <a:pt x="176" y="107"/>
                  <a:pt x="190" y="92"/>
                  <a:pt x="190" y="74"/>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Freeform 23"/>
          <p:cNvSpPr/>
          <p:nvPr/>
        </p:nvSpPr>
        <p:spPr bwMode="auto">
          <a:xfrm>
            <a:off x="10787741" y="3794159"/>
            <a:ext cx="218427" cy="237484"/>
          </a:xfrm>
          <a:custGeom>
            <a:avLst/>
            <a:gdLst>
              <a:gd name="T0" fmla="*/ 61 w 91"/>
              <a:gd name="T1" fmla="*/ 27 h 99"/>
              <a:gd name="T2" fmla="*/ 51 w 91"/>
              <a:gd name="T3" fmla="*/ 38 h 99"/>
              <a:gd name="T4" fmla="*/ 46 w 91"/>
              <a:gd name="T5" fmla="*/ 46 h 99"/>
              <a:gd name="T6" fmla="*/ 48 w 91"/>
              <a:gd name="T7" fmla="*/ 29 h 99"/>
              <a:gd name="T8" fmla="*/ 48 w 91"/>
              <a:gd name="T9" fmla="*/ 14 h 99"/>
              <a:gd name="T10" fmla="*/ 23 w 91"/>
              <a:gd name="T11" fmla="*/ 4 h 99"/>
              <a:gd name="T12" fmla="*/ 13 w 91"/>
              <a:gd name="T13" fmla="*/ 29 h 99"/>
              <a:gd name="T14" fmla="*/ 24 w 91"/>
              <a:gd name="T15" fmla="*/ 40 h 99"/>
              <a:gd name="T16" fmla="*/ 38 w 91"/>
              <a:gd name="T17" fmla="*/ 50 h 99"/>
              <a:gd name="T18" fmla="*/ 29 w 91"/>
              <a:gd name="T19" fmla="*/ 48 h 99"/>
              <a:gd name="T20" fmla="*/ 14 w 91"/>
              <a:gd name="T21" fmla="*/ 48 h 99"/>
              <a:gd name="T22" fmla="*/ 4 w 91"/>
              <a:gd name="T23" fmla="*/ 74 h 99"/>
              <a:gd name="T24" fmla="*/ 30 w 91"/>
              <a:gd name="T25" fmla="*/ 84 h 99"/>
              <a:gd name="T26" fmla="*/ 40 w 91"/>
              <a:gd name="T27" fmla="*/ 73 h 99"/>
              <a:gd name="T28" fmla="*/ 45 w 91"/>
              <a:gd name="T29" fmla="*/ 65 h 99"/>
              <a:gd name="T30" fmla="*/ 43 w 91"/>
              <a:gd name="T31" fmla="*/ 96 h 99"/>
              <a:gd name="T32" fmla="*/ 45 w 91"/>
              <a:gd name="T33" fmla="*/ 99 h 99"/>
              <a:gd name="T34" fmla="*/ 61 w 91"/>
              <a:gd name="T35" fmla="*/ 92 h 99"/>
              <a:gd name="T36" fmla="*/ 78 w 91"/>
              <a:gd name="T37" fmla="*/ 84 h 99"/>
              <a:gd name="T38" fmla="*/ 76 w 91"/>
              <a:gd name="T39" fmla="*/ 81 h 99"/>
              <a:gd name="T40" fmla="*/ 53 w 91"/>
              <a:gd name="T41" fmla="*/ 61 h 99"/>
              <a:gd name="T42" fmla="*/ 61 w 91"/>
              <a:gd name="T43" fmla="*/ 63 h 99"/>
              <a:gd name="T44" fmla="*/ 77 w 91"/>
              <a:gd name="T45" fmla="*/ 63 h 99"/>
              <a:gd name="T46" fmla="*/ 87 w 91"/>
              <a:gd name="T47" fmla="*/ 37 h 99"/>
              <a:gd name="T48" fmla="*/ 61 w 91"/>
              <a:gd name="T49" fmla="*/ 2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1" h="99">
                <a:moveTo>
                  <a:pt x="61" y="27"/>
                </a:moveTo>
                <a:cubicBezTo>
                  <a:pt x="56" y="29"/>
                  <a:pt x="52" y="33"/>
                  <a:pt x="51" y="38"/>
                </a:cubicBezTo>
                <a:cubicBezTo>
                  <a:pt x="50" y="40"/>
                  <a:pt x="48" y="43"/>
                  <a:pt x="46" y="46"/>
                </a:cubicBezTo>
                <a:cubicBezTo>
                  <a:pt x="46" y="41"/>
                  <a:pt x="47" y="33"/>
                  <a:pt x="48" y="29"/>
                </a:cubicBezTo>
                <a:cubicBezTo>
                  <a:pt x="50" y="25"/>
                  <a:pt x="50" y="19"/>
                  <a:pt x="48" y="14"/>
                </a:cubicBezTo>
                <a:cubicBezTo>
                  <a:pt x="44" y="4"/>
                  <a:pt x="32" y="0"/>
                  <a:pt x="23" y="4"/>
                </a:cubicBezTo>
                <a:cubicBezTo>
                  <a:pt x="13" y="8"/>
                  <a:pt x="9" y="20"/>
                  <a:pt x="13" y="29"/>
                </a:cubicBezTo>
                <a:cubicBezTo>
                  <a:pt x="15" y="35"/>
                  <a:pt x="19" y="38"/>
                  <a:pt x="24" y="40"/>
                </a:cubicBezTo>
                <a:cubicBezTo>
                  <a:pt x="28" y="41"/>
                  <a:pt x="34" y="46"/>
                  <a:pt x="38" y="50"/>
                </a:cubicBezTo>
                <a:cubicBezTo>
                  <a:pt x="34" y="49"/>
                  <a:pt x="31" y="49"/>
                  <a:pt x="29" y="48"/>
                </a:cubicBezTo>
                <a:cubicBezTo>
                  <a:pt x="24" y="46"/>
                  <a:pt x="19" y="46"/>
                  <a:pt x="14" y="48"/>
                </a:cubicBezTo>
                <a:cubicBezTo>
                  <a:pt x="4" y="52"/>
                  <a:pt x="0" y="64"/>
                  <a:pt x="4" y="74"/>
                </a:cubicBezTo>
                <a:cubicBezTo>
                  <a:pt x="8" y="84"/>
                  <a:pt x="20" y="88"/>
                  <a:pt x="30" y="84"/>
                </a:cubicBezTo>
                <a:cubicBezTo>
                  <a:pt x="35" y="82"/>
                  <a:pt x="38" y="77"/>
                  <a:pt x="40" y="73"/>
                </a:cubicBezTo>
                <a:cubicBezTo>
                  <a:pt x="41" y="70"/>
                  <a:pt x="42" y="67"/>
                  <a:pt x="45" y="65"/>
                </a:cubicBezTo>
                <a:cubicBezTo>
                  <a:pt x="50" y="77"/>
                  <a:pt x="48" y="89"/>
                  <a:pt x="43" y="96"/>
                </a:cubicBezTo>
                <a:cubicBezTo>
                  <a:pt x="45" y="99"/>
                  <a:pt x="45" y="99"/>
                  <a:pt x="45" y="99"/>
                </a:cubicBezTo>
                <a:cubicBezTo>
                  <a:pt x="61" y="92"/>
                  <a:pt x="61" y="92"/>
                  <a:pt x="61" y="92"/>
                </a:cubicBezTo>
                <a:cubicBezTo>
                  <a:pt x="78" y="84"/>
                  <a:pt x="78" y="84"/>
                  <a:pt x="78" y="84"/>
                </a:cubicBezTo>
                <a:cubicBezTo>
                  <a:pt x="76" y="81"/>
                  <a:pt x="76" y="81"/>
                  <a:pt x="76" y="81"/>
                </a:cubicBezTo>
                <a:cubicBezTo>
                  <a:pt x="68" y="80"/>
                  <a:pt x="58" y="74"/>
                  <a:pt x="53" y="61"/>
                </a:cubicBezTo>
                <a:cubicBezTo>
                  <a:pt x="56" y="61"/>
                  <a:pt x="59" y="62"/>
                  <a:pt x="61" y="63"/>
                </a:cubicBezTo>
                <a:cubicBezTo>
                  <a:pt x="66" y="65"/>
                  <a:pt x="72" y="65"/>
                  <a:pt x="77" y="63"/>
                </a:cubicBezTo>
                <a:cubicBezTo>
                  <a:pt x="87" y="59"/>
                  <a:pt x="91" y="47"/>
                  <a:pt x="87" y="37"/>
                </a:cubicBezTo>
                <a:cubicBezTo>
                  <a:pt x="82" y="27"/>
                  <a:pt x="71" y="23"/>
                  <a:pt x="61" y="27"/>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Freeform 24"/>
          <p:cNvSpPr>
            <a:spLocks noEditPoints="1"/>
          </p:cNvSpPr>
          <p:nvPr/>
        </p:nvSpPr>
        <p:spPr bwMode="auto">
          <a:xfrm>
            <a:off x="10658737" y="4364415"/>
            <a:ext cx="109947" cy="115809"/>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8"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5"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7" y="34"/>
                  <a:pt x="13" y="29"/>
                  <a:pt x="13" y="24"/>
                </a:cubicBezTo>
                <a:cubicBezTo>
                  <a:pt x="13" y="19"/>
                  <a:pt x="17" y="14"/>
                  <a:pt x="23" y="14"/>
                </a:cubicBezTo>
                <a:cubicBezTo>
                  <a:pt x="28" y="14"/>
                  <a:pt x="33" y="19"/>
                  <a:pt x="33" y="24"/>
                </a:cubicBezTo>
                <a:cubicBezTo>
                  <a:pt x="33" y="29"/>
                  <a:pt x="28" y="34"/>
                  <a:pt x="23" y="34"/>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Freeform 25"/>
          <p:cNvSpPr/>
          <p:nvPr/>
        </p:nvSpPr>
        <p:spPr bwMode="auto">
          <a:xfrm>
            <a:off x="10752558" y="4060962"/>
            <a:ext cx="167118" cy="170051"/>
          </a:xfrm>
          <a:custGeom>
            <a:avLst/>
            <a:gdLst>
              <a:gd name="T0" fmla="*/ 53 w 70"/>
              <a:gd name="T1" fmla="*/ 45 h 71"/>
              <a:gd name="T2" fmla="*/ 41 w 70"/>
              <a:gd name="T3" fmla="*/ 32 h 71"/>
              <a:gd name="T4" fmla="*/ 70 w 70"/>
              <a:gd name="T5" fmla="*/ 10 h 71"/>
              <a:gd name="T6" fmla="*/ 62 w 70"/>
              <a:gd name="T7" fmla="*/ 1 h 71"/>
              <a:gd name="T8" fmla="*/ 25 w 70"/>
              <a:gd name="T9" fmla="*/ 16 h 71"/>
              <a:gd name="T10" fmla="*/ 13 w 70"/>
              <a:gd name="T11" fmla="*/ 5 h 71"/>
              <a:gd name="T12" fmla="*/ 2 w 70"/>
              <a:gd name="T13" fmla="*/ 3 h 71"/>
              <a:gd name="T14" fmla="*/ 4 w 70"/>
              <a:gd name="T15" fmla="*/ 13 h 71"/>
              <a:gd name="T16" fmla="*/ 16 w 70"/>
              <a:gd name="T17" fmla="*/ 25 h 71"/>
              <a:gd name="T18" fmla="*/ 1 w 70"/>
              <a:gd name="T19" fmla="*/ 62 h 71"/>
              <a:gd name="T20" fmla="*/ 10 w 70"/>
              <a:gd name="T21" fmla="*/ 71 h 71"/>
              <a:gd name="T22" fmla="*/ 32 w 70"/>
              <a:gd name="T23" fmla="*/ 41 h 71"/>
              <a:gd name="T24" fmla="*/ 44 w 70"/>
              <a:gd name="T25" fmla="*/ 53 h 71"/>
              <a:gd name="T26" fmla="*/ 44 w 70"/>
              <a:gd name="T27" fmla="*/ 71 h 71"/>
              <a:gd name="T28" fmla="*/ 53 w 70"/>
              <a:gd name="T29" fmla="*/ 71 h 71"/>
              <a:gd name="T30" fmla="*/ 57 w 70"/>
              <a:gd name="T31" fmla="*/ 58 h 71"/>
              <a:gd name="T32" fmla="*/ 70 w 70"/>
              <a:gd name="T33" fmla="*/ 53 h 71"/>
              <a:gd name="T34" fmla="*/ 70 w 70"/>
              <a:gd name="T35" fmla="*/ 45 h 71"/>
              <a:gd name="T36" fmla="*/ 53 w 70"/>
              <a:gd name="T37" fmla="*/ 4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71">
                <a:moveTo>
                  <a:pt x="53" y="45"/>
                </a:moveTo>
                <a:cubicBezTo>
                  <a:pt x="41" y="32"/>
                  <a:pt x="41" y="32"/>
                  <a:pt x="41" y="32"/>
                </a:cubicBezTo>
                <a:cubicBezTo>
                  <a:pt x="70" y="10"/>
                  <a:pt x="70" y="10"/>
                  <a:pt x="70" y="10"/>
                </a:cubicBezTo>
                <a:cubicBezTo>
                  <a:pt x="62" y="1"/>
                  <a:pt x="62" y="1"/>
                  <a:pt x="62" y="1"/>
                </a:cubicBezTo>
                <a:cubicBezTo>
                  <a:pt x="25" y="16"/>
                  <a:pt x="25" y="16"/>
                  <a:pt x="25" y="16"/>
                </a:cubicBezTo>
                <a:cubicBezTo>
                  <a:pt x="13" y="5"/>
                  <a:pt x="13" y="5"/>
                  <a:pt x="13" y="5"/>
                </a:cubicBezTo>
                <a:cubicBezTo>
                  <a:pt x="10" y="1"/>
                  <a:pt x="5" y="0"/>
                  <a:pt x="2" y="3"/>
                </a:cubicBezTo>
                <a:cubicBezTo>
                  <a:pt x="0" y="5"/>
                  <a:pt x="1" y="10"/>
                  <a:pt x="4" y="13"/>
                </a:cubicBezTo>
                <a:cubicBezTo>
                  <a:pt x="16" y="25"/>
                  <a:pt x="16" y="25"/>
                  <a:pt x="16" y="25"/>
                </a:cubicBezTo>
                <a:cubicBezTo>
                  <a:pt x="1" y="62"/>
                  <a:pt x="1" y="62"/>
                  <a:pt x="1" y="62"/>
                </a:cubicBezTo>
                <a:cubicBezTo>
                  <a:pt x="10" y="71"/>
                  <a:pt x="10" y="71"/>
                  <a:pt x="10" y="71"/>
                </a:cubicBezTo>
                <a:cubicBezTo>
                  <a:pt x="32" y="41"/>
                  <a:pt x="32" y="41"/>
                  <a:pt x="32" y="41"/>
                </a:cubicBezTo>
                <a:cubicBezTo>
                  <a:pt x="44" y="53"/>
                  <a:pt x="44" y="53"/>
                  <a:pt x="44" y="53"/>
                </a:cubicBezTo>
                <a:cubicBezTo>
                  <a:pt x="44" y="71"/>
                  <a:pt x="44" y="71"/>
                  <a:pt x="44" y="71"/>
                </a:cubicBezTo>
                <a:cubicBezTo>
                  <a:pt x="53" y="71"/>
                  <a:pt x="53" y="71"/>
                  <a:pt x="53" y="71"/>
                </a:cubicBezTo>
                <a:cubicBezTo>
                  <a:pt x="57" y="58"/>
                  <a:pt x="57" y="58"/>
                  <a:pt x="57" y="58"/>
                </a:cubicBezTo>
                <a:cubicBezTo>
                  <a:pt x="70" y="53"/>
                  <a:pt x="70" y="53"/>
                  <a:pt x="70" y="53"/>
                </a:cubicBezTo>
                <a:cubicBezTo>
                  <a:pt x="70" y="45"/>
                  <a:pt x="70" y="45"/>
                  <a:pt x="70" y="45"/>
                </a:cubicBezTo>
                <a:cubicBezTo>
                  <a:pt x="53" y="45"/>
                  <a:pt x="53" y="45"/>
                  <a:pt x="53" y="45"/>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Freeform 26"/>
          <p:cNvSpPr>
            <a:spLocks noEditPoints="1"/>
          </p:cNvSpPr>
          <p:nvPr/>
        </p:nvSpPr>
        <p:spPr bwMode="auto">
          <a:xfrm>
            <a:off x="10957792" y="4170909"/>
            <a:ext cx="58638" cy="107014"/>
          </a:xfrm>
          <a:custGeom>
            <a:avLst/>
            <a:gdLst>
              <a:gd name="T0" fmla="*/ 16 w 24"/>
              <a:gd name="T1" fmla="*/ 44 h 45"/>
              <a:gd name="T2" fmla="*/ 16 w 24"/>
              <a:gd name="T3" fmla="*/ 44 h 45"/>
              <a:gd name="T4" fmla="*/ 23 w 24"/>
              <a:gd name="T5" fmla="*/ 34 h 45"/>
              <a:gd name="T6" fmla="*/ 21 w 24"/>
              <a:gd name="T7" fmla="*/ 23 h 45"/>
              <a:gd name="T8" fmla="*/ 11 w 24"/>
              <a:gd name="T9" fmla="*/ 16 h 45"/>
              <a:gd name="T10" fmla="*/ 11 w 24"/>
              <a:gd name="T11" fmla="*/ 16 h 45"/>
              <a:gd name="T12" fmla="*/ 10 w 24"/>
              <a:gd name="T13" fmla="*/ 17 h 45"/>
              <a:gd name="T14" fmla="*/ 11 w 24"/>
              <a:gd name="T15" fmla="*/ 20 h 45"/>
              <a:gd name="T16" fmla="*/ 12 w 24"/>
              <a:gd name="T17" fmla="*/ 20 h 45"/>
              <a:gd name="T18" fmla="*/ 12 w 24"/>
              <a:gd name="T19" fmla="*/ 20 h 45"/>
              <a:gd name="T20" fmla="*/ 17 w 24"/>
              <a:gd name="T21" fmla="*/ 24 h 45"/>
              <a:gd name="T22" fmla="*/ 19 w 24"/>
              <a:gd name="T23" fmla="*/ 35 h 45"/>
              <a:gd name="T24" fmla="*/ 16 w 24"/>
              <a:gd name="T25" fmla="*/ 40 h 45"/>
              <a:gd name="T26" fmla="*/ 16 w 24"/>
              <a:gd name="T27" fmla="*/ 40 h 45"/>
              <a:gd name="T28" fmla="*/ 10 w 24"/>
              <a:gd name="T29" fmla="*/ 36 h 45"/>
              <a:gd name="T30" fmla="*/ 9 w 24"/>
              <a:gd name="T31" fmla="*/ 31 h 45"/>
              <a:gd name="T32" fmla="*/ 5 w 24"/>
              <a:gd name="T33" fmla="*/ 30 h 45"/>
              <a:gd name="T34" fmla="*/ 6 w 24"/>
              <a:gd name="T35" fmla="*/ 37 h 45"/>
              <a:gd name="T36" fmla="*/ 16 w 24"/>
              <a:gd name="T37" fmla="*/ 44 h 45"/>
              <a:gd name="T38" fmla="*/ 13 w 24"/>
              <a:gd name="T39" fmla="*/ 28 h 45"/>
              <a:gd name="T40" fmla="*/ 15 w 24"/>
              <a:gd name="T41" fmla="*/ 28 h 45"/>
              <a:gd name="T42" fmla="*/ 14 w 24"/>
              <a:gd name="T43" fmla="*/ 24 h 45"/>
              <a:gd name="T44" fmla="*/ 13 w 24"/>
              <a:gd name="T45" fmla="*/ 24 h 45"/>
              <a:gd name="T46" fmla="*/ 12 w 24"/>
              <a:gd name="T47" fmla="*/ 24 h 45"/>
              <a:gd name="T48" fmla="*/ 7 w 24"/>
              <a:gd name="T49" fmla="*/ 21 h 45"/>
              <a:gd name="T50" fmla="*/ 5 w 24"/>
              <a:gd name="T51" fmla="*/ 10 h 45"/>
              <a:gd name="T52" fmla="*/ 9 w 24"/>
              <a:gd name="T53" fmla="*/ 4 h 45"/>
              <a:gd name="T54" fmla="*/ 9 w 24"/>
              <a:gd name="T55" fmla="*/ 4 h 45"/>
              <a:gd name="T56" fmla="*/ 14 w 24"/>
              <a:gd name="T57" fmla="*/ 8 h 45"/>
              <a:gd name="T58" fmla="*/ 15 w 24"/>
              <a:gd name="T59" fmla="*/ 13 h 45"/>
              <a:gd name="T60" fmla="*/ 20 w 24"/>
              <a:gd name="T61" fmla="*/ 15 h 45"/>
              <a:gd name="T62" fmla="*/ 18 w 24"/>
              <a:gd name="T63" fmla="*/ 7 h 45"/>
              <a:gd name="T64" fmla="*/ 8 w 24"/>
              <a:gd name="T65" fmla="*/ 0 h 45"/>
              <a:gd name="T66" fmla="*/ 8 w 24"/>
              <a:gd name="T67" fmla="*/ 1 h 45"/>
              <a:gd name="T68" fmla="*/ 1 w 24"/>
              <a:gd name="T69" fmla="*/ 11 h 45"/>
              <a:gd name="T70" fmla="*/ 3 w 24"/>
              <a:gd name="T71" fmla="*/ 21 h 45"/>
              <a:gd name="T72" fmla="*/ 13 w 24"/>
              <a:gd name="T73" fmla="*/ 28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 h="45">
                <a:moveTo>
                  <a:pt x="16" y="44"/>
                </a:moveTo>
                <a:cubicBezTo>
                  <a:pt x="16" y="44"/>
                  <a:pt x="16" y="44"/>
                  <a:pt x="16" y="44"/>
                </a:cubicBezTo>
                <a:cubicBezTo>
                  <a:pt x="21" y="43"/>
                  <a:pt x="24" y="38"/>
                  <a:pt x="23" y="34"/>
                </a:cubicBezTo>
                <a:cubicBezTo>
                  <a:pt x="21" y="23"/>
                  <a:pt x="21" y="23"/>
                  <a:pt x="21" y="23"/>
                </a:cubicBezTo>
                <a:cubicBezTo>
                  <a:pt x="20" y="18"/>
                  <a:pt x="16" y="15"/>
                  <a:pt x="11" y="16"/>
                </a:cubicBezTo>
                <a:cubicBezTo>
                  <a:pt x="11" y="16"/>
                  <a:pt x="11" y="16"/>
                  <a:pt x="11" y="16"/>
                </a:cubicBezTo>
                <a:cubicBezTo>
                  <a:pt x="11" y="16"/>
                  <a:pt x="10" y="16"/>
                  <a:pt x="10" y="17"/>
                </a:cubicBezTo>
                <a:cubicBezTo>
                  <a:pt x="11" y="20"/>
                  <a:pt x="11" y="20"/>
                  <a:pt x="11" y="20"/>
                </a:cubicBezTo>
                <a:cubicBezTo>
                  <a:pt x="11" y="20"/>
                  <a:pt x="11" y="20"/>
                  <a:pt x="12" y="20"/>
                </a:cubicBezTo>
                <a:cubicBezTo>
                  <a:pt x="12" y="20"/>
                  <a:pt x="12" y="20"/>
                  <a:pt x="12" y="20"/>
                </a:cubicBezTo>
                <a:cubicBezTo>
                  <a:pt x="14" y="20"/>
                  <a:pt x="17" y="21"/>
                  <a:pt x="17" y="24"/>
                </a:cubicBezTo>
                <a:cubicBezTo>
                  <a:pt x="19" y="35"/>
                  <a:pt x="19" y="35"/>
                  <a:pt x="19" y="35"/>
                </a:cubicBezTo>
                <a:cubicBezTo>
                  <a:pt x="20" y="37"/>
                  <a:pt x="18" y="39"/>
                  <a:pt x="16" y="40"/>
                </a:cubicBezTo>
                <a:cubicBezTo>
                  <a:pt x="16" y="40"/>
                  <a:pt x="16" y="40"/>
                  <a:pt x="16" y="40"/>
                </a:cubicBezTo>
                <a:cubicBezTo>
                  <a:pt x="13" y="41"/>
                  <a:pt x="11" y="39"/>
                  <a:pt x="10" y="36"/>
                </a:cubicBezTo>
                <a:cubicBezTo>
                  <a:pt x="9" y="31"/>
                  <a:pt x="9" y="31"/>
                  <a:pt x="9" y="31"/>
                </a:cubicBezTo>
                <a:cubicBezTo>
                  <a:pt x="8" y="31"/>
                  <a:pt x="6" y="30"/>
                  <a:pt x="5" y="30"/>
                </a:cubicBezTo>
                <a:cubicBezTo>
                  <a:pt x="6" y="37"/>
                  <a:pt x="6" y="37"/>
                  <a:pt x="6" y="37"/>
                </a:cubicBezTo>
                <a:cubicBezTo>
                  <a:pt x="7" y="42"/>
                  <a:pt x="12" y="45"/>
                  <a:pt x="16" y="44"/>
                </a:cubicBezTo>
                <a:close/>
                <a:moveTo>
                  <a:pt x="13" y="28"/>
                </a:moveTo>
                <a:cubicBezTo>
                  <a:pt x="14" y="28"/>
                  <a:pt x="14" y="28"/>
                  <a:pt x="15" y="28"/>
                </a:cubicBezTo>
                <a:cubicBezTo>
                  <a:pt x="14" y="24"/>
                  <a:pt x="14" y="24"/>
                  <a:pt x="14" y="24"/>
                </a:cubicBezTo>
                <a:cubicBezTo>
                  <a:pt x="13" y="24"/>
                  <a:pt x="13" y="24"/>
                  <a:pt x="13" y="24"/>
                </a:cubicBezTo>
                <a:cubicBezTo>
                  <a:pt x="12" y="24"/>
                  <a:pt x="12" y="24"/>
                  <a:pt x="12" y="24"/>
                </a:cubicBezTo>
                <a:cubicBezTo>
                  <a:pt x="10" y="25"/>
                  <a:pt x="8" y="23"/>
                  <a:pt x="7" y="21"/>
                </a:cubicBezTo>
                <a:cubicBezTo>
                  <a:pt x="5" y="10"/>
                  <a:pt x="5" y="10"/>
                  <a:pt x="5" y="10"/>
                </a:cubicBezTo>
                <a:cubicBezTo>
                  <a:pt x="4" y="7"/>
                  <a:pt x="6" y="5"/>
                  <a:pt x="9" y="4"/>
                </a:cubicBezTo>
                <a:cubicBezTo>
                  <a:pt x="9" y="4"/>
                  <a:pt x="9" y="4"/>
                  <a:pt x="9" y="4"/>
                </a:cubicBezTo>
                <a:cubicBezTo>
                  <a:pt x="11" y="4"/>
                  <a:pt x="14" y="6"/>
                  <a:pt x="14" y="8"/>
                </a:cubicBezTo>
                <a:cubicBezTo>
                  <a:pt x="15" y="13"/>
                  <a:pt x="15" y="13"/>
                  <a:pt x="15" y="13"/>
                </a:cubicBezTo>
                <a:cubicBezTo>
                  <a:pt x="17" y="13"/>
                  <a:pt x="18" y="14"/>
                  <a:pt x="20" y="15"/>
                </a:cubicBezTo>
                <a:cubicBezTo>
                  <a:pt x="18" y="7"/>
                  <a:pt x="18" y="7"/>
                  <a:pt x="18" y="7"/>
                </a:cubicBezTo>
                <a:cubicBezTo>
                  <a:pt x="17" y="3"/>
                  <a:pt x="13" y="0"/>
                  <a:pt x="8" y="0"/>
                </a:cubicBezTo>
                <a:cubicBezTo>
                  <a:pt x="8" y="1"/>
                  <a:pt x="8" y="1"/>
                  <a:pt x="8" y="1"/>
                </a:cubicBezTo>
                <a:cubicBezTo>
                  <a:pt x="3" y="1"/>
                  <a:pt x="0" y="6"/>
                  <a:pt x="1" y="11"/>
                </a:cubicBezTo>
                <a:cubicBezTo>
                  <a:pt x="3" y="21"/>
                  <a:pt x="3" y="21"/>
                  <a:pt x="3" y="21"/>
                </a:cubicBezTo>
                <a:cubicBezTo>
                  <a:pt x="4" y="26"/>
                  <a:pt x="9" y="29"/>
                  <a:pt x="13" y="28"/>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Freeform 27"/>
          <p:cNvSpPr/>
          <p:nvPr/>
        </p:nvSpPr>
        <p:spPr bwMode="auto">
          <a:xfrm>
            <a:off x="10503346" y="4141591"/>
            <a:ext cx="219892" cy="221358"/>
          </a:xfrm>
          <a:custGeom>
            <a:avLst/>
            <a:gdLst>
              <a:gd name="T0" fmla="*/ 29 w 92"/>
              <a:gd name="T1" fmla="*/ 18 h 92"/>
              <a:gd name="T2" fmla="*/ 92 w 92"/>
              <a:gd name="T3" fmla="*/ 0 h 92"/>
              <a:gd name="T4" fmla="*/ 92 w 92"/>
              <a:gd name="T5" fmla="*/ 6 h 92"/>
              <a:gd name="T6" fmla="*/ 92 w 92"/>
              <a:gd name="T7" fmla="*/ 18 h 92"/>
              <a:gd name="T8" fmla="*/ 92 w 92"/>
              <a:gd name="T9" fmla="*/ 67 h 92"/>
              <a:gd name="T10" fmla="*/ 72 w 92"/>
              <a:gd name="T11" fmla="*/ 81 h 92"/>
              <a:gd name="T12" fmla="*/ 52 w 92"/>
              <a:gd name="T13" fmla="*/ 67 h 92"/>
              <a:gd name="T14" fmla="*/ 72 w 92"/>
              <a:gd name="T15" fmla="*/ 52 h 92"/>
              <a:gd name="T16" fmla="*/ 80 w 92"/>
              <a:gd name="T17" fmla="*/ 54 h 92"/>
              <a:gd name="T18" fmla="*/ 80 w 92"/>
              <a:gd name="T19" fmla="*/ 24 h 92"/>
              <a:gd name="T20" fmla="*/ 40 w 92"/>
              <a:gd name="T21" fmla="*/ 35 h 92"/>
              <a:gd name="T22" fmla="*/ 40 w 92"/>
              <a:gd name="T23" fmla="*/ 78 h 92"/>
              <a:gd name="T24" fmla="*/ 20 w 92"/>
              <a:gd name="T25" fmla="*/ 92 h 92"/>
              <a:gd name="T26" fmla="*/ 0 w 92"/>
              <a:gd name="T27" fmla="*/ 78 h 92"/>
              <a:gd name="T28" fmla="*/ 20 w 92"/>
              <a:gd name="T29" fmla="*/ 64 h 92"/>
              <a:gd name="T30" fmla="*/ 29 w 92"/>
              <a:gd name="T31" fmla="*/ 65 h 92"/>
              <a:gd name="T32" fmla="*/ 29 w 92"/>
              <a:gd name="T33" fmla="*/ 35 h 92"/>
              <a:gd name="T34" fmla="*/ 29 w 92"/>
              <a:gd name="T35" fmla="*/ 18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8"/>
                </a:moveTo>
                <a:cubicBezTo>
                  <a:pt x="92" y="0"/>
                  <a:pt x="92" y="0"/>
                  <a:pt x="92" y="0"/>
                </a:cubicBezTo>
                <a:cubicBezTo>
                  <a:pt x="92" y="6"/>
                  <a:pt x="92" y="6"/>
                  <a:pt x="92" y="6"/>
                </a:cubicBezTo>
                <a:cubicBezTo>
                  <a:pt x="92" y="18"/>
                  <a:pt x="92" y="18"/>
                  <a:pt x="92" y="18"/>
                </a:cubicBezTo>
                <a:cubicBezTo>
                  <a:pt x="92" y="67"/>
                  <a:pt x="92" y="67"/>
                  <a:pt x="92" y="67"/>
                </a:cubicBezTo>
                <a:cubicBezTo>
                  <a:pt x="92" y="74"/>
                  <a:pt x="83" y="81"/>
                  <a:pt x="72" y="81"/>
                </a:cubicBezTo>
                <a:cubicBezTo>
                  <a:pt x="61" y="81"/>
                  <a:pt x="52" y="74"/>
                  <a:pt x="52" y="67"/>
                </a:cubicBezTo>
                <a:cubicBezTo>
                  <a:pt x="52" y="59"/>
                  <a:pt x="61" y="52"/>
                  <a:pt x="72" y="52"/>
                </a:cubicBezTo>
                <a:cubicBezTo>
                  <a:pt x="75" y="52"/>
                  <a:pt x="78" y="53"/>
                  <a:pt x="80" y="54"/>
                </a:cubicBezTo>
                <a:cubicBezTo>
                  <a:pt x="80" y="24"/>
                  <a:pt x="80" y="24"/>
                  <a:pt x="80" y="24"/>
                </a:cubicBezTo>
                <a:cubicBezTo>
                  <a:pt x="40" y="35"/>
                  <a:pt x="40" y="35"/>
                  <a:pt x="40" y="35"/>
                </a:cubicBezTo>
                <a:cubicBezTo>
                  <a:pt x="40" y="78"/>
                  <a:pt x="40" y="78"/>
                  <a:pt x="40" y="78"/>
                </a:cubicBezTo>
                <a:cubicBezTo>
                  <a:pt x="40" y="86"/>
                  <a:pt x="31" y="92"/>
                  <a:pt x="20" y="92"/>
                </a:cubicBezTo>
                <a:cubicBezTo>
                  <a:pt x="9" y="92"/>
                  <a:pt x="0" y="86"/>
                  <a:pt x="0" y="78"/>
                </a:cubicBezTo>
                <a:cubicBezTo>
                  <a:pt x="0" y="70"/>
                  <a:pt x="9" y="64"/>
                  <a:pt x="20" y="64"/>
                </a:cubicBezTo>
                <a:cubicBezTo>
                  <a:pt x="23" y="64"/>
                  <a:pt x="26" y="64"/>
                  <a:pt x="29" y="65"/>
                </a:cubicBezTo>
                <a:cubicBezTo>
                  <a:pt x="29" y="35"/>
                  <a:pt x="29" y="35"/>
                  <a:pt x="29" y="35"/>
                </a:cubicBezTo>
                <a:lnTo>
                  <a:pt x="29" y="18"/>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Freeform 28"/>
          <p:cNvSpPr>
            <a:spLocks noEditPoints="1"/>
          </p:cNvSpPr>
          <p:nvPr/>
        </p:nvSpPr>
        <p:spPr bwMode="auto">
          <a:xfrm>
            <a:off x="10680727" y="3657825"/>
            <a:ext cx="155392" cy="218426"/>
          </a:xfrm>
          <a:custGeom>
            <a:avLst/>
            <a:gdLst>
              <a:gd name="T0" fmla="*/ 38 w 65"/>
              <a:gd name="T1" fmla="*/ 46 h 91"/>
              <a:gd name="T2" fmla="*/ 46 w 65"/>
              <a:gd name="T3" fmla="*/ 26 h 91"/>
              <a:gd name="T4" fmla="*/ 52 w 65"/>
              <a:gd name="T5" fmla="*/ 33 h 91"/>
              <a:gd name="T6" fmla="*/ 47 w 65"/>
              <a:gd name="T7" fmla="*/ 46 h 91"/>
              <a:gd name="T8" fmla="*/ 52 w 65"/>
              <a:gd name="T9" fmla="*/ 59 h 91"/>
              <a:gd name="T10" fmla="*/ 45 w 65"/>
              <a:gd name="T11" fmla="*/ 65 h 91"/>
              <a:gd name="T12" fmla="*/ 38 w 65"/>
              <a:gd name="T13" fmla="*/ 46 h 91"/>
              <a:gd name="T14" fmla="*/ 32 w 65"/>
              <a:gd name="T15" fmla="*/ 78 h 91"/>
              <a:gd name="T16" fmla="*/ 19 w 65"/>
              <a:gd name="T17" fmla="*/ 46 h 91"/>
              <a:gd name="T18" fmla="*/ 33 w 65"/>
              <a:gd name="T19" fmla="*/ 13 h 91"/>
              <a:gd name="T20" fmla="*/ 39 w 65"/>
              <a:gd name="T21" fmla="*/ 20 h 91"/>
              <a:gd name="T22" fmla="*/ 39 w 65"/>
              <a:gd name="T23" fmla="*/ 20 h 91"/>
              <a:gd name="T24" fmla="*/ 28 w 65"/>
              <a:gd name="T25" fmla="*/ 46 h 91"/>
              <a:gd name="T26" fmla="*/ 39 w 65"/>
              <a:gd name="T27" fmla="*/ 72 h 91"/>
              <a:gd name="T28" fmla="*/ 32 w 65"/>
              <a:gd name="T29" fmla="*/ 78 h 91"/>
              <a:gd name="T30" fmla="*/ 6 w 65"/>
              <a:gd name="T31" fmla="*/ 20 h 91"/>
              <a:gd name="T32" fmla="*/ 20 w 65"/>
              <a:gd name="T33" fmla="*/ 0 h 91"/>
              <a:gd name="T34" fmla="*/ 20 w 65"/>
              <a:gd name="T35" fmla="*/ 0 h 91"/>
              <a:gd name="T36" fmla="*/ 27 w 65"/>
              <a:gd name="T37" fmla="*/ 6 h 91"/>
              <a:gd name="T38" fmla="*/ 10 w 65"/>
              <a:gd name="T39" fmla="*/ 45 h 91"/>
              <a:gd name="T40" fmla="*/ 26 w 65"/>
              <a:gd name="T41" fmla="*/ 85 h 91"/>
              <a:gd name="T42" fmla="*/ 19 w 65"/>
              <a:gd name="T43" fmla="*/ 91 h 91"/>
              <a:gd name="T44" fmla="*/ 5 w 65"/>
              <a:gd name="T45" fmla="*/ 70 h 91"/>
              <a:gd name="T46" fmla="*/ 1 w 65"/>
              <a:gd name="T47" fmla="*/ 45 h 91"/>
              <a:gd name="T48" fmla="*/ 6 w 65"/>
              <a:gd name="T49" fmla="*/ 20 h 91"/>
              <a:gd name="T50" fmla="*/ 61 w 65"/>
              <a:gd name="T51" fmla="*/ 51 h 91"/>
              <a:gd name="T52" fmla="*/ 65 w 65"/>
              <a:gd name="T53" fmla="*/ 46 h 91"/>
              <a:gd name="T54" fmla="*/ 61 w 65"/>
              <a:gd name="T55" fmla="*/ 41 h 91"/>
              <a:gd name="T56" fmla="*/ 56 w 65"/>
              <a:gd name="T57" fmla="*/ 46 h 91"/>
              <a:gd name="T58" fmla="*/ 61 w 65"/>
              <a:gd name="T59" fmla="*/ 5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5" h="91">
                <a:moveTo>
                  <a:pt x="38" y="46"/>
                </a:moveTo>
                <a:cubicBezTo>
                  <a:pt x="38" y="38"/>
                  <a:pt x="41" y="31"/>
                  <a:pt x="46" y="26"/>
                </a:cubicBezTo>
                <a:cubicBezTo>
                  <a:pt x="52" y="33"/>
                  <a:pt x="52" y="33"/>
                  <a:pt x="52" y="33"/>
                </a:cubicBezTo>
                <a:cubicBezTo>
                  <a:pt x="49" y="36"/>
                  <a:pt x="47" y="41"/>
                  <a:pt x="47" y="46"/>
                </a:cubicBezTo>
                <a:cubicBezTo>
                  <a:pt x="47" y="51"/>
                  <a:pt x="49" y="56"/>
                  <a:pt x="52" y="59"/>
                </a:cubicBezTo>
                <a:cubicBezTo>
                  <a:pt x="45" y="65"/>
                  <a:pt x="45" y="65"/>
                  <a:pt x="45" y="65"/>
                </a:cubicBezTo>
                <a:cubicBezTo>
                  <a:pt x="40" y="60"/>
                  <a:pt x="37" y="53"/>
                  <a:pt x="38" y="46"/>
                </a:cubicBezTo>
                <a:close/>
                <a:moveTo>
                  <a:pt x="32" y="78"/>
                </a:moveTo>
                <a:cubicBezTo>
                  <a:pt x="24" y="69"/>
                  <a:pt x="19" y="58"/>
                  <a:pt x="19" y="46"/>
                </a:cubicBezTo>
                <a:cubicBezTo>
                  <a:pt x="19" y="33"/>
                  <a:pt x="24" y="22"/>
                  <a:pt x="33" y="13"/>
                </a:cubicBezTo>
                <a:cubicBezTo>
                  <a:pt x="39" y="20"/>
                  <a:pt x="39" y="20"/>
                  <a:pt x="39" y="20"/>
                </a:cubicBezTo>
                <a:cubicBezTo>
                  <a:pt x="39" y="20"/>
                  <a:pt x="39" y="20"/>
                  <a:pt x="39" y="20"/>
                </a:cubicBezTo>
                <a:cubicBezTo>
                  <a:pt x="32" y="27"/>
                  <a:pt x="28" y="36"/>
                  <a:pt x="28" y="46"/>
                </a:cubicBezTo>
                <a:cubicBezTo>
                  <a:pt x="28" y="55"/>
                  <a:pt x="32" y="65"/>
                  <a:pt x="39" y="72"/>
                </a:cubicBezTo>
                <a:lnTo>
                  <a:pt x="32" y="78"/>
                </a:lnTo>
                <a:close/>
                <a:moveTo>
                  <a:pt x="6" y="20"/>
                </a:moveTo>
                <a:cubicBezTo>
                  <a:pt x="9" y="13"/>
                  <a:pt x="14" y="6"/>
                  <a:pt x="20" y="0"/>
                </a:cubicBezTo>
                <a:cubicBezTo>
                  <a:pt x="20" y="0"/>
                  <a:pt x="20" y="0"/>
                  <a:pt x="20" y="0"/>
                </a:cubicBezTo>
                <a:cubicBezTo>
                  <a:pt x="27" y="6"/>
                  <a:pt x="27" y="6"/>
                  <a:pt x="27" y="6"/>
                </a:cubicBezTo>
                <a:cubicBezTo>
                  <a:pt x="16" y="17"/>
                  <a:pt x="10" y="31"/>
                  <a:pt x="10" y="45"/>
                </a:cubicBezTo>
                <a:cubicBezTo>
                  <a:pt x="10" y="60"/>
                  <a:pt x="15" y="74"/>
                  <a:pt x="26" y="85"/>
                </a:cubicBezTo>
                <a:cubicBezTo>
                  <a:pt x="19" y="91"/>
                  <a:pt x="19" y="91"/>
                  <a:pt x="19" y="91"/>
                </a:cubicBezTo>
                <a:cubicBezTo>
                  <a:pt x="13" y="85"/>
                  <a:pt x="9" y="78"/>
                  <a:pt x="5" y="70"/>
                </a:cubicBezTo>
                <a:cubicBezTo>
                  <a:pt x="2" y="62"/>
                  <a:pt x="0" y="54"/>
                  <a:pt x="1" y="45"/>
                </a:cubicBezTo>
                <a:cubicBezTo>
                  <a:pt x="1" y="37"/>
                  <a:pt x="3" y="28"/>
                  <a:pt x="6" y="20"/>
                </a:cubicBezTo>
                <a:close/>
                <a:moveTo>
                  <a:pt x="61" y="51"/>
                </a:moveTo>
                <a:cubicBezTo>
                  <a:pt x="63" y="51"/>
                  <a:pt x="65" y="49"/>
                  <a:pt x="65" y="46"/>
                </a:cubicBezTo>
                <a:cubicBezTo>
                  <a:pt x="65" y="44"/>
                  <a:pt x="63" y="41"/>
                  <a:pt x="61" y="41"/>
                </a:cubicBezTo>
                <a:cubicBezTo>
                  <a:pt x="58" y="41"/>
                  <a:pt x="56" y="43"/>
                  <a:pt x="56" y="46"/>
                </a:cubicBezTo>
                <a:cubicBezTo>
                  <a:pt x="56" y="49"/>
                  <a:pt x="58" y="51"/>
                  <a:pt x="61" y="51"/>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Freeform 29"/>
          <p:cNvSpPr>
            <a:spLocks noEditPoints="1"/>
          </p:cNvSpPr>
          <p:nvPr/>
        </p:nvSpPr>
        <p:spPr bwMode="auto">
          <a:xfrm>
            <a:off x="10623554" y="3892379"/>
            <a:ext cx="150993" cy="150993"/>
          </a:xfrm>
          <a:custGeom>
            <a:avLst/>
            <a:gdLst>
              <a:gd name="T0" fmla="*/ 63 w 103"/>
              <a:gd name="T1" fmla="*/ 27 h 103"/>
              <a:gd name="T2" fmla="*/ 65 w 103"/>
              <a:gd name="T3" fmla="*/ 2 h 103"/>
              <a:gd name="T4" fmla="*/ 19 w 103"/>
              <a:gd name="T5" fmla="*/ 0 h 103"/>
              <a:gd name="T6" fmla="*/ 1 w 103"/>
              <a:gd name="T7" fmla="*/ 20 h 103"/>
              <a:gd name="T8" fmla="*/ 0 w 103"/>
              <a:gd name="T9" fmla="*/ 77 h 103"/>
              <a:gd name="T10" fmla="*/ 39 w 103"/>
              <a:gd name="T11" fmla="*/ 77 h 103"/>
              <a:gd name="T12" fmla="*/ 37 w 103"/>
              <a:gd name="T13" fmla="*/ 102 h 103"/>
              <a:gd name="T14" fmla="*/ 101 w 103"/>
              <a:gd name="T15" fmla="*/ 103 h 103"/>
              <a:gd name="T16" fmla="*/ 103 w 103"/>
              <a:gd name="T17" fmla="*/ 27 h 103"/>
              <a:gd name="T18" fmla="*/ 63 w 103"/>
              <a:gd name="T19" fmla="*/ 27 h 103"/>
              <a:gd name="T20" fmla="*/ 19 w 103"/>
              <a:gd name="T21" fmla="*/ 10 h 103"/>
              <a:gd name="T22" fmla="*/ 19 w 103"/>
              <a:gd name="T23" fmla="*/ 20 h 103"/>
              <a:gd name="T24" fmla="*/ 9 w 103"/>
              <a:gd name="T25" fmla="*/ 20 h 103"/>
              <a:gd name="T26" fmla="*/ 19 w 103"/>
              <a:gd name="T27" fmla="*/ 10 h 103"/>
              <a:gd name="T28" fmla="*/ 6 w 103"/>
              <a:gd name="T29" fmla="*/ 71 h 103"/>
              <a:gd name="T30" fmla="*/ 6 w 103"/>
              <a:gd name="T31" fmla="*/ 27 h 103"/>
              <a:gd name="T32" fmla="*/ 26 w 103"/>
              <a:gd name="T33" fmla="*/ 27 h 103"/>
              <a:gd name="T34" fmla="*/ 26 w 103"/>
              <a:gd name="T35" fmla="*/ 7 h 103"/>
              <a:gd name="T36" fmla="*/ 58 w 103"/>
              <a:gd name="T37" fmla="*/ 7 h 103"/>
              <a:gd name="T38" fmla="*/ 58 w 103"/>
              <a:gd name="T39" fmla="*/ 27 h 103"/>
              <a:gd name="T40" fmla="*/ 39 w 103"/>
              <a:gd name="T41" fmla="*/ 46 h 103"/>
              <a:gd name="T42" fmla="*/ 39 w 103"/>
              <a:gd name="T43" fmla="*/ 71 h 103"/>
              <a:gd name="T44" fmla="*/ 6 w 103"/>
              <a:gd name="T45" fmla="*/ 71 h 103"/>
              <a:gd name="T46" fmla="*/ 57 w 103"/>
              <a:gd name="T47" fmla="*/ 36 h 103"/>
              <a:gd name="T48" fmla="*/ 57 w 103"/>
              <a:gd name="T49" fmla="*/ 46 h 103"/>
              <a:gd name="T50" fmla="*/ 47 w 103"/>
              <a:gd name="T51" fmla="*/ 46 h 103"/>
              <a:gd name="T52" fmla="*/ 57 w 103"/>
              <a:gd name="T53" fmla="*/ 36 h 103"/>
              <a:gd name="T54" fmla="*/ 94 w 103"/>
              <a:gd name="T55" fmla="*/ 97 h 103"/>
              <a:gd name="T56" fmla="*/ 44 w 103"/>
              <a:gd name="T57" fmla="*/ 97 h 103"/>
              <a:gd name="T58" fmla="*/ 45 w 103"/>
              <a:gd name="T59" fmla="*/ 51 h 103"/>
              <a:gd name="T60" fmla="*/ 63 w 103"/>
              <a:gd name="T61" fmla="*/ 53 h 103"/>
              <a:gd name="T62" fmla="*/ 63 w 103"/>
              <a:gd name="T63" fmla="*/ 33 h 103"/>
              <a:gd name="T64" fmla="*/ 96 w 103"/>
              <a:gd name="T65" fmla="*/ 33 h 103"/>
              <a:gd name="T66" fmla="*/ 94 w 103"/>
              <a:gd name="T67" fmla="*/ 97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3" h="103">
                <a:moveTo>
                  <a:pt x="63" y="27"/>
                </a:moveTo>
                <a:lnTo>
                  <a:pt x="65" y="2"/>
                </a:lnTo>
                <a:lnTo>
                  <a:pt x="19" y="0"/>
                </a:lnTo>
                <a:lnTo>
                  <a:pt x="1" y="20"/>
                </a:lnTo>
                <a:lnTo>
                  <a:pt x="0" y="77"/>
                </a:lnTo>
                <a:lnTo>
                  <a:pt x="39" y="77"/>
                </a:lnTo>
                <a:lnTo>
                  <a:pt x="37" y="102"/>
                </a:lnTo>
                <a:lnTo>
                  <a:pt x="101" y="103"/>
                </a:lnTo>
                <a:lnTo>
                  <a:pt x="103" y="27"/>
                </a:lnTo>
                <a:lnTo>
                  <a:pt x="63" y="27"/>
                </a:lnTo>
                <a:close/>
                <a:moveTo>
                  <a:pt x="19" y="10"/>
                </a:moveTo>
                <a:lnTo>
                  <a:pt x="19" y="20"/>
                </a:lnTo>
                <a:lnTo>
                  <a:pt x="9" y="20"/>
                </a:lnTo>
                <a:lnTo>
                  <a:pt x="19" y="10"/>
                </a:lnTo>
                <a:close/>
                <a:moveTo>
                  <a:pt x="6" y="71"/>
                </a:moveTo>
                <a:lnTo>
                  <a:pt x="6" y="27"/>
                </a:lnTo>
                <a:lnTo>
                  <a:pt x="26" y="27"/>
                </a:lnTo>
                <a:lnTo>
                  <a:pt x="26" y="7"/>
                </a:lnTo>
                <a:lnTo>
                  <a:pt x="58" y="7"/>
                </a:lnTo>
                <a:lnTo>
                  <a:pt x="58" y="27"/>
                </a:lnTo>
                <a:lnTo>
                  <a:pt x="39" y="46"/>
                </a:lnTo>
                <a:lnTo>
                  <a:pt x="39" y="71"/>
                </a:lnTo>
                <a:lnTo>
                  <a:pt x="6" y="71"/>
                </a:lnTo>
                <a:close/>
                <a:moveTo>
                  <a:pt x="57" y="36"/>
                </a:moveTo>
                <a:lnTo>
                  <a:pt x="57" y="46"/>
                </a:lnTo>
                <a:lnTo>
                  <a:pt x="47" y="46"/>
                </a:lnTo>
                <a:lnTo>
                  <a:pt x="57" y="36"/>
                </a:lnTo>
                <a:close/>
                <a:moveTo>
                  <a:pt x="94" y="97"/>
                </a:moveTo>
                <a:lnTo>
                  <a:pt x="44" y="97"/>
                </a:lnTo>
                <a:lnTo>
                  <a:pt x="45" y="51"/>
                </a:lnTo>
                <a:lnTo>
                  <a:pt x="63" y="53"/>
                </a:lnTo>
                <a:lnTo>
                  <a:pt x="63" y="33"/>
                </a:lnTo>
                <a:lnTo>
                  <a:pt x="96" y="33"/>
                </a:lnTo>
                <a:lnTo>
                  <a:pt x="94" y="9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Freeform 30"/>
          <p:cNvSpPr>
            <a:spLocks noEditPoints="1"/>
          </p:cNvSpPr>
          <p:nvPr/>
        </p:nvSpPr>
        <p:spPr bwMode="auto">
          <a:xfrm>
            <a:off x="10428583" y="4975717"/>
            <a:ext cx="244815" cy="208166"/>
          </a:xfrm>
          <a:custGeom>
            <a:avLst/>
            <a:gdLst>
              <a:gd name="T0" fmla="*/ 76 w 102"/>
              <a:gd name="T1" fmla="*/ 1 h 87"/>
              <a:gd name="T2" fmla="*/ 7 w 102"/>
              <a:gd name="T3" fmla="*/ 22 h 87"/>
              <a:gd name="T4" fmla="*/ 1 w 102"/>
              <a:gd name="T5" fmla="*/ 32 h 87"/>
              <a:gd name="T6" fmla="*/ 15 w 102"/>
              <a:gd name="T7" fmla="*/ 80 h 87"/>
              <a:gd name="T8" fmla="*/ 26 w 102"/>
              <a:gd name="T9" fmla="*/ 86 h 87"/>
              <a:gd name="T10" fmla="*/ 95 w 102"/>
              <a:gd name="T11" fmla="*/ 65 h 87"/>
              <a:gd name="T12" fmla="*/ 101 w 102"/>
              <a:gd name="T13" fmla="*/ 55 h 87"/>
              <a:gd name="T14" fmla="*/ 87 w 102"/>
              <a:gd name="T15" fmla="*/ 7 h 87"/>
              <a:gd name="T16" fmla="*/ 76 w 102"/>
              <a:gd name="T17" fmla="*/ 1 h 87"/>
              <a:gd name="T18" fmla="*/ 8 w 102"/>
              <a:gd name="T19" fmla="*/ 27 h 87"/>
              <a:gd name="T20" fmla="*/ 78 w 102"/>
              <a:gd name="T21" fmla="*/ 7 h 87"/>
              <a:gd name="T22" fmla="*/ 81 w 102"/>
              <a:gd name="T23" fmla="*/ 8 h 87"/>
              <a:gd name="T24" fmla="*/ 84 w 102"/>
              <a:gd name="T25" fmla="*/ 17 h 87"/>
              <a:gd name="T26" fmla="*/ 9 w 102"/>
              <a:gd name="T27" fmla="*/ 38 h 87"/>
              <a:gd name="T28" fmla="*/ 7 w 102"/>
              <a:gd name="T29" fmla="*/ 30 h 87"/>
              <a:gd name="T30" fmla="*/ 8 w 102"/>
              <a:gd name="T31" fmla="*/ 27 h 87"/>
              <a:gd name="T32" fmla="*/ 94 w 102"/>
              <a:gd name="T33" fmla="*/ 60 h 87"/>
              <a:gd name="T34" fmla="*/ 24 w 102"/>
              <a:gd name="T35" fmla="*/ 80 h 87"/>
              <a:gd name="T36" fmla="*/ 21 w 102"/>
              <a:gd name="T37" fmla="*/ 78 h 87"/>
              <a:gd name="T38" fmla="*/ 14 w 102"/>
              <a:gd name="T39" fmla="*/ 54 h 87"/>
              <a:gd name="T40" fmla="*/ 88 w 102"/>
              <a:gd name="T41" fmla="*/ 33 h 87"/>
              <a:gd name="T42" fmla="*/ 95 w 102"/>
              <a:gd name="T43" fmla="*/ 57 h 87"/>
              <a:gd name="T44" fmla="*/ 94 w 102"/>
              <a:gd name="T45" fmla="*/ 60 h 87"/>
              <a:gd name="T46" fmla="*/ 22 w 102"/>
              <a:gd name="T47" fmla="*/ 64 h 87"/>
              <a:gd name="T48" fmla="*/ 27 w 102"/>
              <a:gd name="T49" fmla="*/ 62 h 87"/>
              <a:gd name="T50" fmla="*/ 31 w 102"/>
              <a:gd name="T51" fmla="*/ 73 h 87"/>
              <a:gd name="T52" fmla="*/ 25 w 102"/>
              <a:gd name="T53" fmla="*/ 74 h 87"/>
              <a:gd name="T54" fmla="*/ 22 w 102"/>
              <a:gd name="T55" fmla="*/ 64 h 87"/>
              <a:gd name="T56" fmla="*/ 33 w 102"/>
              <a:gd name="T57" fmla="*/ 60 h 87"/>
              <a:gd name="T58" fmla="*/ 38 w 102"/>
              <a:gd name="T59" fmla="*/ 59 h 87"/>
              <a:gd name="T60" fmla="*/ 41 w 102"/>
              <a:gd name="T61" fmla="*/ 70 h 87"/>
              <a:gd name="T62" fmla="*/ 36 w 102"/>
              <a:gd name="T63" fmla="*/ 71 h 87"/>
              <a:gd name="T64" fmla="*/ 33 w 102"/>
              <a:gd name="T65" fmla="*/ 60 h 87"/>
              <a:gd name="T66" fmla="*/ 43 w 102"/>
              <a:gd name="T67" fmla="*/ 57 h 87"/>
              <a:gd name="T68" fmla="*/ 49 w 102"/>
              <a:gd name="T69" fmla="*/ 56 h 87"/>
              <a:gd name="T70" fmla="*/ 52 w 102"/>
              <a:gd name="T71" fmla="*/ 66 h 87"/>
              <a:gd name="T72" fmla="*/ 47 w 102"/>
              <a:gd name="T73" fmla="*/ 68 h 87"/>
              <a:gd name="T74" fmla="*/ 43 w 102"/>
              <a:gd name="T75"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2" h="87">
                <a:moveTo>
                  <a:pt x="76" y="1"/>
                </a:moveTo>
                <a:cubicBezTo>
                  <a:pt x="7" y="22"/>
                  <a:pt x="7" y="22"/>
                  <a:pt x="7" y="22"/>
                </a:cubicBezTo>
                <a:cubicBezTo>
                  <a:pt x="2" y="23"/>
                  <a:pt x="0" y="28"/>
                  <a:pt x="1" y="32"/>
                </a:cubicBezTo>
                <a:cubicBezTo>
                  <a:pt x="15" y="80"/>
                  <a:pt x="15" y="80"/>
                  <a:pt x="15" y="80"/>
                </a:cubicBezTo>
                <a:cubicBezTo>
                  <a:pt x="17" y="84"/>
                  <a:pt x="21" y="87"/>
                  <a:pt x="26" y="86"/>
                </a:cubicBezTo>
                <a:cubicBezTo>
                  <a:pt x="95" y="65"/>
                  <a:pt x="95" y="65"/>
                  <a:pt x="95" y="65"/>
                </a:cubicBezTo>
                <a:cubicBezTo>
                  <a:pt x="100" y="64"/>
                  <a:pt x="102" y="59"/>
                  <a:pt x="101" y="55"/>
                </a:cubicBezTo>
                <a:cubicBezTo>
                  <a:pt x="87" y="7"/>
                  <a:pt x="87" y="7"/>
                  <a:pt x="87" y="7"/>
                </a:cubicBezTo>
                <a:cubicBezTo>
                  <a:pt x="85" y="3"/>
                  <a:pt x="81" y="0"/>
                  <a:pt x="76" y="1"/>
                </a:cubicBezTo>
                <a:close/>
                <a:moveTo>
                  <a:pt x="8" y="27"/>
                </a:moveTo>
                <a:cubicBezTo>
                  <a:pt x="78" y="7"/>
                  <a:pt x="78" y="7"/>
                  <a:pt x="78" y="7"/>
                </a:cubicBezTo>
                <a:cubicBezTo>
                  <a:pt x="79" y="6"/>
                  <a:pt x="81" y="7"/>
                  <a:pt x="81" y="8"/>
                </a:cubicBezTo>
                <a:cubicBezTo>
                  <a:pt x="84" y="17"/>
                  <a:pt x="84" y="17"/>
                  <a:pt x="84" y="17"/>
                </a:cubicBezTo>
                <a:cubicBezTo>
                  <a:pt x="9" y="38"/>
                  <a:pt x="9" y="38"/>
                  <a:pt x="9" y="38"/>
                </a:cubicBezTo>
                <a:cubicBezTo>
                  <a:pt x="7" y="30"/>
                  <a:pt x="7" y="30"/>
                  <a:pt x="7" y="30"/>
                </a:cubicBezTo>
                <a:cubicBezTo>
                  <a:pt x="6" y="29"/>
                  <a:pt x="7" y="27"/>
                  <a:pt x="8" y="27"/>
                </a:cubicBezTo>
                <a:close/>
                <a:moveTo>
                  <a:pt x="94" y="60"/>
                </a:moveTo>
                <a:cubicBezTo>
                  <a:pt x="24" y="80"/>
                  <a:pt x="24" y="80"/>
                  <a:pt x="24" y="80"/>
                </a:cubicBezTo>
                <a:cubicBezTo>
                  <a:pt x="23" y="81"/>
                  <a:pt x="21" y="80"/>
                  <a:pt x="21" y="78"/>
                </a:cubicBezTo>
                <a:cubicBezTo>
                  <a:pt x="14" y="54"/>
                  <a:pt x="14" y="54"/>
                  <a:pt x="14" y="54"/>
                </a:cubicBezTo>
                <a:cubicBezTo>
                  <a:pt x="88" y="33"/>
                  <a:pt x="88" y="33"/>
                  <a:pt x="88" y="33"/>
                </a:cubicBezTo>
                <a:cubicBezTo>
                  <a:pt x="95" y="57"/>
                  <a:pt x="95" y="57"/>
                  <a:pt x="95" y="57"/>
                </a:cubicBezTo>
                <a:cubicBezTo>
                  <a:pt x="96" y="58"/>
                  <a:pt x="95" y="60"/>
                  <a:pt x="94" y="60"/>
                </a:cubicBezTo>
                <a:close/>
                <a:moveTo>
                  <a:pt x="22" y="64"/>
                </a:moveTo>
                <a:cubicBezTo>
                  <a:pt x="27" y="62"/>
                  <a:pt x="27" y="62"/>
                  <a:pt x="27" y="62"/>
                </a:cubicBezTo>
                <a:cubicBezTo>
                  <a:pt x="31" y="73"/>
                  <a:pt x="31" y="73"/>
                  <a:pt x="31" y="73"/>
                </a:cubicBezTo>
                <a:cubicBezTo>
                  <a:pt x="25" y="74"/>
                  <a:pt x="25" y="74"/>
                  <a:pt x="25" y="74"/>
                </a:cubicBezTo>
                <a:lnTo>
                  <a:pt x="22" y="64"/>
                </a:lnTo>
                <a:close/>
                <a:moveTo>
                  <a:pt x="33" y="60"/>
                </a:moveTo>
                <a:cubicBezTo>
                  <a:pt x="38" y="59"/>
                  <a:pt x="38" y="59"/>
                  <a:pt x="38" y="59"/>
                </a:cubicBezTo>
                <a:cubicBezTo>
                  <a:pt x="41" y="70"/>
                  <a:pt x="41" y="70"/>
                  <a:pt x="41" y="70"/>
                </a:cubicBezTo>
                <a:cubicBezTo>
                  <a:pt x="36" y="71"/>
                  <a:pt x="36" y="71"/>
                  <a:pt x="36" y="71"/>
                </a:cubicBezTo>
                <a:lnTo>
                  <a:pt x="33" y="60"/>
                </a:lnTo>
                <a:close/>
                <a:moveTo>
                  <a:pt x="43" y="57"/>
                </a:moveTo>
                <a:cubicBezTo>
                  <a:pt x="49" y="56"/>
                  <a:pt x="49" y="56"/>
                  <a:pt x="49" y="56"/>
                </a:cubicBezTo>
                <a:cubicBezTo>
                  <a:pt x="52" y="66"/>
                  <a:pt x="52" y="66"/>
                  <a:pt x="52" y="66"/>
                </a:cubicBezTo>
                <a:cubicBezTo>
                  <a:pt x="47" y="68"/>
                  <a:pt x="47" y="68"/>
                  <a:pt x="47" y="68"/>
                </a:cubicBezTo>
                <a:lnTo>
                  <a:pt x="43" y="5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Freeform 31"/>
          <p:cNvSpPr/>
          <p:nvPr/>
        </p:nvSpPr>
        <p:spPr bwMode="auto">
          <a:xfrm>
            <a:off x="10519473" y="3459922"/>
            <a:ext cx="221359" cy="228689"/>
          </a:xfrm>
          <a:custGeom>
            <a:avLst/>
            <a:gdLst>
              <a:gd name="T0" fmla="*/ 65 w 92"/>
              <a:gd name="T1" fmla="*/ 96 h 96"/>
              <a:gd name="T2" fmla="*/ 36 w 92"/>
              <a:gd name="T3" fmla="*/ 49 h 96"/>
              <a:gd name="T4" fmla="*/ 36 w 92"/>
              <a:gd name="T5" fmla="*/ 72 h 96"/>
              <a:gd name="T6" fmla="*/ 0 w 92"/>
              <a:gd name="T7" fmla="*/ 36 h 96"/>
              <a:gd name="T8" fmla="*/ 36 w 92"/>
              <a:gd name="T9" fmla="*/ 0 h 96"/>
              <a:gd name="T10" fmla="*/ 36 w 92"/>
              <a:gd name="T11" fmla="*/ 24 h 96"/>
              <a:gd name="T12" fmla="*/ 65 w 92"/>
              <a:gd name="T13" fmla="*/ 96 h 96"/>
            </a:gdLst>
            <a:ahLst/>
            <a:cxnLst>
              <a:cxn ang="0">
                <a:pos x="T0" y="T1"/>
              </a:cxn>
              <a:cxn ang="0">
                <a:pos x="T2" y="T3"/>
              </a:cxn>
              <a:cxn ang="0">
                <a:pos x="T4" y="T5"/>
              </a:cxn>
              <a:cxn ang="0">
                <a:pos x="T6" y="T7"/>
              </a:cxn>
              <a:cxn ang="0">
                <a:pos x="T8" y="T9"/>
              </a:cxn>
              <a:cxn ang="0">
                <a:pos x="T10" y="T11"/>
              </a:cxn>
              <a:cxn ang="0">
                <a:pos x="T12" y="T13"/>
              </a:cxn>
            </a:cxnLst>
            <a:rect l="0" t="0" r="r" b="b"/>
            <a:pathLst>
              <a:path w="92" h="96">
                <a:moveTo>
                  <a:pt x="65" y="96"/>
                </a:moveTo>
                <a:cubicBezTo>
                  <a:pt x="76" y="77"/>
                  <a:pt x="78" y="48"/>
                  <a:pt x="36" y="49"/>
                </a:cubicBezTo>
                <a:cubicBezTo>
                  <a:pt x="36" y="72"/>
                  <a:pt x="36" y="72"/>
                  <a:pt x="36" y="72"/>
                </a:cubicBezTo>
                <a:cubicBezTo>
                  <a:pt x="0" y="36"/>
                  <a:pt x="0" y="36"/>
                  <a:pt x="0" y="36"/>
                </a:cubicBezTo>
                <a:cubicBezTo>
                  <a:pt x="36" y="0"/>
                  <a:pt x="36" y="0"/>
                  <a:pt x="36" y="0"/>
                </a:cubicBezTo>
                <a:cubicBezTo>
                  <a:pt x="36" y="24"/>
                  <a:pt x="36" y="24"/>
                  <a:pt x="36" y="24"/>
                </a:cubicBezTo>
                <a:cubicBezTo>
                  <a:pt x="86" y="22"/>
                  <a:pt x="92" y="68"/>
                  <a:pt x="65" y="96"/>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Freeform 32"/>
          <p:cNvSpPr>
            <a:spLocks noEditPoints="1"/>
          </p:cNvSpPr>
          <p:nvPr/>
        </p:nvSpPr>
        <p:spPr bwMode="auto">
          <a:xfrm>
            <a:off x="10454970" y="3634371"/>
            <a:ext cx="206700" cy="146595"/>
          </a:xfrm>
          <a:custGeom>
            <a:avLst/>
            <a:gdLst>
              <a:gd name="T0" fmla="*/ 70 w 86"/>
              <a:gd name="T1" fmla="*/ 58 h 61"/>
              <a:gd name="T2" fmla="*/ 75 w 86"/>
              <a:gd name="T3" fmla="*/ 49 h 61"/>
              <a:gd name="T4" fmla="*/ 80 w 86"/>
              <a:gd name="T5" fmla="*/ 41 h 61"/>
              <a:gd name="T6" fmla="*/ 85 w 86"/>
              <a:gd name="T7" fmla="*/ 32 h 61"/>
              <a:gd name="T8" fmla="*/ 83 w 86"/>
              <a:gd name="T9" fmla="*/ 25 h 61"/>
              <a:gd name="T10" fmla="*/ 65 w 86"/>
              <a:gd name="T11" fmla="*/ 9 h 61"/>
              <a:gd name="T12" fmla="*/ 58 w 86"/>
              <a:gd name="T13" fmla="*/ 9 h 61"/>
              <a:gd name="T14" fmla="*/ 50 w 86"/>
              <a:gd name="T15" fmla="*/ 17 h 61"/>
              <a:gd name="T16" fmla="*/ 49 w 86"/>
              <a:gd name="T17" fmla="*/ 18 h 61"/>
              <a:gd name="T18" fmla="*/ 17 w 86"/>
              <a:gd name="T19" fmla="*/ 0 h 61"/>
              <a:gd name="T20" fmla="*/ 0 w 86"/>
              <a:gd name="T21" fmla="*/ 3 h 61"/>
              <a:gd name="T22" fmla="*/ 4 w 86"/>
              <a:gd name="T23" fmla="*/ 16 h 61"/>
              <a:gd name="T24" fmla="*/ 9 w 86"/>
              <a:gd name="T25" fmla="*/ 15 h 61"/>
              <a:gd name="T26" fmla="*/ 11 w 86"/>
              <a:gd name="T27" fmla="*/ 24 h 61"/>
              <a:gd name="T28" fmla="*/ 20 w 86"/>
              <a:gd name="T29" fmla="*/ 21 h 61"/>
              <a:gd name="T30" fmla="*/ 23 w 86"/>
              <a:gd name="T31" fmla="*/ 30 h 61"/>
              <a:gd name="T32" fmla="*/ 32 w 86"/>
              <a:gd name="T33" fmla="*/ 27 h 61"/>
              <a:gd name="T34" fmla="*/ 35 w 86"/>
              <a:gd name="T35" fmla="*/ 36 h 61"/>
              <a:gd name="T36" fmla="*/ 39 w 86"/>
              <a:gd name="T37" fmla="*/ 35 h 61"/>
              <a:gd name="T38" fmla="*/ 39 w 86"/>
              <a:gd name="T39" fmla="*/ 36 h 61"/>
              <a:gd name="T40" fmla="*/ 37 w 86"/>
              <a:gd name="T41" fmla="*/ 47 h 61"/>
              <a:gd name="T42" fmla="*/ 41 w 86"/>
              <a:gd name="T43" fmla="*/ 53 h 61"/>
              <a:gd name="T44" fmla="*/ 64 w 86"/>
              <a:gd name="T45" fmla="*/ 61 h 61"/>
              <a:gd name="T46" fmla="*/ 70 w 86"/>
              <a:gd name="T47" fmla="*/ 58 h 61"/>
              <a:gd name="T48" fmla="*/ 15 w 86"/>
              <a:gd name="T49" fmla="*/ 10 h 61"/>
              <a:gd name="T50" fmla="*/ 18 w 86"/>
              <a:gd name="T51" fmla="*/ 6 h 61"/>
              <a:gd name="T52" fmla="*/ 46 w 86"/>
              <a:gd name="T53" fmla="*/ 21 h 61"/>
              <a:gd name="T54" fmla="*/ 43 w 86"/>
              <a:gd name="T55" fmla="*/ 25 h 61"/>
              <a:gd name="T56" fmla="*/ 15 w 86"/>
              <a:gd name="T57" fmla="*/ 10 h 61"/>
              <a:gd name="T58" fmla="*/ 61 w 86"/>
              <a:gd name="T59" fmla="*/ 54 h 61"/>
              <a:gd name="T60" fmla="*/ 57 w 86"/>
              <a:gd name="T61" fmla="*/ 52 h 61"/>
              <a:gd name="T62" fmla="*/ 56 w 86"/>
              <a:gd name="T63" fmla="*/ 49 h 61"/>
              <a:gd name="T64" fmla="*/ 69 w 86"/>
              <a:gd name="T65" fmla="*/ 24 h 61"/>
              <a:gd name="T66" fmla="*/ 72 w 86"/>
              <a:gd name="T67" fmla="*/ 23 h 61"/>
              <a:gd name="T68" fmla="*/ 77 w 86"/>
              <a:gd name="T69" fmla="*/ 26 h 61"/>
              <a:gd name="T70" fmla="*/ 77 w 86"/>
              <a:gd name="T71" fmla="*/ 29 h 61"/>
              <a:gd name="T72" fmla="*/ 64 w 86"/>
              <a:gd name="T73" fmla="*/ 53 h 61"/>
              <a:gd name="T74" fmla="*/ 61 w 86"/>
              <a:gd name="T75"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86" h="61">
                <a:moveTo>
                  <a:pt x="70" y="58"/>
                </a:moveTo>
                <a:cubicBezTo>
                  <a:pt x="75" y="49"/>
                  <a:pt x="75" y="49"/>
                  <a:pt x="75" y="49"/>
                </a:cubicBezTo>
                <a:cubicBezTo>
                  <a:pt x="77" y="47"/>
                  <a:pt x="79" y="43"/>
                  <a:pt x="80" y="41"/>
                </a:cubicBezTo>
                <a:cubicBezTo>
                  <a:pt x="85" y="32"/>
                  <a:pt x="85" y="32"/>
                  <a:pt x="85" y="32"/>
                </a:cubicBezTo>
                <a:cubicBezTo>
                  <a:pt x="86" y="29"/>
                  <a:pt x="85" y="26"/>
                  <a:pt x="83" y="25"/>
                </a:cubicBezTo>
                <a:cubicBezTo>
                  <a:pt x="65" y="9"/>
                  <a:pt x="65" y="9"/>
                  <a:pt x="65" y="9"/>
                </a:cubicBezTo>
                <a:cubicBezTo>
                  <a:pt x="63" y="7"/>
                  <a:pt x="60" y="8"/>
                  <a:pt x="58" y="9"/>
                </a:cubicBezTo>
                <a:cubicBezTo>
                  <a:pt x="50" y="17"/>
                  <a:pt x="50" y="17"/>
                  <a:pt x="50" y="17"/>
                </a:cubicBezTo>
                <a:cubicBezTo>
                  <a:pt x="49" y="17"/>
                  <a:pt x="49" y="18"/>
                  <a:pt x="49" y="18"/>
                </a:cubicBezTo>
                <a:cubicBezTo>
                  <a:pt x="17" y="0"/>
                  <a:pt x="17" y="0"/>
                  <a:pt x="17" y="0"/>
                </a:cubicBezTo>
                <a:cubicBezTo>
                  <a:pt x="0" y="3"/>
                  <a:pt x="0" y="3"/>
                  <a:pt x="0" y="3"/>
                </a:cubicBezTo>
                <a:cubicBezTo>
                  <a:pt x="4" y="16"/>
                  <a:pt x="4" y="16"/>
                  <a:pt x="4" y="16"/>
                </a:cubicBezTo>
                <a:cubicBezTo>
                  <a:pt x="9" y="15"/>
                  <a:pt x="9" y="15"/>
                  <a:pt x="9" y="15"/>
                </a:cubicBezTo>
                <a:cubicBezTo>
                  <a:pt x="11" y="24"/>
                  <a:pt x="11" y="24"/>
                  <a:pt x="11" y="24"/>
                </a:cubicBezTo>
                <a:cubicBezTo>
                  <a:pt x="20" y="21"/>
                  <a:pt x="20" y="21"/>
                  <a:pt x="20" y="21"/>
                </a:cubicBezTo>
                <a:cubicBezTo>
                  <a:pt x="23" y="30"/>
                  <a:pt x="23" y="30"/>
                  <a:pt x="23" y="30"/>
                </a:cubicBezTo>
                <a:cubicBezTo>
                  <a:pt x="32" y="27"/>
                  <a:pt x="32" y="27"/>
                  <a:pt x="32" y="27"/>
                </a:cubicBezTo>
                <a:cubicBezTo>
                  <a:pt x="35" y="36"/>
                  <a:pt x="35" y="36"/>
                  <a:pt x="35" y="36"/>
                </a:cubicBezTo>
                <a:cubicBezTo>
                  <a:pt x="39" y="35"/>
                  <a:pt x="39" y="35"/>
                  <a:pt x="39" y="35"/>
                </a:cubicBezTo>
                <a:cubicBezTo>
                  <a:pt x="39" y="35"/>
                  <a:pt x="39" y="36"/>
                  <a:pt x="39" y="36"/>
                </a:cubicBezTo>
                <a:cubicBezTo>
                  <a:pt x="37" y="47"/>
                  <a:pt x="37" y="47"/>
                  <a:pt x="37" y="47"/>
                </a:cubicBezTo>
                <a:cubicBezTo>
                  <a:pt x="37" y="50"/>
                  <a:pt x="38" y="53"/>
                  <a:pt x="41" y="53"/>
                </a:cubicBezTo>
                <a:cubicBezTo>
                  <a:pt x="64" y="61"/>
                  <a:pt x="64" y="61"/>
                  <a:pt x="64" y="61"/>
                </a:cubicBezTo>
                <a:cubicBezTo>
                  <a:pt x="66" y="61"/>
                  <a:pt x="69" y="60"/>
                  <a:pt x="70" y="58"/>
                </a:cubicBezTo>
                <a:close/>
                <a:moveTo>
                  <a:pt x="15" y="10"/>
                </a:moveTo>
                <a:cubicBezTo>
                  <a:pt x="18" y="6"/>
                  <a:pt x="18" y="6"/>
                  <a:pt x="18" y="6"/>
                </a:cubicBezTo>
                <a:cubicBezTo>
                  <a:pt x="46" y="21"/>
                  <a:pt x="46" y="21"/>
                  <a:pt x="46" y="21"/>
                </a:cubicBezTo>
                <a:cubicBezTo>
                  <a:pt x="43" y="25"/>
                  <a:pt x="43" y="25"/>
                  <a:pt x="43" y="25"/>
                </a:cubicBezTo>
                <a:lnTo>
                  <a:pt x="15" y="10"/>
                </a:lnTo>
                <a:close/>
                <a:moveTo>
                  <a:pt x="61" y="54"/>
                </a:moveTo>
                <a:cubicBezTo>
                  <a:pt x="57" y="52"/>
                  <a:pt x="57" y="52"/>
                  <a:pt x="57" y="52"/>
                </a:cubicBezTo>
                <a:cubicBezTo>
                  <a:pt x="56" y="51"/>
                  <a:pt x="55" y="50"/>
                  <a:pt x="56" y="49"/>
                </a:cubicBezTo>
                <a:cubicBezTo>
                  <a:pt x="69" y="24"/>
                  <a:pt x="69" y="24"/>
                  <a:pt x="69" y="24"/>
                </a:cubicBezTo>
                <a:cubicBezTo>
                  <a:pt x="70" y="23"/>
                  <a:pt x="71" y="23"/>
                  <a:pt x="72" y="23"/>
                </a:cubicBezTo>
                <a:cubicBezTo>
                  <a:pt x="77" y="26"/>
                  <a:pt x="77" y="26"/>
                  <a:pt x="77" y="26"/>
                </a:cubicBezTo>
                <a:cubicBezTo>
                  <a:pt x="78" y="26"/>
                  <a:pt x="78" y="28"/>
                  <a:pt x="77" y="29"/>
                </a:cubicBezTo>
                <a:cubicBezTo>
                  <a:pt x="64" y="53"/>
                  <a:pt x="64" y="53"/>
                  <a:pt x="64" y="53"/>
                </a:cubicBezTo>
                <a:cubicBezTo>
                  <a:pt x="64" y="54"/>
                  <a:pt x="62" y="55"/>
                  <a:pt x="61" y="54"/>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Freeform 33"/>
          <p:cNvSpPr>
            <a:spLocks noEditPoints="1"/>
          </p:cNvSpPr>
          <p:nvPr/>
        </p:nvSpPr>
        <p:spPr bwMode="auto">
          <a:xfrm>
            <a:off x="10311307" y="4848179"/>
            <a:ext cx="165653" cy="143663"/>
          </a:xfrm>
          <a:custGeom>
            <a:avLst/>
            <a:gdLst>
              <a:gd name="T0" fmla="*/ 56 w 69"/>
              <a:gd name="T1" fmla="*/ 0 h 60"/>
              <a:gd name="T2" fmla="*/ 13 w 69"/>
              <a:gd name="T3" fmla="*/ 0 h 60"/>
              <a:gd name="T4" fmla="*/ 0 w 69"/>
              <a:gd name="T5" fmla="*/ 13 h 60"/>
              <a:gd name="T6" fmla="*/ 0 w 69"/>
              <a:gd name="T7" fmla="*/ 58 h 60"/>
              <a:gd name="T8" fmla="*/ 2 w 69"/>
              <a:gd name="T9" fmla="*/ 60 h 60"/>
              <a:gd name="T10" fmla="*/ 66 w 69"/>
              <a:gd name="T11" fmla="*/ 60 h 60"/>
              <a:gd name="T12" fmla="*/ 69 w 69"/>
              <a:gd name="T13" fmla="*/ 58 h 60"/>
              <a:gd name="T14" fmla="*/ 69 w 69"/>
              <a:gd name="T15" fmla="*/ 13 h 60"/>
              <a:gd name="T16" fmla="*/ 56 w 69"/>
              <a:gd name="T17" fmla="*/ 0 h 60"/>
              <a:gd name="T18" fmla="*/ 34 w 69"/>
              <a:gd name="T19" fmla="*/ 51 h 60"/>
              <a:gd name="T20" fmla="*/ 13 w 69"/>
              <a:gd name="T21" fmla="*/ 34 h 60"/>
              <a:gd name="T22" fmla="*/ 26 w 69"/>
              <a:gd name="T23" fmla="*/ 34 h 60"/>
              <a:gd name="T24" fmla="*/ 26 w 69"/>
              <a:gd name="T25" fmla="*/ 21 h 60"/>
              <a:gd name="T26" fmla="*/ 43 w 69"/>
              <a:gd name="T27" fmla="*/ 21 h 60"/>
              <a:gd name="T28" fmla="*/ 43 w 69"/>
              <a:gd name="T29" fmla="*/ 34 h 60"/>
              <a:gd name="T30" fmla="*/ 56 w 69"/>
              <a:gd name="T31" fmla="*/ 34 h 60"/>
              <a:gd name="T32" fmla="*/ 34 w 69"/>
              <a:gd name="T33" fmla="*/ 51 h 60"/>
              <a:gd name="T34" fmla="*/ 10 w 69"/>
              <a:gd name="T35" fmla="*/ 9 h 60"/>
              <a:gd name="T36" fmla="*/ 15 w 69"/>
              <a:gd name="T37" fmla="*/ 4 h 60"/>
              <a:gd name="T38" fmla="*/ 54 w 69"/>
              <a:gd name="T39" fmla="*/ 4 h 60"/>
              <a:gd name="T40" fmla="*/ 58 w 69"/>
              <a:gd name="T41" fmla="*/ 9 h 60"/>
              <a:gd name="T42" fmla="*/ 10 w 69"/>
              <a:gd name="T43" fmla="*/ 9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 h="60">
                <a:moveTo>
                  <a:pt x="56" y="0"/>
                </a:moveTo>
                <a:cubicBezTo>
                  <a:pt x="13" y="0"/>
                  <a:pt x="13" y="0"/>
                  <a:pt x="13" y="0"/>
                </a:cubicBezTo>
                <a:cubicBezTo>
                  <a:pt x="0" y="13"/>
                  <a:pt x="0" y="13"/>
                  <a:pt x="0" y="13"/>
                </a:cubicBezTo>
                <a:cubicBezTo>
                  <a:pt x="0" y="58"/>
                  <a:pt x="0" y="58"/>
                  <a:pt x="0" y="58"/>
                </a:cubicBezTo>
                <a:cubicBezTo>
                  <a:pt x="0" y="59"/>
                  <a:pt x="1" y="60"/>
                  <a:pt x="2" y="60"/>
                </a:cubicBezTo>
                <a:cubicBezTo>
                  <a:pt x="66" y="60"/>
                  <a:pt x="66" y="60"/>
                  <a:pt x="66" y="60"/>
                </a:cubicBezTo>
                <a:cubicBezTo>
                  <a:pt x="68" y="60"/>
                  <a:pt x="69" y="59"/>
                  <a:pt x="69" y="58"/>
                </a:cubicBezTo>
                <a:cubicBezTo>
                  <a:pt x="69" y="13"/>
                  <a:pt x="69" y="13"/>
                  <a:pt x="69" y="13"/>
                </a:cubicBezTo>
                <a:lnTo>
                  <a:pt x="56" y="0"/>
                </a:lnTo>
                <a:close/>
                <a:moveTo>
                  <a:pt x="34" y="51"/>
                </a:moveTo>
                <a:cubicBezTo>
                  <a:pt x="13" y="34"/>
                  <a:pt x="13" y="34"/>
                  <a:pt x="13" y="34"/>
                </a:cubicBezTo>
                <a:cubicBezTo>
                  <a:pt x="26" y="34"/>
                  <a:pt x="26" y="34"/>
                  <a:pt x="26" y="34"/>
                </a:cubicBezTo>
                <a:cubicBezTo>
                  <a:pt x="26" y="21"/>
                  <a:pt x="26" y="21"/>
                  <a:pt x="26" y="21"/>
                </a:cubicBezTo>
                <a:cubicBezTo>
                  <a:pt x="43" y="21"/>
                  <a:pt x="43" y="21"/>
                  <a:pt x="43" y="21"/>
                </a:cubicBezTo>
                <a:cubicBezTo>
                  <a:pt x="43" y="34"/>
                  <a:pt x="43" y="34"/>
                  <a:pt x="43" y="34"/>
                </a:cubicBezTo>
                <a:cubicBezTo>
                  <a:pt x="56" y="34"/>
                  <a:pt x="56" y="34"/>
                  <a:pt x="56" y="34"/>
                </a:cubicBezTo>
                <a:lnTo>
                  <a:pt x="34" y="51"/>
                </a:lnTo>
                <a:close/>
                <a:moveTo>
                  <a:pt x="10" y="9"/>
                </a:moveTo>
                <a:cubicBezTo>
                  <a:pt x="15" y="4"/>
                  <a:pt x="15" y="4"/>
                  <a:pt x="15" y="4"/>
                </a:cubicBezTo>
                <a:cubicBezTo>
                  <a:pt x="54" y="4"/>
                  <a:pt x="54" y="4"/>
                  <a:pt x="54" y="4"/>
                </a:cubicBezTo>
                <a:cubicBezTo>
                  <a:pt x="58" y="9"/>
                  <a:pt x="58" y="9"/>
                  <a:pt x="58" y="9"/>
                </a:cubicBezTo>
                <a:lnTo>
                  <a:pt x="10" y="9"/>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Freeform 34"/>
          <p:cNvSpPr>
            <a:spLocks noEditPoints="1"/>
          </p:cNvSpPr>
          <p:nvPr/>
        </p:nvSpPr>
        <p:spPr bwMode="auto">
          <a:xfrm>
            <a:off x="10541462" y="3256154"/>
            <a:ext cx="136334" cy="186175"/>
          </a:xfrm>
          <a:custGeom>
            <a:avLst/>
            <a:gdLst>
              <a:gd name="T0" fmla="*/ 57 w 57"/>
              <a:gd name="T1" fmla="*/ 48 h 78"/>
              <a:gd name="T2" fmla="*/ 57 w 57"/>
              <a:gd name="T3" fmla="*/ 48 h 78"/>
              <a:gd name="T4" fmla="*/ 57 w 57"/>
              <a:gd name="T5" fmla="*/ 48 h 78"/>
              <a:gd name="T6" fmla="*/ 28 w 57"/>
              <a:gd name="T7" fmla="*/ 0 h 78"/>
              <a:gd name="T8" fmla="*/ 0 w 57"/>
              <a:gd name="T9" fmla="*/ 48 h 78"/>
              <a:gd name="T10" fmla="*/ 0 w 57"/>
              <a:gd name="T11" fmla="*/ 48 h 78"/>
              <a:gd name="T12" fmla="*/ 0 w 57"/>
              <a:gd name="T13" fmla="*/ 48 h 78"/>
              <a:gd name="T14" fmla="*/ 0 w 57"/>
              <a:gd name="T15" fmla="*/ 49 h 78"/>
              <a:gd name="T16" fmla="*/ 0 w 57"/>
              <a:gd name="T17" fmla="*/ 49 h 78"/>
              <a:gd name="T18" fmla="*/ 0 w 57"/>
              <a:gd name="T19" fmla="*/ 49 h 78"/>
              <a:gd name="T20" fmla="*/ 28 w 57"/>
              <a:gd name="T21" fmla="*/ 78 h 78"/>
              <a:gd name="T22" fmla="*/ 57 w 57"/>
              <a:gd name="T23" fmla="*/ 49 h 78"/>
              <a:gd name="T24" fmla="*/ 57 w 57"/>
              <a:gd name="T25" fmla="*/ 49 h 78"/>
              <a:gd name="T26" fmla="*/ 57 w 57"/>
              <a:gd name="T27" fmla="*/ 49 h 78"/>
              <a:gd name="T28" fmla="*/ 57 w 57"/>
              <a:gd name="T29" fmla="*/ 48 h 78"/>
              <a:gd name="T30" fmla="*/ 48 w 57"/>
              <a:gd name="T31" fmla="*/ 49 h 78"/>
              <a:gd name="T32" fmla="*/ 48 w 57"/>
              <a:gd name="T33" fmla="*/ 49 h 78"/>
              <a:gd name="T34" fmla="*/ 42 w 57"/>
              <a:gd name="T35" fmla="*/ 62 h 78"/>
              <a:gd name="T36" fmla="*/ 28 w 57"/>
              <a:gd name="T37" fmla="*/ 68 h 78"/>
              <a:gd name="T38" fmla="*/ 26 w 57"/>
              <a:gd name="T39" fmla="*/ 68 h 78"/>
              <a:gd name="T40" fmla="*/ 43 w 57"/>
              <a:gd name="T41" fmla="*/ 37 h 78"/>
              <a:gd name="T42" fmla="*/ 43 w 57"/>
              <a:gd name="T43" fmla="*/ 33 h 78"/>
              <a:gd name="T44" fmla="*/ 48 w 57"/>
              <a:gd name="T45" fmla="*/ 48 h 78"/>
              <a:gd name="T46" fmla="*/ 48 w 57"/>
              <a:gd name="T47" fmla="*/ 48 h 78"/>
              <a:gd name="T48" fmla="*/ 48 w 57"/>
              <a:gd name="T49" fmla="*/ 48 h 78"/>
              <a:gd name="T50" fmla="*/ 48 w 57"/>
              <a:gd name="T51" fmla="*/ 48 h 78"/>
              <a:gd name="T52" fmla="*/ 48 w 57"/>
              <a:gd name="T53" fmla="*/ 49 h 78"/>
              <a:gd name="T54" fmla="*/ 48 w 57"/>
              <a:gd name="T55" fmla="*/ 4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7" h="78">
                <a:moveTo>
                  <a:pt x="57" y="48"/>
                </a:moveTo>
                <a:cubicBezTo>
                  <a:pt x="57" y="48"/>
                  <a:pt x="57" y="48"/>
                  <a:pt x="57" y="48"/>
                </a:cubicBezTo>
                <a:cubicBezTo>
                  <a:pt x="57" y="48"/>
                  <a:pt x="57" y="48"/>
                  <a:pt x="57" y="48"/>
                </a:cubicBezTo>
                <a:cubicBezTo>
                  <a:pt x="57" y="24"/>
                  <a:pt x="28" y="0"/>
                  <a:pt x="28" y="0"/>
                </a:cubicBezTo>
                <a:cubicBezTo>
                  <a:pt x="28" y="0"/>
                  <a:pt x="0" y="24"/>
                  <a:pt x="0" y="48"/>
                </a:cubicBezTo>
                <a:cubicBezTo>
                  <a:pt x="0" y="48"/>
                  <a:pt x="0" y="48"/>
                  <a:pt x="0" y="48"/>
                </a:cubicBezTo>
                <a:cubicBezTo>
                  <a:pt x="0" y="48"/>
                  <a:pt x="0" y="48"/>
                  <a:pt x="0" y="48"/>
                </a:cubicBezTo>
                <a:cubicBezTo>
                  <a:pt x="0" y="48"/>
                  <a:pt x="0" y="48"/>
                  <a:pt x="0" y="49"/>
                </a:cubicBezTo>
                <a:cubicBezTo>
                  <a:pt x="0" y="49"/>
                  <a:pt x="0" y="49"/>
                  <a:pt x="0" y="49"/>
                </a:cubicBezTo>
                <a:cubicBezTo>
                  <a:pt x="0" y="49"/>
                  <a:pt x="0" y="49"/>
                  <a:pt x="0" y="49"/>
                </a:cubicBezTo>
                <a:cubicBezTo>
                  <a:pt x="0" y="65"/>
                  <a:pt x="13" y="78"/>
                  <a:pt x="28" y="78"/>
                </a:cubicBezTo>
                <a:cubicBezTo>
                  <a:pt x="44" y="78"/>
                  <a:pt x="57" y="65"/>
                  <a:pt x="57" y="49"/>
                </a:cubicBezTo>
                <a:cubicBezTo>
                  <a:pt x="57" y="49"/>
                  <a:pt x="57" y="49"/>
                  <a:pt x="57" y="49"/>
                </a:cubicBezTo>
                <a:cubicBezTo>
                  <a:pt x="57" y="49"/>
                  <a:pt x="57" y="49"/>
                  <a:pt x="57" y="49"/>
                </a:cubicBezTo>
                <a:cubicBezTo>
                  <a:pt x="57" y="48"/>
                  <a:pt x="57" y="48"/>
                  <a:pt x="57" y="48"/>
                </a:cubicBezTo>
                <a:close/>
                <a:moveTo>
                  <a:pt x="48" y="49"/>
                </a:moveTo>
                <a:cubicBezTo>
                  <a:pt x="48" y="49"/>
                  <a:pt x="48" y="49"/>
                  <a:pt x="48" y="49"/>
                </a:cubicBezTo>
                <a:cubicBezTo>
                  <a:pt x="48" y="54"/>
                  <a:pt x="46" y="59"/>
                  <a:pt x="42" y="62"/>
                </a:cubicBezTo>
                <a:cubicBezTo>
                  <a:pt x="38" y="66"/>
                  <a:pt x="34" y="68"/>
                  <a:pt x="28" y="68"/>
                </a:cubicBezTo>
                <a:cubicBezTo>
                  <a:pt x="28" y="68"/>
                  <a:pt x="27" y="68"/>
                  <a:pt x="26" y="68"/>
                </a:cubicBezTo>
                <a:cubicBezTo>
                  <a:pt x="36" y="61"/>
                  <a:pt x="43" y="50"/>
                  <a:pt x="43" y="37"/>
                </a:cubicBezTo>
                <a:cubicBezTo>
                  <a:pt x="43" y="35"/>
                  <a:pt x="43" y="34"/>
                  <a:pt x="43" y="33"/>
                </a:cubicBezTo>
                <a:cubicBezTo>
                  <a:pt x="46" y="38"/>
                  <a:pt x="48" y="43"/>
                  <a:pt x="48" y="48"/>
                </a:cubicBezTo>
                <a:cubicBezTo>
                  <a:pt x="48" y="48"/>
                  <a:pt x="48" y="48"/>
                  <a:pt x="48" y="48"/>
                </a:cubicBezTo>
                <a:cubicBezTo>
                  <a:pt x="48" y="48"/>
                  <a:pt x="48" y="48"/>
                  <a:pt x="48" y="48"/>
                </a:cubicBezTo>
                <a:cubicBezTo>
                  <a:pt x="48" y="48"/>
                  <a:pt x="48" y="48"/>
                  <a:pt x="48" y="48"/>
                </a:cubicBezTo>
                <a:cubicBezTo>
                  <a:pt x="48" y="48"/>
                  <a:pt x="48" y="48"/>
                  <a:pt x="48" y="49"/>
                </a:cubicBezTo>
                <a:cubicBezTo>
                  <a:pt x="48" y="49"/>
                  <a:pt x="48" y="49"/>
                  <a:pt x="48" y="49"/>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Freeform 35"/>
          <p:cNvSpPr>
            <a:spLocks noEditPoints="1"/>
          </p:cNvSpPr>
          <p:nvPr/>
        </p:nvSpPr>
        <p:spPr bwMode="auto">
          <a:xfrm>
            <a:off x="10394866" y="3121288"/>
            <a:ext cx="214029" cy="203767"/>
          </a:xfrm>
          <a:custGeom>
            <a:avLst/>
            <a:gdLst>
              <a:gd name="T0" fmla="*/ 52 w 89"/>
              <a:gd name="T1" fmla="*/ 3 h 85"/>
              <a:gd name="T2" fmla="*/ 4 w 89"/>
              <a:gd name="T3" fmla="*/ 36 h 85"/>
              <a:gd name="T4" fmla="*/ 3 w 89"/>
              <a:gd name="T5" fmla="*/ 45 h 85"/>
              <a:gd name="T6" fmla="*/ 28 w 89"/>
              <a:gd name="T7" fmla="*/ 82 h 85"/>
              <a:gd name="T8" fmla="*/ 37 w 89"/>
              <a:gd name="T9" fmla="*/ 83 h 85"/>
              <a:gd name="T10" fmla="*/ 85 w 89"/>
              <a:gd name="T11" fmla="*/ 50 h 85"/>
              <a:gd name="T12" fmla="*/ 87 w 89"/>
              <a:gd name="T13" fmla="*/ 41 h 85"/>
              <a:gd name="T14" fmla="*/ 61 w 89"/>
              <a:gd name="T15" fmla="*/ 4 h 85"/>
              <a:gd name="T16" fmla="*/ 52 w 89"/>
              <a:gd name="T17" fmla="*/ 3 h 85"/>
              <a:gd name="T18" fmla="*/ 38 w 89"/>
              <a:gd name="T19" fmla="*/ 48 h 85"/>
              <a:gd name="T20" fmla="*/ 31 w 89"/>
              <a:gd name="T21" fmla="*/ 71 h 85"/>
              <a:gd name="T22" fmla="*/ 11 w 89"/>
              <a:gd name="T23" fmla="*/ 42 h 85"/>
              <a:gd name="T24" fmla="*/ 38 w 89"/>
              <a:gd name="T25" fmla="*/ 48 h 85"/>
              <a:gd name="T26" fmla="*/ 14 w 89"/>
              <a:gd name="T27" fmla="*/ 40 h 85"/>
              <a:gd name="T28" fmla="*/ 52 w 89"/>
              <a:gd name="T29" fmla="*/ 13 h 85"/>
              <a:gd name="T30" fmla="*/ 43 w 89"/>
              <a:gd name="T31" fmla="*/ 41 h 85"/>
              <a:gd name="T32" fmla="*/ 14 w 89"/>
              <a:gd name="T33" fmla="*/ 40 h 85"/>
              <a:gd name="T34" fmla="*/ 39 w 89"/>
              <a:gd name="T35" fmla="*/ 48 h 85"/>
              <a:gd name="T36" fmla="*/ 50 w 89"/>
              <a:gd name="T37" fmla="*/ 50 h 85"/>
              <a:gd name="T38" fmla="*/ 51 w 89"/>
              <a:gd name="T39" fmla="*/ 40 h 85"/>
              <a:gd name="T40" fmla="*/ 74 w 89"/>
              <a:gd name="T41" fmla="*/ 47 h 85"/>
              <a:gd name="T42" fmla="*/ 38 w 89"/>
              <a:gd name="T43" fmla="*/ 72 h 85"/>
              <a:gd name="T44" fmla="*/ 39 w 89"/>
              <a:gd name="T45" fmla="*/ 48 h 85"/>
              <a:gd name="T46" fmla="*/ 51 w 89"/>
              <a:gd name="T47" fmla="*/ 39 h 85"/>
              <a:gd name="T48" fmla="*/ 55 w 89"/>
              <a:gd name="T49" fmla="*/ 11 h 85"/>
              <a:gd name="T50" fmla="*/ 75 w 89"/>
              <a:gd name="T51" fmla="*/ 40 h 85"/>
              <a:gd name="T52" fmla="*/ 51 w 89"/>
              <a:gd name="T53"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9" h="85">
                <a:moveTo>
                  <a:pt x="52" y="3"/>
                </a:moveTo>
                <a:cubicBezTo>
                  <a:pt x="4" y="36"/>
                  <a:pt x="4" y="36"/>
                  <a:pt x="4" y="36"/>
                </a:cubicBezTo>
                <a:cubicBezTo>
                  <a:pt x="1" y="38"/>
                  <a:pt x="0" y="42"/>
                  <a:pt x="3" y="45"/>
                </a:cubicBezTo>
                <a:cubicBezTo>
                  <a:pt x="28" y="82"/>
                  <a:pt x="28" y="82"/>
                  <a:pt x="28" y="82"/>
                </a:cubicBezTo>
                <a:cubicBezTo>
                  <a:pt x="30" y="85"/>
                  <a:pt x="34" y="85"/>
                  <a:pt x="37" y="83"/>
                </a:cubicBezTo>
                <a:cubicBezTo>
                  <a:pt x="85" y="50"/>
                  <a:pt x="85" y="50"/>
                  <a:pt x="85" y="50"/>
                </a:cubicBezTo>
                <a:cubicBezTo>
                  <a:pt x="88" y="48"/>
                  <a:pt x="89" y="44"/>
                  <a:pt x="87" y="41"/>
                </a:cubicBezTo>
                <a:cubicBezTo>
                  <a:pt x="61" y="4"/>
                  <a:pt x="61" y="4"/>
                  <a:pt x="61" y="4"/>
                </a:cubicBezTo>
                <a:cubicBezTo>
                  <a:pt x="59" y="1"/>
                  <a:pt x="55" y="0"/>
                  <a:pt x="52" y="3"/>
                </a:cubicBezTo>
                <a:close/>
                <a:moveTo>
                  <a:pt x="38" y="48"/>
                </a:moveTo>
                <a:cubicBezTo>
                  <a:pt x="31" y="71"/>
                  <a:pt x="31" y="71"/>
                  <a:pt x="31" y="71"/>
                </a:cubicBezTo>
                <a:cubicBezTo>
                  <a:pt x="11" y="42"/>
                  <a:pt x="11" y="42"/>
                  <a:pt x="11" y="42"/>
                </a:cubicBezTo>
                <a:lnTo>
                  <a:pt x="38" y="48"/>
                </a:lnTo>
                <a:close/>
                <a:moveTo>
                  <a:pt x="14" y="40"/>
                </a:moveTo>
                <a:cubicBezTo>
                  <a:pt x="52" y="13"/>
                  <a:pt x="52" y="13"/>
                  <a:pt x="52" y="13"/>
                </a:cubicBezTo>
                <a:cubicBezTo>
                  <a:pt x="43" y="41"/>
                  <a:pt x="43" y="41"/>
                  <a:pt x="43" y="41"/>
                </a:cubicBezTo>
                <a:lnTo>
                  <a:pt x="14" y="40"/>
                </a:lnTo>
                <a:close/>
                <a:moveTo>
                  <a:pt x="39" y="48"/>
                </a:moveTo>
                <a:cubicBezTo>
                  <a:pt x="50" y="50"/>
                  <a:pt x="50" y="50"/>
                  <a:pt x="50" y="50"/>
                </a:cubicBezTo>
                <a:cubicBezTo>
                  <a:pt x="51" y="40"/>
                  <a:pt x="51" y="40"/>
                  <a:pt x="51" y="40"/>
                </a:cubicBezTo>
                <a:cubicBezTo>
                  <a:pt x="74" y="47"/>
                  <a:pt x="74" y="47"/>
                  <a:pt x="74" y="47"/>
                </a:cubicBezTo>
                <a:cubicBezTo>
                  <a:pt x="38" y="72"/>
                  <a:pt x="38" y="72"/>
                  <a:pt x="38" y="72"/>
                </a:cubicBezTo>
                <a:lnTo>
                  <a:pt x="39" y="48"/>
                </a:lnTo>
                <a:close/>
                <a:moveTo>
                  <a:pt x="51" y="39"/>
                </a:moveTo>
                <a:cubicBezTo>
                  <a:pt x="55" y="11"/>
                  <a:pt x="55" y="11"/>
                  <a:pt x="55" y="11"/>
                </a:cubicBezTo>
                <a:cubicBezTo>
                  <a:pt x="75" y="40"/>
                  <a:pt x="75" y="40"/>
                  <a:pt x="75" y="40"/>
                </a:cubicBezTo>
                <a:lnTo>
                  <a:pt x="51" y="39"/>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4" name="Freeform 36"/>
          <p:cNvSpPr>
            <a:spLocks noEditPoints="1"/>
          </p:cNvSpPr>
          <p:nvPr/>
        </p:nvSpPr>
        <p:spPr bwMode="auto">
          <a:xfrm>
            <a:off x="10311307" y="3004011"/>
            <a:ext cx="162721" cy="165653"/>
          </a:xfrm>
          <a:custGeom>
            <a:avLst/>
            <a:gdLst>
              <a:gd name="T0" fmla="*/ 34 w 68"/>
              <a:gd name="T1" fmla="*/ 0 h 69"/>
              <a:gd name="T2" fmla="*/ 0 w 68"/>
              <a:gd name="T3" fmla="*/ 35 h 69"/>
              <a:gd name="T4" fmla="*/ 34 w 68"/>
              <a:gd name="T5" fmla="*/ 69 h 69"/>
              <a:gd name="T6" fmla="*/ 68 w 68"/>
              <a:gd name="T7" fmla="*/ 35 h 69"/>
              <a:gd name="T8" fmla="*/ 34 w 68"/>
              <a:gd name="T9" fmla="*/ 0 h 69"/>
              <a:gd name="T10" fmla="*/ 34 w 68"/>
              <a:gd name="T11" fmla="*/ 62 h 69"/>
              <a:gd name="T12" fmla="*/ 7 w 68"/>
              <a:gd name="T13" fmla="*/ 35 h 69"/>
              <a:gd name="T14" fmla="*/ 34 w 68"/>
              <a:gd name="T15" fmla="*/ 7 h 69"/>
              <a:gd name="T16" fmla="*/ 62 w 68"/>
              <a:gd name="T17" fmla="*/ 35 h 69"/>
              <a:gd name="T18" fmla="*/ 34 w 68"/>
              <a:gd name="T19" fmla="*/ 62 h 69"/>
              <a:gd name="T20" fmla="*/ 22 w 68"/>
              <a:gd name="T21" fmla="*/ 24 h 69"/>
              <a:gd name="T22" fmla="*/ 36 w 68"/>
              <a:gd name="T23" fmla="*/ 35 h 69"/>
              <a:gd name="T24" fmla="*/ 22 w 68"/>
              <a:gd name="T25" fmla="*/ 45 h 69"/>
              <a:gd name="T26" fmla="*/ 22 w 68"/>
              <a:gd name="T27" fmla="*/ 24 h 69"/>
              <a:gd name="T28" fmla="*/ 39 w 68"/>
              <a:gd name="T29" fmla="*/ 24 h 69"/>
              <a:gd name="T30" fmla="*/ 54 w 68"/>
              <a:gd name="T31" fmla="*/ 35 h 69"/>
              <a:gd name="T32" fmla="*/ 39 w 68"/>
              <a:gd name="T33" fmla="*/ 45 h 69"/>
              <a:gd name="T34" fmla="*/ 39 w 68"/>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69">
                <a:moveTo>
                  <a:pt x="34" y="0"/>
                </a:moveTo>
                <a:cubicBezTo>
                  <a:pt x="15" y="0"/>
                  <a:pt x="0" y="16"/>
                  <a:pt x="0" y="35"/>
                </a:cubicBezTo>
                <a:cubicBezTo>
                  <a:pt x="0" y="53"/>
                  <a:pt x="15" y="69"/>
                  <a:pt x="34" y="69"/>
                </a:cubicBezTo>
                <a:cubicBezTo>
                  <a:pt x="53" y="69"/>
                  <a:pt x="68" y="53"/>
                  <a:pt x="68" y="35"/>
                </a:cubicBezTo>
                <a:cubicBezTo>
                  <a:pt x="68" y="16"/>
                  <a:pt x="53" y="0"/>
                  <a:pt x="34" y="0"/>
                </a:cubicBezTo>
                <a:close/>
                <a:moveTo>
                  <a:pt x="34" y="62"/>
                </a:moveTo>
                <a:cubicBezTo>
                  <a:pt x="19" y="62"/>
                  <a:pt x="7" y="50"/>
                  <a:pt x="7" y="35"/>
                </a:cubicBezTo>
                <a:cubicBezTo>
                  <a:pt x="7" y="19"/>
                  <a:pt x="19" y="7"/>
                  <a:pt x="34" y="7"/>
                </a:cubicBezTo>
                <a:cubicBezTo>
                  <a:pt x="50" y="7"/>
                  <a:pt x="62" y="19"/>
                  <a:pt x="62" y="35"/>
                </a:cubicBezTo>
                <a:cubicBezTo>
                  <a:pt x="62" y="50"/>
                  <a:pt x="50" y="62"/>
                  <a:pt x="34" y="62"/>
                </a:cubicBezTo>
                <a:close/>
                <a:moveTo>
                  <a:pt x="22" y="24"/>
                </a:moveTo>
                <a:cubicBezTo>
                  <a:pt x="36" y="35"/>
                  <a:pt x="36" y="35"/>
                  <a:pt x="36"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Freeform 37"/>
          <p:cNvSpPr>
            <a:spLocks noEditPoints="1"/>
          </p:cNvSpPr>
          <p:nvPr/>
        </p:nvSpPr>
        <p:spPr bwMode="auto">
          <a:xfrm>
            <a:off x="10386070" y="3354374"/>
            <a:ext cx="129004" cy="148061"/>
          </a:xfrm>
          <a:custGeom>
            <a:avLst/>
            <a:gdLst>
              <a:gd name="T0" fmla="*/ 50 w 54"/>
              <a:gd name="T1" fmla="*/ 12 h 62"/>
              <a:gd name="T2" fmla="*/ 42 w 54"/>
              <a:gd name="T3" fmla="*/ 5 h 62"/>
              <a:gd name="T4" fmla="*/ 33 w 54"/>
              <a:gd name="T5" fmla="*/ 0 h 62"/>
              <a:gd name="T6" fmla="*/ 6 w 54"/>
              <a:gd name="T7" fmla="*/ 0 h 62"/>
              <a:gd name="T8" fmla="*/ 0 w 54"/>
              <a:gd name="T9" fmla="*/ 6 h 62"/>
              <a:gd name="T10" fmla="*/ 0 w 54"/>
              <a:gd name="T11" fmla="*/ 56 h 62"/>
              <a:gd name="T12" fmla="*/ 6 w 54"/>
              <a:gd name="T13" fmla="*/ 62 h 62"/>
              <a:gd name="T14" fmla="*/ 48 w 54"/>
              <a:gd name="T15" fmla="*/ 62 h 62"/>
              <a:gd name="T16" fmla="*/ 54 w 54"/>
              <a:gd name="T17" fmla="*/ 56 h 62"/>
              <a:gd name="T18" fmla="*/ 54 w 54"/>
              <a:gd name="T19" fmla="*/ 21 h 62"/>
              <a:gd name="T20" fmla="*/ 50 w 54"/>
              <a:gd name="T21" fmla="*/ 12 h 62"/>
              <a:gd name="T22" fmla="*/ 35 w 54"/>
              <a:gd name="T23" fmla="*/ 9 h 62"/>
              <a:gd name="T24" fmla="*/ 35 w 54"/>
              <a:gd name="T25" fmla="*/ 9 h 62"/>
              <a:gd name="T26" fmla="*/ 37 w 54"/>
              <a:gd name="T27" fmla="*/ 10 h 62"/>
              <a:gd name="T28" fmla="*/ 44 w 54"/>
              <a:gd name="T29" fmla="*/ 17 h 62"/>
              <a:gd name="T30" fmla="*/ 45 w 54"/>
              <a:gd name="T31" fmla="*/ 19 h 62"/>
              <a:gd name="T32" fmla="*/ 46 w 54"/>
              <a:gd name="T33" fmla="*/ 20 h 62"/>
              <a:gd name="T34" fmla="*/ 35 w 54"/>
              <a:gd name="T35" fmla="*/ 20 h 62"/>
              <a:gd name="T36" fmla="*/ 35 w 54"/>
              <a:gd name="T37" fmla="*/ 9 h 62"/>
              <a:gd name="T38" fmla="*/ 46 w 54"/>
              <a:gd name="T39" fmla="*/ 54 h 62"/>
              <a:gd name="T40" fmla="*/ 8 w 54"/>
              <a:gd name="T41" fmla="*/ 54 h 62"/>
              <a:gd name="T42" fmla="*/ 8 w 54"/>
              <a:gd name="T43" fmla="*/ 8 h 62"/>
              <a:gd name="T44" fmla="*/ 31 w 54"/>
              <a:gd name="T45" fmla="*/ 8 h 62"/>
              <a:gd name="T46" fmla="*/ 31 w 54"/>
              <a:gd name="T47" fmla="*/ 23 h 62"/>
              <a:gd name="T48" fmla="*/ 46 w 54"/>
              <a:gd name="T49" fmla="*/ 23 h 62"/>
              <a:gd name="T50" fmla="*/ 46 w 54"/>
              <a:gd name="T51" fmla="*/ 5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62">
                <a:moveTo>
                  <a:pt x="50" y="12"/>
                </a:moveTo>
                <a:cubicBezTo>
                  <a:pt x="42" y="5"/>
                  <a:pt x="42" y="5"/>
                  <a:pt x="42" y="5"/>
                </a:cubicBezTo>
                <a:cubicBezTo>
                  <a:pt x="40" y="2"/>
                  <a:pt x="36" y="0"/>
                  <a:pt x="33" y="0"/>
                </a:cubicBezTo>
                <a:cubicBezTo>
                  <a:pt x="6" y="0"/>
                  <a:pt x="6" y="0"/>
                  <a:pt x="6" y="0"/>
                </a:cubicBezTo>
                <a:cubicBezTo>
                  <a:pt x="3" y="0"/>
                  <a:pt x="0" y="3"/>
                  <a:pt x="0" y="6"/>
                </a:cubicBezTo>
                <a:cubicBezTo>
                  <a:pt x="0" y="56"/>
                  <a:pt x="0" y="56"/>
                  <a:pt x="0" y="56"/>
                </a:cubicBezTo>
                <a:cubicBezTo>
                  <a:pt x="0" y="59"/>
                  <a:pt x="3" y="62"/>
                  <a:pt x="6" y="62"/>
                </a:cubicBezTo>
                <a:cubicBezTo>
                  <a:pt x="48" y="62"/>
                  <a:pt x="48" y="62"/>
                  <a:pt x="48" y="62"/>
                </a:cubicBezTo>
                <a:cubicBezTo>
                  <a:pt x="51" y="62"/>
                  <a:pt x="54" y="59"/>
                  <a:pt x="54" y="56"/>
                </a:cubicBezTo>
                <a:cubicBezTo>
                  <a:pt x="54" y="21"/>
                  <a:pt x="54" y="21"/>
                  <a:pt x="54" y="21"/>
                </a:cubicBezTo>
                <a:cubicBezTo>
                  <a:pt x="54" y="18"/>
                  <a:pt x="52" y="14"/>
                  <a:pt x="50" y="12"/>
                </a:cubicBezTo>
                <a:close/>
                <a:moveTo>
                  <a:pt x="35" y="9"/>
                </a:moveTo>
                <a:cubicBezTo>
                  <a:pt x="35" y="9"/>
                  <a:pt x="35" y="9"/>
                  <a:pt x="35" y="9"/>
                </a:cubicBezTo>
                <a:cubicBezTo>
                  <a:pt x="36" y="9"/>
                  <a:pt x="37" y="10"/>
                  <a:pt x="37" y="10"/>
                </a:cubicBezTo>
                <a:cubicBezTo>
                  <a:pt x="44" y="17"/>
                  <a:pt x="44" y="17"/>
                  <a:pt x="44" y="17"/>
                </a:cubicBezTo>
                <a:cubicBezTo>
                  <a:pt x="45" y="17"/>
                  <a:pt x="45" y="18"/>
                  <a:pt x="45" y="19"/>
                </a:cubicBezTo>
                <a:cubicBezTo>
                  <a:pt x="46" y="19"/>
                  <a:pt x="46" y="19"/>
                  <a:pt x="46" y="20"/>
                </a:cubicBezTo>
                <a:cubicBezTo>
                  <a:pt x="35" y="20"/>
                  <a:pt x="35" y="20"/>
                  <a:pt x="35" y="20"/>
                </a:cubicBezTo>
                <a:lnTo>
                  <a:pt x="35" y="9"/>
                </a:lnTo>
                <a:close/>
                <a:moveTo>
                  <a:pt x="46" y="54"/>
                </a:moveTo>
                <a:cubicBezTo>
                  <a:pt x="8" y="54"/>
                  <a:pt x="8" y="54"/>
                  <a:pt x="8" y="54"/>
                </a:cubicBezTo>
                <a:cubicBezTo>
                  <a:pt x="8" y="8"/>
                  <a:pt x="8" y="8"/>
                  <a:pt x="8" y="8"/>
                </a:cubicBezTo>
                <a:cubicBezTo>
                  <a:pt x="31" y="8"/>
                  <a:pt x="31" y="8"/>
                  <a:pt x="31" y="8"/>
                </a:cubicBezTo>
                <a:cubicBezTo>
                  <a:pt x="31" y="23"/>
                  <a:pt x="31" y="23"/>
                  <a:pt x="31" y="23"/>
                </a:cubicBezTo>
                <a:cubicBezTo>
                  <a:pt x="46" y="23"/>
                  <a:pt x="46" y="23"/>
                  <a:pt x="46" y="23"/>
                </a:cubicBezTo>
                <a:lnTo>
                  <a:pt x="46" y="54"/>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Freeform 38"/>
          <p:cNvSpPr>
            <a:spLocks noEditPoints="1"/>
          </p:cNvSpPr>
          <p:nvPr/>
        </p:nvSpPr>
        <p:spPr bwMode="auto">
          <a:xfrm>
            <a:off x="10375809" y="3800023"/>
            <a:ext cx="209632" cy="222825"/>
          </a:xfrm>
          <a:custGeom>
            <a:avLst/>
            <a:gdLst>
              <a:gd name="T0" fmla="*/ 78 w 87"/>
              <a:gd name="T1" fmla="*/ 0 h 93"/>
              <a:gd name="T2" fmla="*/ 9 w 87"/>
              <a:gd name="T3" fmla="*/ 0 h 93"/>
              <a:gd name="T4" fmla="*/ 0 w 87"/>
              <a:gd name="T5" fmla="*/ 9 h 93"/>
              <a:gd name="T6" fmla="*/ 0 w 87"/>
              <a:gd name="T7" fmla="*/ 84 h 93"/>
              <a:gd name="T8" fmla="*/ 9 w 87"/>
              <a:gd name="T9" fmla="*/ 93 h 93"/>
              <a:gd name="T10" fmla="*/ 78 w 87"/>
              <a:gd name="T11" fmla="*/ 93 h 93"/>
              <a:gd name="T12" fmla="*/ 87 w 87"/>
              <a:gd name="T13" fmla="*/ 84 h 93"/>
              <a:gd name="T14" fmla="*/ 87 w 87"/>
              <a:gd name="T15" fmla="*/ 9 h 93"/>
              <a:gd name="T16" fmla="*/ 78 w 87"/>
              <a:gd name="T17" fmla="*/ 0 h 93"/>
              <a:gd name="T18" fmla="*/ 75 w 87"/>
              <a:gd name="T19" fmla="*/ 81 h 93"/>
              <a:gd name="T20" fmla="*/ 12 w 87"/>
              <a:gd name="T21" fmla="*/ 81 h 93"/>
              <a:gd name="T22" fmla="*/ 12 w 87"/>
              <a:gd name="T23" fmla="*/ 12 h 93"/>
              <a:gd name="T24" fmla="*/ 75 w 87"/>
              <a:gd name="T25" fmla="*/ 12 h 93"/>
              <a:gd name="T26" fmla="*/ 75 w 87"/>
              <a:gd name="T27" fmla="*/ 81 h 93"/>
              <a:gd name="T28" fmla="*/ 23 w 87"/>
              <a:gd name="T29" fmla="*/ 41 h 93"/>
              <a:gd name="T30" fmla="*/ 64 w 87"/>
              <a:gd name="T31" fmla="*/ 41 h 93"/>
              <a:gd name="T32" fmla="*/ 64 w 87"/>
              <a:gd name="T33" fmla="*/ 46 h 93"/>
              <a:gd name="T34" fmla="*/ 23 w 87"/>
              <a:gd name="T35" fmla="*/ 46 h 93"/>
              <a:gd name="T36" fmla="*/ 23 w 87"/>
              <a:gd name="T37" fmla="*/ 41 h 93"/>
              <a:gd name="T38" fmla="*/ 23 w 87"/>
              <a:gd name="T39" fmla="*/ 52 h 93"/>
              <a:gd name="T40" fmla="*/ 64 w 87"/>
              <a:gd name="T41" fmla="*/ 52 h 93"/>
              <a:gd name="T42" fmla="*/ 64 w 87"/>
              <a:gd name="T43" fmla="*/ 58 h 93"/>
              <a:gd name="T44" fmla="*/ 23 w 87"/>
              <a:gd name="T45" fmla="*/ 58 h 93"/>
              <a:gd name="T46" fmla="*/ 23 w 87"/>
              <a:gd name="T47" fmla="*/ 52 h 93"/>
              <a:gd name="T48" fmla="*/ 23 w 87"/>
              <a:gd name="T49" fmla="*/ 64 h 93"/>
              <a:gd name="T50" fmla="*/ 64 w 87"/>
              <a:gd name="T51" fmla="*/ 64 h 93"/>
              <a:gd name="T52" fmla="*/ 64 w 87"/>
              <a:gd name="T53" fmla="*/ 69 h 93"/>
              <a:gd name="T54" fmla="*/ 23 w 87"/>
              <a:gd name="T55" fmla="*/ 69 h 93"/>
              <a:gd name="T56" fmla="*/ 23 w 87"/>
              <a:gd name="T57" fmla="*/ 64 h 93"/>
              <a:gd name="T58" fmla="*/ 23 w 87"/>
              <a:gd name="T59" fmla="*/ 29 h 93"/>
              <a:gd name="T60" fmla="*/ 64 w 87"/>
              <a:gd name="T61" fmla="*/ 29 h 93"/>
              <a:gd name="T62" fmla="*/ 64 w 87"/>
              <a:gd name="T63" fmla="*/ 35 h 93"/>
              <a:gd name="T64" fmla="*/ 23 w 87"/>
              <a:gd name="T65" fmla="*/ 35 h 93"/>
              <a:gd name="T66" fmla="*/ 23 w 87"/>
              <a:gd name="T67" fmla="*/ 2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7" h="93">
                <a:moveTo>
                  <a:pt x="78" y="0"/>
                </a:moveTo>
                <a:cubicBezTo>
                  <a:pt x="9" y="0"/>
                  <a:pt x="9" y="0"/>
                  <a:pt x="9" y="0"/>
                </a:cubicBezTo>
                <a:cubicBezTo>
                  <a:pt x="4" y="0"/>
                  <a:pt x="0" y="4"/>
                  <a:pt x="0" y="9"/>
                </a:cubicBezTo>
                <a:cubicBezTo>
                  <a:pt x="0" y="84"/>
                  <a:pt x="0" y="84"/>
                  <a:pt x="0" y="84"/>
                </a:cubicBezTo>
                <a:cubicBezTo>
                  <a:pt x="0" y="89"/>
                  <a:pt x="4" y="93"/>
                  <a:pt x="9" y="93"/>
                </a:cubicBezTo>
                <a:cubicBezTo>
                  <a:pt x="78" y="93"/>
                  <a:pt x="78" y="93"/>
                  <a:pt x="78" y="93"/>
                </a:cubicBezTo>
                <a:cubicBezTo>
                  <a:pt x="83" y="93"/>
                  <a:pt x="87" y="89"/>
                  <a:pt x="87" y="84"/>
                </a:cubicBezTo>
                <a:cubicBezTo>
                  <a:pt x="87" y="9"/>
                  <a:pt x="87" y="9"/>
                  <a:pt x="87" y="9"/>
                </a:cubicBezTo>
                <a:cubicBezTo>
                  <a:pt x="87" y="4"/>
                  <a:pt x="83" y="0"/>
                  <a:pt x="78" y="0"/>
                </a:cubicBezTo>
                <a:close/>
                <a:moveTo>
                  <a:pt x="75" y="81"/>
                </a:moveTo>
                <a:cubicBezTo>
                  <a:pt x="12" y="81"/>
                  <a:pt x="12" y="81"/>
                  <a:pt x="12" y="81"/>
                </a:cubicBezTo>
                <a:cubicBezTo>
                  <a:pt x="12" y="12"/>
                  <a:pt x="12" y="12"/>
                  <a:pt x="12" y="12"/>
                </a:cubicBezTo>
                <a:cubicBezTo>
                  <a:pt x="75" y="12"/>
                  <a:pt x="75" y="12"/>
                  <a:pt x="75" y="12"/>
                </a:cubicBezTo>
                <a:lnTo>
                  <a:pt x="75" y="81"/>
                </a:lnTo>
                <a:close/>
                <a:moveTo>
                  <a:pt x="23" y="41"/>
                </a:moveTo>
                <a:cubicBezTo>
                  <a:pt x="64" y="41"/>
                  <a:pt x="64" y="41"/>
                  <a:pt x="64" y="41"/>
                </a:cubicBezTo>
                <a:cubicBezTo>
                  <a:pt x="64" y="46"/>
                  <a:pt x="64" y="46"/>
                  <a:pt x="64" y="46"/>
                </a:cubicBezTo>
                <a:cubicBezTo>
                  <a:pt x="23" y="46"/>
                  <a:pt x="23" y="46"/>
                  <a:pt x="23" y="46"/>
                </a:cubicBezTo>
                <a:lnTo>
                  <a:pt x="23" y="41"/>
                </a:lnTo>
                <a:close/>
                <a:moveTo>
                  <a:pt x="23" y="52"/>
                </a:moveTo>
                <a:cubicBezTo>
                  <a:pt x="64" y="52"/>
                  <a:pt x="64" y="52"/>
                  <a:pt x="64" y="52"/>
                </a:cubicBezTo>
                <a:cubicBezTo>
                  <a:pt x="64" y="58"/>
                  <a:pt x="64" y="58"/>
                  <a:pt x="64" y="58"/>
                </a:cubicBezTo>
                <a:cubicBezTo>
                  <a:pt x="23" y="58"/>
                  <a:pt x="23" y="58"/>
                  <a:pt x="23" y="58"/>
                </a:cubicBezTo>
                <a:lnTo>
                  <a:pt x="23" y="52"/>
                </a:lnTo>
                <a:close/>
                <a:moveTo>
                  <a:pt x="23" y="64"/>
                </a:moveTo>
                <a:cubicBezTo>
                  <a:pt x="64" y="64"/>
                  <a:pt x="64" y="64"/>
                  <a:pt x="64" y="64"/>
                </a:cubicBezTo>
                <a:cubicBezTo>
                  <a:pt x="64" y="69"/>
                  <a:pt x="64" y="69"/>
                  <a:pt x="64" y="69"/>
                </a:cubicBezTo>
                <a:cubicBezTo>
                  <a:pt x="23" y="69"/>
                  <a:pt x="23" y="69"/>
                  <a:pt x="23" y="69"/>
                </a:cubicBezTo>
                <a:lnTo>
                  <a:pt x="23" y="64"/>
                </a:lnTo>
                <a:close/>
                <a:moveTo>
                  <a:pt x="23" y="29"/>
                </a:moveTo>
                <a:cubicBezTo>
                  <a:pt x="64" y="29"/>
                  <a:pt x="64" y="29"/>
                  <a:pt x="64" y="29"/>
                </a:cubicBezTo>
                <a:cubicBezTo>
                  <a:pt x="64" y="35"/>
                  <a:pt x="64" y="35"/>
                  <a:pt x="64" y="35"/>
                </a:cubicBezTo>
                <a:cubicBezTo>
                  <a:pt x="23" y="35"/>
                  <a:pt x="23" y="35"/>
                  <a:pt x="23" y="35"/>
                </a:cubicBezTo>
                <a:lnTo>
                  <a:pt x="23" y="29"/>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Freeform 39"/>
          <p:cNvSpPr>
            <a:spLocks noEditPoints="1"/>
          </p:cNvSpPr>
          <p:nvPr/>
        </p:nvSpPr>
        <p:spPr bwMode="auto">
          <a:xfrm>
            <a:off x="10337694" y="4065361"/>
            <a:ext cx="196438" cy="148061"/>
          </a:xfrm>
          <a:custGeom>
            <a:avLst/>
            <a:gdLst>
              <a:gd name="T0" fmla="*/ 0 w 134"/>
              <a:gd name="T1" fmla="*/ 0 h 101"/>
              <a:gd name="T2" fmla="*/ 0 w 134"/>
              <a:gd name="T3" fmla="*/ 101 h 101"/>
              <a:gd name="T4" fmla="*/ 134 w 134"/>
              <a:gd name="T5" fmla="*/ 101 h 101"/>
              <a:gd name="T6" fmla="*/ 134 w 134"/>
              <a:gd name="T7" fmla="*/ 0 h 101"/>
              <a:gd name="T8" fmla="*/ 0 w 134"/>
              <a:gd name="T9" fmla="*/ 0 h 101"/>
              <a:gd name="T10" fmla="*/ 25 w 134"/>
              <a:gd name="T11" fmla="*/ 93 h 101"/>
              <a:gd name="T12" fmla="*/ 8 w 134"/>
              <a:gd name="T13" fmla="*/ 93 h 101"/>
              <a:gd name="T14" fmla="*/ 8 w 134"/>
              <a:gd name="T15" fmla="*/ 77 h 101"/>
              <a:gd name="T16" fmla="*/ 25 w 134"/>
              <a:gd name="T17" fmla="*/ 77 h 101"/>
              <a:gd name="T18" fmla="*/ 25 w 134"/>
              <a:gd name="T19" fmla="*/ 93 h 101"/>
              <a:gd name="T20" fmla="*/ 25 w 134"/>
              <a:gd name="T21" fmla="*/ 59 h 101"/>
              <a:gd name="T22" fmla="*/ 8 w 134"/>
              <a:gd name="T23" fmla="*/ 59 h 101"/>
              <a:gd name="T24" fmla="*/ 8 w 134"/>
              <a:gd name="T25" fmla="*/ 43 h 101"/>
              <a:gd name="T26" fmla="*/ 25 w 134"/>
              <a:gd name="T27" fmla="*/ 43 h 101"/>
              <a:gd name="T28" fmla="*/ 25 w 134"/>
              <a:gd name="T29" fmla="*/ 59 h 101"/>
              <a:gd name="T30" fmla="*/ 25 w 134"/>
              <a:gd name="T31" fmla="*/ 26 h 101"/>
              <a:gd name="T32" fmla="*/ 8 w 134"/>
              <a:gd name="T33" fmla="*/ 26 h 101"/>
              <a:gd name="T34" fmla="*/ 8 w 134"/>
              <a:gd name="T35" fmla="*/ 8 h 101"/>
              <a:gd name="T36" fmla="*/ 25 w 134"/>
              <a:gd name="T37" fmla="*/ 8 h 101"/>
              <a:gd name="T38" fmla="*/ 25 w 134"/>
              <a:gd name="T39" fmla="*/ 26 h 101"/>
              <a:gd name="T40" fmla="*/ 102 w 134"/>
              <a:gd name="T41" fmla="*/ 93 h 101"/>
              <a:gd name="T42" fmla="*/ 35 w 134"/>
              <a:gd name="T43" fmla="*/ 93 h 101"/>
              <a:gd name="T44" fmla="*/ 35 w 134"/>
              <a:gd name="T45" fmla="*/ 8 h 101"/>
              <a:gd name="T46" fmla="*/ 102 w 134"/>
              <a:gd name="T47" fmla="*/ 8 h 101"/>
              <a:gd name="T48" fmla="*/ 102 w 134"/>
              <a:gd name="T49" fmla="*/ 93 h 101"/>
              <a:gd name="T50" fmla="*/ 126 w 134"/>
              <a:gd name="T51" fmla="*/ 93 h 101"/>
              <a:gd name="T52" fmla="*/ 110 w 134"/>
              <a:gd name="T53" fmla="*/ 93 h 101"/>
              <a:gd name="T54" fmla="*/ 110 w 134"/>
              <a:gd name="T55" fmla="*/ 77 h 101"/>
              <a:gd name="T56" fmla="*/ 126 w 134"/>
              <a:gd name="T57" fmla="*/ 77 h 101"/>
              <a:gd name="T58" fmla="*/ 126 w 134"/>
              <a:gd name="T59" fmla="*/ 93 h 101"/>
              <a:gd name="T60" fmla="*/ 126 w 134"/>
              <a:gd name="T61" fmla="*/ 59 h 101"/>
              <a:gd name="T62" fmla="*/ 110 w 134"/>
              <a:gd name="T63" fmla="*/ 59 h 101"/>
              <a:gd name="T64" fmla="*/ 110 w 134"/>
              <a:gd name="T65" fmla="*/ 43 h 101"/>
              <a:gd name="T66" fmla="*/ 126 w 134"/>
              <a:gd name="T67" fmla="*/ 43 h 101"/>
              <a:gd name="T68" fmla="*/ 126 w 134"/>
              <a:gd name="T69" fmla="*/ 59 h 101"/>
              <a:gd name="T70" fmla="*/ 126 w 134"/>
              <a:gd name="T71" fmla="*/ 26 h 101"/>
              <a:gd name="T72" fmla="*/ 110 w 134"/>
              <a:gd name="T73" fmla="*/ 26 h 101"/>
              <a:gd name="T74" fmla="*/ 110 w 134"/>
              <a:gd name="T75" fmla="*/ 8 h 101"/>
              <a:gd name="T76" fmla="*/ 126 w 134"/>
              <a:gd name="T77" fmla="*/ 8 h 101"/>
              <a:gd name="T78" fmla="*/ 126 w 134"/>
              <a:gd name="T79" fmla="*/ 26 h 101"/>
              <a:gd name="T80" fmla="*/ 51 w 134"/>
              <a:gd name="T81" fmla="*/ 26 h 101"/>
              <a:gd name="T82" fmla="*/ 51 w 134"/>
              <a:gd name="T83" fmla="*/ 77 h 101"/>
              <a:gd name="T84" fmla="*/ 84 w 134"/>
              <a:gd name="T85" fmla="*/ 51 h 101"/>
              <a:gd name="T86" fmla="*/ 51 w 134"/>
              <a:gd name="T87" fmla="*/ 2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4" h="101">
                <a:moveTo>
                  <a:pt x="0" y="0"/>
                </a:moveTo>
                <a:lnTo>
                  <a:pt x="0" y="101"/>
                </a:lnTo>
                <a:lnTo>
                  <a:pt x="134" y="101"/>
                </a:lnTo>
                <a:lnTo>
                  <a:pt x="134" y="0"/>
                </a:lnTo>
                <a:lnTo>
                  <a:pt x="0" y="0"/>
                </a:lnTo>
                <a:close/>
                <a:moveTo>
                  <a:pt x="25" y="93"/>
                </a:moveTo>
                <a:lnTo>
                  <a:pt x="8" y="93"/>
                </a:lnTo>
                <a:lnTo>
                  <a:pt x="8" y="77"/>
                </a:lnTo>
                <a:lnTo>
                  <a:pt x="25" y="77"/>
                </a:lnTo>
                <a:lnTo>
                  <a:pt x="25" y="93"/>
                </a:lnTo>
                <a:close/>
                <a:moveTo>
                  <a:pt x="25" y="59"/>
                </a:moveTo>
                <a:lnTo>
                  <a:pt x="8" y="59"/>
                </a:lnTo>
                <a:lnTo>
                  <a:pt x="8" y="43"/>
                </a:lnTo>
                <a:lnTo>
                  <a:pt x="25" y="43"/>
                </a:lnTo>
                <a:lnTo>
                  <a:pt x="25" y="59"/>
                </a:lnTo>
                <a:close/>
                <a:moveTo>
                  <a:pt x="25" y="26"/>
                </a:moveTo>
                <a:lnTo>
                  <a:pt x="8" y="26"/>
                </a:lnTo>
                <a:lnTo>
                  <a:pt x="8" y="8"/>
                </a:lnTo>
                <a:lnTo>
                  <a:pt x="25" y="8"/>
                </a:lnTo>
                <a:lnTo>
                  <a:pt x="25" y="26"/>
                </a:lnTo>
                <a:close/>
                <a:moveTo>
                  <a:pt x="102" y="93"/>
                </a:moveTo>
                <a:lnTo>
                  <a:pt x="35" y="93"/>
                </a:lnTo>
                <a:lnTo>
                  <a:pt x="35" y="8"/>
                </a:lnTo>
                <a:lnTo>
                  <a:pt x="102" y="8"/>
                </a:lnTo>
                <a:lnTo>
                  <a:pt x="102" y="93"/>
                </a:lnTo>
                <a:close/>
                <a:moveTo>
                  <a:pt x="126" y="93"/>
                </a:moveTo>
                <a:lnTo>
                  <a:pt x="110" y="93"/>
                </a:lnTo>
                <a:lnTo>
                  <a:pt x="110" y="77"/>
                </a:lnTo>
                <a:lnTo>
                  <a:pt x="126" y="77"/>
                </a:lnTo>
                <a:lnTo>
                  <a:pt x="126" y="93"/>
                </a:lnTo>
                <a:close/>
                <a:moveTo>
                  <a:pt x="126" y="59"/>
                </a:moveTo>
                <a:lnTo>
                  <a:pt x="110" y="59"/>
                </a:lnTo>
                <a:lnTo>
                  <a:pt x="110" y="43"/>
                </a:lnTo>
                <a:lnTo>
                  <a:pt x="126" y="43"/>
                </a:lnTo>
                <a:lnTo>
                  <a:pt x="126" y="59"/>
                </a:lnTo>
                <a:close/>
                <a:moveTo>
                  <a:pt x="126" y="26"/>
                </a:moveTo>
                <a:lnTo>
                  <a:pt x="110" y="26"/>
                </a:lnTo>
                <a:lnTo>
                  <a:pt x="110" y="8"/>
                </a:lnTo>
                <a:lnTo>
                  <a:pt x="126" y="8"/>
                </a:lnTo>
                <a:lnTo>
                  <a:pt x="126" y="26"/>
                </a:lnTo>
                <a:close/>
                <a:moveTo>
                  <a:pt x="51" y="26"/>
                </a:moveTo>
                <a:lnTo>
                  <a:pt x="51" y="77"/>
                </a:lnTo>
                <a:lnTo>
                  <a:pt x="84" y="51"/>
                </a:lnTo>
                <a:lnTo>
                  <a:pt x="51" y="26"/>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Freeform 40"/>
          <p:cNvSpPr>
            <a:spLocks noEditPoints="1"/>
          </p:cNvSpPr>
          <p:nvPr/>
        </p:nvSpPr>
        <p:spPr bwMode="auto">
          <a:xfrm>
            <a:off x="10563450" y="4022847"/>
            <a:ext cx="117276" cy="109946"/>
          </a:xfrm>
          <a:custGeom>
            <a:avLst/>
            <a:gdLst>
              <a:gd name="T0" fmla="*/ 80 w 80"/>
              <a:gd name="T1" fmla="*/ 29 h 75"/>
              <a:gd name="T2" fmla="*/ 52 w 80"/>
              <a:gd name="T3" fmla="*/ 24 h 75"/>
              <a:gd name="T4" fmla="*/ 41 w 80"/>
              <a:gd name="T5" fmla="*/ 0 h 75"/>
              <a:gd name="T6" fmla="*/ 28 w 80"/>
              <a:gd name="T7" fmla="*/ 24 h 75"/>
              <a:gd name="T8" fmla="*/ 0 w 80"/>
              <a:gd name="T9" fmla="*/ 29 h 75"/>
              <a:gd name="T10" fmla="*/ 19 w 80"/>
              <a:gd name="T11" fmla="*/ 49 h 75"/>
              <a:gd name="T12" fmla="*/ 15 w 80"/>
              <a:gd name="T13" fmla="*/ 75 h 75"/>
              <a:gd name="T14" fmla="*/ 41 w 80"/>
              <a:gd name="T15" fmla="*/ 62 h 75"/>
              <a:gd name="T16" fmla="*/ 65 w 80"/>
              <a:gd name="T17" fmla="*/ 75 h 75"/>
              <a:gd name="T18" fmla="*/ 60 w 80"/>
              <a:gd name="T19" fmla="*/ 49 h 75"/>
              <a:gd name="T20" fmla="*/ 80 w 80"/>
              <a:gd name="T21" fmla="*/ 29 h 75"/>
              <a:gd name="T22" fmla="*/ 41 w 80"/>
              <a:gd name="T23" fmla="*/ 57 h 75"/>
              <a:gd name="T24" fmla="*/ 23 w 80"/>
              <a:gd name="T25" fmla="*/ 65 h 75"/>
              <a:gd name="T26" fmla="*/ 26 w 80"/>
              <a:gd name="T27" fmla="*/ 45 h 75"/>
              <a:gd name="T28" fmla="*/ 11 w 80"/>
              <a:gd name="T29" fmla="*/ 32 h 75"/>
              <a:gd name="T30" fmla="*/ 31 w 80"/>
              <a:gd name="T31" fmla="*/ 29 h 75"/>
              <a:gd name="T32" fmla="*/ 41 w 80"/>
              <a:gd name="T33" fmla="*/ 11 h 75"/>
              <a:gd name="T34" fmla="*/ 49 w 80"/>
              <a:gd name="T35" fmla="*/ 29 h 75"/>
              <a:gd name="T36" fmla="*/ 68 w 80"/>
              <a:gd name="T37" fmla="*/ 32 h 75"/>
              <a:gd name="T38" fmla="*/ 54 w 80"/>
              <a:gd name="T39" fmla="*/ 45 h 75"/>
              <a:gd name="T40" fmla="*/ 57 w 80"/>
              <a:gd name="T41" fmla="*/ 65 h 75"/>
              <a:gd name="T42" fmla="*/ 41 w 80"/>
              <a:gd name="T43"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0" h="75">
                <a:moveTo>
                  <a:pt x="80" y="29"/>
                </a:moveTo>
                <a:lnTo>
                  <a:pt x="52" y="24"/>
                </a:lnTo>
                <a:lnTo>
                  <a:pt x="41" y="0"/>
                </a:lnTo>
                <a:lnTo>
                  <a:pt x="28" y="24"/>
                </a:lnTo>
                <a:lnTo>
                  <a:pt x="0" y="29"/>
                </a:lnTo>
                <a:lnTo>
                  <a:pt x="19" y="49"/>
                </a:lnTo>
                <a:lnTo>
                  <a:pt x="15" y="75"/>
                </a:lnTo>
                <a:lnTo>
                  <a:pt x="41" y="62"/>
                </a:lnTo>
                <a:lnTo>
                  <a:pt x="65" y="75"/>
                </a:lnTo>
                <a:lnTo>
                  <a:pt x="60" y="49"/>
                </a:lnTo>
                <a:lnTo>
                  <a:pt x="80" y="29"/>
                </a:lnTo>
                <a:close/>
                <a:moveTo>
                  <a:pt x="41" y="57"/>
                </a:moveTo>
                <a:lnTo>
                  <a:pt x="23" y="65"/>
                </a:lnTo>
                <a:lnTo>
                  <a:pt x="26" y="45"/>
                </a:lnTo>
                <a:lnTo>
                  <a:pt x="11" y="32"/>
                </a:lnTo>
                <a:lnTo>
                  <a:pt x="31" y="29"/>
                </a:lnTo>
                <a:lnTo>
                  <a:pt x="41" y="11"/>
                </a:lnTo>
                <a:lnTo>
                  <a:pt x="49" y="29"/>
                </a:lnTo>
                <a:lnTo>
                  <a:pt x="68" y="32"/>
                </a:lnTo>
                <a:lnTo>
                  <a:pt x="54" y="45"/>
                </a:lnTo>
                <a:lnTo>
                  <a:pt x="57" y="65"/>
                </a:lnTo>
                <a:lnTo>
                  <a:pt x="41" y="5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Freeform 41"/>
          <p:cNvSpPr>
            <a:spLocks noEditPoints="1"/>
          </p:cNvSpPr>
          <p:nvPr/>
        </p:nvSpPr>
        <p:spPr bwMode="auto">
          <a:xfrm>
            <a:off x="10177905" y="2898463"/>
            <a:ext cx="143663" cy="155392"/>
          </a:xfrm>
          <a:custGeom>
            <a:avLst/>
            <a:gdLst>
              <a:gd name="T0" fmla="*/ 48 w 60"/>
              <a:gd name="T1" fmla="*/ 11 h 65"/>
              <a:gd name="T2" fmla="*/ 60 w 60"/>
              <a:gd name="T3" fmla="*/ 6 h 65"/>
              <a:gd name="T4" fmla="*/ 60 w 60"/>
              <a:gd name="T5" fmla="*/ 44 h 65"/>
              <a:gd name="T6" fmla="*/ 48 w 60"/>
              <a:gd name="T7" fmla="*/ 48 h 65"/>
              <a:gd name="T8" fmla="*/ 36 w 60"/>
              <a:gd name="T9" fmla="*/ 45 h 65"/>
              <a:gd name="T10" fmla="*/ 24 w 60"/>
              <a:gd name="T11" fmla="*/ 41 h 65"/>
              <a:gd name="T12" fmla="*/ 12 w 60"/>
              <a:gd name="T13" fmla="*/ 46 h 65"/>
              <a:gd name="T14" fmla="*/ 12 w 60"/>
              <a:gd name="T15" fmla="*/ 8 h 65"/>
              <a:gd name="T16" fmla="*/ 24 w 60"/>
              <a:gd name="T17" fmla="*/ 4 h 65"/>
              <a:gd name="T18" fmla="*/ 36 w 60"/>
              <a:gd name="T19" fmla="*/ 7 h 65"/>
              <a:gd name="T20" fmla="*/ 48 w 60"/>
              <a:gd name="T21" fmla="*/ 11 h 65"/>
              <a:gd name="T22" fmla="*/ 4 w 60"/>
              <a:gd name="T23" fmla="*/ 0 h 65"/>
              <a:gd name="T24" fmla="*/ 8 w 60"/>
              <a:gd name="T25" fmla="*/ 4 h 65"/>
              <a:gd name="T26" fmla="*/ 8 w 60"/>
              <a:gd name="T27" fmla="*/ 65 h 65"/>
              <a:gd name="T28" fmla="*/ 0 w 60"/>
              <a:gd name="T29" fmla="*/ 65 h 65"/>
              <a:gd name="T30" fmla="*/ 0 w 60"/>
              <a:gd name="T31" fmla="*/ 4 h 65"/>
              <a:gd name="T32" fmla="*/ 4 w 60"/>
              <a:gd name="T33"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5">
                <a:moveTo>
                  <a:pt x="48" y="11"/>
                </a:moveTo>
                <a:cubicBezTo>
                  <a:pt x="53" y="11"/>
                  <a:pt x="58" y="8"/>
                  <a:pt x="60" y="6"/>
                </a:cubicBezTo>
                <a:cubicBezTo>
                  <a:pt x="60" y="44"/>
                  <a:pt x="60" y="44"/>
                  <a:pt x="60" y="44"/>
                </a:cubicBezTo>
                <a:cubicBezTo>
                  <a:pt x="58" y="46"/>
                  <a:pt x="53" y="48"/>
                  <a:pt x="48" y="48"/>
                </a:cubicBezTo>
                <a:cubicBezTo>
                  <a:pt x="43" y="48"/>
                  <a:pt x="39" y="47"/>
                  <a:pt x="36" y="45"/>
                </a:cubicBezTo>
                <a:cubicBezTo>
                  <a:pt x="33" y="43"/>
                  <a:pt x="29" y="41"/>
                  <a:pt x="24" y="41"/>
                </a:cubicBezTo>
                <a:cubicBezTo>
                  <a:pt x="19" y="41"/>
                  <a:pt x="15" y="44"/>
                  <a:pt x="12" y="46"/>
                </a:cubicBezTo>
                <a:cubicBezTo>
                  <a:pt x="12" y="8"/>
                  <a:pt x="12" y="8"/>
                  <a:pt x="12" y="8"/>
                </a:cubicBezTo>
                <a:cubicBezTo>
                  <a:pt x="15" y="6"/>
                  <a:pt x="19" y="4"/>
                  <a:pt x="24" y="4"/>
                </a:cubicBezTo>
                <a:cubicBezTo>
                  <a:pt x="29" y="4"/>
                  <a:pt x="33" y="5"/>
                  <a:pt x="36" y="7"/>
                </a:cubicBezTo>
                <a:cubicBezTo>
                  <a:pt x="39" y="9"/>
                  <a:pt x="43" y="11"/>
                  <a:pt x="48" y="11"/>
                </a:cubicBezTo>
                <a:close/>
                <a:moveTo>
                  <a:pt x="4" y="0"/>
                </a:moveTo>
                <a:cubicBezTo>
                  <a:pt x="6" y="0"/>
                  <a:pt x="8" y="1"/>
                  <a:pt x="8" y="4"/>
                </a:cubicBezTo>
                <a:cubicBezTo>
                  <a:pt x="8" y="65"/>
                  <a:pt x="8" y="65"/>
                  <a:pt x="8" y="65"/>
                </a:cubicBezTo>
                <a:cubicBezTo>
                  <a:pt x="0" y="65"/>
                  <a:pt x="0" y="65"/>
                  <a:pt x="0" y="65"/>
                </a:cubicBezTo>
                <a:cubicBezTo>
                  <a:pt x="0" y="4"/>
                  <a:pt x="0" y="4"/>
                  <a:pt x="0" y="4"/>
                </a:cubicBezTo>
                <a:cubicBezTo>
                  <a:pt x="0" y="1"/>
                  <a:pt x="1" y="0"/>
                  <a:pt x="4" y="0"/>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Freeform 42"/>
          <p:cNvSpPr>
            <a:spLocks noEditPoints="1"/>
          </p:cNvSpPr>
          <p:nvPr/>
        </p:nvSpPr>
        <p:spPr bwMode="auto">
          <a:xfrm>
            <a:off x="9996127" y="2822233"/>
            <a:ext cx="152459" cy="155392"/>
          </a:xfrm>
          <a:custGeom>
            <a:avLst/>
            <a:gdLst>
              <a:gd name="T0" fmla="*/ 54 w 64"/>
              <a:gd name="T1" fmla="*/ 0 h 65"/>
              <a:gd name="T2" fmla="*/ 44 w 64"/>
              <a:gd name="T3" fmla="*/ 11 h 65"/>
              <a:gd name="T4" fmla="*/ 44 w 64"/>
              <a:gd name="T5" fmla="*/ 41 h 65"/>
              <a:gd name="T6" fmla="*/ 52 w 64"/>
              <a:gd name="T7" fmla="*/ 41 h 65"/>
              <a:gd name="T8" fmla="*/ 52 w 64"/>
              <a:gd name="T9" fmla="*/ 65 h 65"/>
              <a:gd name="T10" fmla="*/ 64 w 64"/>
              <a:gd name="T11" fmla="*/ 65 h 65"/>
              <a:gd name="T12" fmla="*/ 64 w 64"/>
              <a:gd name="T13" fmla="*/ 11 h 65"/>
              <a:gd name="T14" fmla="*/ 54 w 64"/>
              <a:gd name="T15" fmla="*/ 0 h 65"/>
              <a:gd name="T16" fmla="*/ 26 w 64"/>
              <a:gd name="T17" fmla="*/ 0 h 65"/>
              <a:gd name="T18" fmla="*/ 24 w 64"/>
              <a:gd name="T19" fmla="*/ 2 h 65"/>
              <a:gd name="T20" fmla="*/ 24 w 64"/>
              <a:gd name="T21" fmla="*/ 17 h 65"/>
              <a:gd name="T22" fmla="*/ 22 w 64"/>
              <a:gd name="T23" fmla="*/ 18 h 65"/>
              <a:gd name="T24" fmla="*/ 20 w 64"/>
              <a:gd name="T25" fmla="*/ 17 h 65"/>
              <a:gd name="T26" fmla="*/ 20 w 64"/>
              <a:gd name="T27" fmla="*/ 2 h 65"/>
              <a:gd name="T28" fmla="*/ 18 w 64"/>
              <a:gd name="T29" fmla="*/ 0 h 65"/>
              <a:gd name="T30" fmla="*/ 16 w 64"/>
              <a:gd name="T31" fmla="*/ 2 h 65"/>
              <a:gd name="T32" fmla="*/ 16 w 64"/>
              <a:gd name="T33" fmla="*/ 17 h 65"/>
              <a:gd name="T34" fmla="*/ 14 w 64"/>
              <a:gd name="T35" fmla="*/ 18 h 65"/>
              <a:gd name="T36" fmla="*/ 12 w 64"/>
              <a:gd name="T37" fmla="*/ 17 h 65"/>
              <a:gd name="T38" fmla="*/ 12 w 64"/>
              <a:gd name="T39" fmla="*/ 2 h 65"/>
              <a:gd name="T40" fmla="*/ 10 w 64"/>
              <a:gd name="T41" fmla="*/ 0 h 65"/>
              <a:gd name="T42" fmla="*/ 8 w 64"/>
              <a:gd name="T43" fmla="*/ 2 h 65"/>
              <a:gd name="T44" fmla="*/ 8 w 64"/>
              <a:gd name="T45" fmla="*/ 17 h 65"/>
              <a:gd name="T46" fmla="*/ 6 w 64"/>
              <a:gd name="T47" fmla="*/ 18 h 65"/>
              <a:gd name="T48" fmla="*/ 4 w 64"/>
              <a:gd name="T49" fmla="*/ 17 h 65"/>
              <a:gd name="T50" fmla="*/ 4 w 64"/>
              <a:gd name="T51" fmla="*/ 2 h 65"/>
              <a:gd name="T52" fmla="*/ 2 w 64"/>
              <a:gd name="T53" fmla="*/ 0 h 65"/>
              <a:gd name="T54" fmla="*/ 0 w 64"/>
              <a:gd name="T55" fmla="*/ 2 h 65"/>
              <a:gd name="T56" fmla="*/ 0 w 64"/>
              <a:gd name="T57" fmla="*/ 17 h 65"/>
              <a:gd name="T58" fmla="*/ 0 w 64"/>
              <a:gd name="T59" fmla="*/ 21 h 65"/>
              <a:gd name="T60" fmla="*/ 3 w 64"/>
              <a:gd name="T61" fmla="*/ 25 h 65"/>
              <a:gd name="T62" fmla="*/ 8 w 64"/>
              <a:gd name="T63" fmla="*/ 33 h 65"/>
              <a:gd name="T64" fmla="*/ 8 w 64"/>
              <a:gd name="T65" fmla="*/ 65 h 65"/>
              <a:gd name="T66" fmla="*/ 20 w 64"/>
              <a:gd name="T67" fmla="*/ 65 h 65"/>
              <a:gd name="T68" fmla="*/ 20 w 64"/>
              <a:gd name="T69" fmla="*/ 33 h 65"/>
              <a:gd name="T70" fmla="*/ 25 w 64"/>
              <a:gd name="T71" fmla="*/ 25 h 65"/>
              <a:gd name="T72" fmla="*/ 28 w 64"/>
              <a:gd name="T73" fmla="*/ 21 h 65"/>
              <a:gd name="T74" fmla="*/ 28 w 64"/>
              <a:gd name="T75" fmla="*/ 17 h 65"/>
              <a:gd name="T76" fmla="*/ 28 w 64"/>
              <a:gd name="T77" fmla="*/ 2 h 65"/>
              <a:gd name="T78" fmla="*/ 26 w 64"/>
              <a:gd name="T79" fmla="*/ 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5">
                <a:moveTo>
                  <a:pt x="54" y="0"/>
                </a:moveTo>
                <a:cubicBezTo>
                  <a:pt x="49" y="0"/>
                  <a:pt x="44" y="5"/>
                  <a:pt x="44" y="11"/>
                </a:cubicBezTo>
                <a:cubicBezTo>
                  <a:pt x="44" y="41"/>
                  <a:pt x="44" y="41"/>
                  <a:pt x="44" y="41"/>
                </a:cubicBezTo>
                <a:cubicBezTo>
                  <a:pt x="52" y="41"/>
                  <a:pt x="52" y="41"/>
                  <a:pt x="52" y="41"/>
                </a:cubicBezTo>
                <a:cubicBezTo>
                  <a:pt x="52" y="65"/>
                  <a:pt x="52" y="65"/>
                  <a:pt x="52" y="65"/>
                </a:cubicBezTo>
                <a:cubicBezTo>
                  <a:pt x="64" y="65"/>
                  <a:pt x="64" y="65"/>
                  <a:pt x="64" y="65"/>
                </a:cubicBezTo>
                <a:cubicBezTo>
                  <a:pt x="64" y="11"/>
                  <a:pt x="64" y="11"/>
                  <a:pt x="64" y="11"/>
                </a:cubicBezTo>
                <a:cubicBezTo>
                  <a:pt x="64" y="5"/>
                  <a:pt x="60" y="0"/>
                  <a:pt x="54" y="0"/>
                </a:cubicBezTo>
                <a:close/>
                <a:moveTo>
                  <a:pt x="26" y="0"/>
                </a:moveTo>
                <a:cubicBezTo>
                  <a:pt x="25" y="0"/>
                  <a:pt x="24" y="1"/>
                  <a:pt x="24" y="2"/>
                </a:cubicBezTo>
                <a:cubicBezTo>
                  <a:pt x="24" y="17"/>
                  <a:pt x="24" y="17"/>
                  <a:pt x="24" y="17"/>
                </a:cubicBezTo>
                <a:cubicBezTo>
                  <a:pt x="24" y="17"/>
                  <a:pt x="23" y="18"/>
                  <a:pt x="22" y="18"/>
                </a:cubicBezTo>
                <a:cubicBezTo>
                  <a:pt x="21" y="18"/>
                  <a:pt x="20" y="17"/>
                  <a:pt x="20" y="17"/>
                </a:cubicBezTo>
                <a:cubicBezTo>
                  <a:pt x="20" y="2"/>
                  <a:pt x="20" y="2"/>
                  <a:pt x="20" y="2"/>
                </a:cubicBezTo>
                <a:cubicBezTo>
                  <a:pt x="20" y="1"/>
                  <a:pt x="19" y="0"/>
                  <a:pt x="18" y="0"/>
                </a:cubicBezTo>
                <a:cubicBezTo>
                  <a:pt x="17" y="0"/>
                  <a:pt x="16" y="1"/>
                  <a:pt x="16" y="2"/>
                </a:cubicBezTo>
                <a:cubicBezTo>
                  <a:pt x="16" y="17"/>
                  <a:pt x="16" y="17"/>
                  <a:pt x="16" y="17"/>
                </a:cubicBezTo>
                <a:cubicBezTo>
                  <a:pt x="16" y="17"/>
                  <a:pt x="15" y="18"/>
                  <a:pt x="14" y="18"/>
                </a:cubicBezTo>
                <a:cubicBezTo>
                  <a:pt x="13" y="18"/>
                  <a:pt x="12" y="17"/>
                  <a:pt x="12" y="17"/>
                </a:cubicBezTo>
                <a:cubicBezTo>
                  <a:pt x="12" y="2"/>
                  <a:pt x="12" y="2"/>
                  <a:pt x="12" y="2"/>
                </a:cubicBezTo>
                <a:cubicBezTo>
                  <a:pt x="12" y="1"/>
                  <a:pt x="11" y="0"/>
                  <a:pt x="10" y="0"/>
                </a:cubicBezTo>
                <a:cubicBezTo>
                  <a:pt x="9" y="0"/>
                  <a:pt x="8" y="1"/>
                  <a:pt x="8" y="2"/>
                </a:cubicBezTo>
                <a:cubicBezTo>
                  <a:pt x="8" y="17"/>
                  <a:pt x="8" y="17"/>
                  <a:pt x="8" y="17"/>
                </a:cubicBezTo>
                <a:cubicBezTo>
                  <a:pt x="8" y="17"/>
                  <a:pt x="7" y="18"/>
                  <a:pt x="6" y="18"/>
                </a:cubicBezTo>
                <a:cubicBezTo>
                  <a:pt x="5" y="18"/>
                  <a:pt x="4" y="17"/>
                  <a:pt x="4" y="17"/>
                </a:cubicBezTo>
                <a:cubicBezTo>
                  <a:pt x="4" y="2"/>
                  <a:pt x="4" y="2"/>
                  <a:pt x="4" y="2"/>
                </a:cubicBezTo>
                <a:cubicBezTo>
                  <a:pt x="4" y="1"/>
                  <a:pt x="3" y="0"/>
                  <a:pt x="2" y="0"/>
                </a:cubicBezTo>
                <a:cubicBezTo>
                  <a:pt x="0" y="0"/>
                  <a:pt x="0" y="1"/>
                  <a:pt x="0" y="2"/>
                </a:cubicBezTo>
                <a:cubicBezTo>
                  <a:pt x="0" y="17"/>
                  <a:pt x="0" y="17"/>
                  <a:pt x="0" y="17"/>
                </a:cubicBezTo>
                <a:cubicBezTo>
                  <a:pt x="0" y="21"/>
                  <a:pt x="0" y="21"/>
                  <a:pt x="0" y="21"/>
                </a:cubicBezTo>
                <a:cubicBezTo>
                  <a:pt x="0" y="22"/>
                  <a:pt x="1" y="23"/>
                  <a:pt x="3" y="25"/>
                </a:cubicBezTo>
                <a:cubicBezTo>
                  <a:pt x="5" y="26"/>
                  <a:pt x="8" y="28"/>
                  <a:pt x="8" y="33"/>
                </a:cubicBezTo>
                <a:cubicBezTo>
                  <a:pt x="8" y="65"/>
                  <a:pt x="8" y="65"/>
                  <a:pt x="8" y="65"/>
                </a:cubicBezTo>
                <a:cubicBezTo>
                  <a:pt x="20" y="65"/>
                  <a:pt x="20" y="65"/>
                  <a:pt x="20" y="65"/>
                </a:cubicBezTo>
                <a:cubicBezTo>
                  <a:pt x="20" y="33"/>
                  <a:pt x="20" y="33"/>
                  <a:pt x="20" y="33"/>
                </a:cubicBezTo>
                <a:cubicBezTo>
                  <a:pt x="20" y="28"/>
                  <a:pt x="22" y="26"/>
                  <a:pt x="25" y="25"/>
                </a:cubicBezTo>
                <a:cubicBezTo>
                  <a:pt x="26" y="23"/>
                  <a:pt x="28" y="22"/>
                  <a:pt x="28" y="21"/>
                </a:cubicBezTo>
                <a:cubicBezTo>
                  <a:pt x="28" y="17"/>
                  <a:pt x="28" y="17"/>
                  <a:pt x="28" y="17"/>
                </a:cubicBezTo>
                <a:cubicBezTo>
                  <a:pt x="28" y="2"/>
                  <a:pt x="28" y="2"/>
                  <a:pt x="28" y="2"/>
                </a:cubicBezTo>
                <a:cubicBezTo>
                  <a:pt x="28" y="1"/>
                  <a:pt x="27" y="0"/>
                  <a:pt x="26" y="0"/>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Freeform 43"/>
          <p:cNvSpPr>
            <a:spLocks noEditPoints="1"/>
          </p:cNvSpPr>
          <p:nvPr/>
        </p:nvSpPr>
        <p:spPr bwMode="auto">
          <a:xfrm>
            <a:off x="10296648" y="4247139"/>
            <a:ext cx="177380" cy="199370"/>
          </a:xfrm>
          <a:custGeom>
            <a:avLst/>
            <a:gdLst>
              <a:gd name="T0" fmla="*/ 58 w 74"/>
              <a:gd name="T1" fmla="*/ 25 h 83"/>
              <a:gd name="T2" fmla="*/ 63 w 74"/>
              <a:gd name="T3" fmla="*/ 22 h 83"/>
              <a:gd name="T4" fmla="*/ 68 w 74"/>
              <a:gd name="T5" fmla="*/ 12 h 83"/>
              <a:gd name="T6" fmla="*/ 65 w 74"/>
              <a:gd name="T7" fmla="*/ 3 h 83"/>
              <a:gd name="T8" fmla="*/ 58 w 74"/>
              <a:gd name="T9" fmla="*/ 0 h 83"/>
              <a:gd name="T10" fmla="*/ 46 w 74"/>
              <a:gd name="T11" fmla="*/ 6 h 83"/>
              <a:gd name="T12" fmla="*/ 36 w 74"/>
              <a:gd name="T13" fmla="*/ 24 h 83"/>
              <a:gd name="T14" fmla="*/ 27 w 74"/>
              <a:gd name="T15" fmla="*/ 6 h 83"/>
              <a:gd name="T16" fmla="*/ 18 w 74"/>
              <a:gd name="T17" fmla="*/ 2 h 83"/>
              <a:gd name="T18" fmla="*/ 11 w 74"/>
              <a:gd name="T19" fmla="*/ 5 h 83"/>
              <a:gd name="T20" fmla="*/ 12 w 74"/>
              <a:gd name="T21" fmla="*/ 21 h 83"/>
              <a:gd name="T22" fmla="*/ 18 w 74"/>
              <a:gd name="T23" fmla="*/ 25 h 83"/>
              <a:gd name="T24" fmla="*/ 0 w 74"/>
              <a:gd name="T25" fmla="*/ 25 h 83"/>
              <a:gd name="T26" fmla="*/ 0 w 74"/>
              <a:gd name="T27" fmla="*/ 47 h 83"/>
              <a:gd name="T28" fmla="*/ 6 w 74"/>
              <a:gd name="T29" fmla="*/ 47 h 83"/>
              <a:gd name="T30" fmla="*/ 6 w 74"/>
              <a:gd name="T31" fmla="*/ 83 h 83"/>
              <a:gd name="T32" fmla="*/ 69 w 74"/>
              <a:gd name="T33" fmla="*/ 83 h 83"/>
              <a:gd name="T34" fmla="*/ 69 w 74"/>
              <a:gd name="T35" fmla="*/ 47 h 83"/>
              <a:gd name="T36" fmla="*/ 74 w 74"/>
              <a:gd name="T37" fmla="*/ 47 h 83"/>
              <a:gd name="T38" fmla="*/ 74 w 74"/>
              <a:gd name="T39" fmla="*/ 25 h 83"/>
              <a:gd name="T40" fmla="*/ 58 w 74"/>
              <a:gd name="T41" fmla="*/ 25 h 83"/>
              <a:gd name="T42" fmla="*/ 50 w 74"/>
              <a:gd name="T43" fmla="*/ 10 h 83"/>
              <a:gd name="T44" fmla="*/ 58 w 74"/>
              <a:gd name="T45" fmla="*/ 6 h 83"/>
              <a:gd name="T46" fmla="*/ 61 w 74"/>
              <a:gd name="T47" fmla="*/ 7 h 83"/>
              <a:gd name="T48" fmla="*/ 59 w 74"/>
              <a:gd name="T49" fmla="*/ 18 h 83"/>
              <a:gd name="T50" fmla="*/ 46 w 74"/>
              <a:gd name="T51" fmla="*/ 25 h 83"/>
              <a:gd name="T52" fmla="*/ 42 w 74"/>
              <a:gd name="T53" fmla="*/ 25 h 83"/>
              <a:gd name="T54" fmla="*/ 50 w 74"/>
              <a:gd name="T55" fmla="*/ 10 h 83"/>
              <a:gd name="T56" fmla="*/ 14 w 74"/>
              <a:gd name="T57" fmla="*/ 12 h 83"/>
              <a:gd name="T58" fmla="*/ 15 w 74"/>
              <a:gd name="T59" fmla="*/ 9 h 83"/>
              <a:gd name="T60" fmla="*/ 18 w 74"/>
              <a:gd name="T61" fmla="*/ 8 h 83"/>
              <a:gd name="T62" fmla="*/ 18 w 74"/>
              <a:gd name="T63" fmla="*/ 8 h 83"/>
              <a:gd name="T64" fmla="*/ 23 w 74"/>
              <a:gd name="T65" fmla="*/ 10 h 83"/>
              <a:gd name="T66" fmla="*/ 30 w 74"/>
              <a:gd name="T67" fmla="*/ 23 h 83"/>
              <a:gd name="T68" fmla="*/ 30 w 74"/>
              <a:gd name="T69" fmla="*/ 24 h 83"/>
              <a:gd name="T70" fmla="*/ 29 w 74"/>
              <a:gd name="T71" fmla="*/ 24 h 83"/>
              <a:gd name="T72" fmla="*/ 17 w 74"/>
              <a:gd name="T73" fmla="*/ 17 h 83"/>
              <a:gd name="T74" fmla="*/ 14 w 74"/>
              <a:gd name="T75" fmla="*/ 12 h 83"/>
              <a:gd name="T76" fmla="*/ 32 w 74"/>
              <a:gd name="T77" fmla="*/ 78 h 83"/>
              <a:gd name="T78" fmla="*/ 11 w 74"/>
              <a:gd name="T79" fmla="*/ 78 h 83"/>
              <a:gd name="T80" fmla="*/ 11 w 74"/>
              <a:gd name="T81" fmla="*/ 44 h 83"/>
              <a:gd name="T82" fmla="*/ 32 w 74"/>
              <a:gd name="T83" fmla="*/ 44 h 83"/>
              <a:gd name="T84" fmla="*/ 32 w 74"/>
              <a:gd name="T85" fmla="*/ 78 h 83"/>
              <a:gd name="T86" fmla="*/ 32 w 74"/>
              <a:gd name="T87" fmla="*/ 41 h 83"/>
              <a:gd name="T88" fmla="*/ 6 w 74"/>
              <a:gd name="T89" fmla="*/ 41 h 83"/>
              <a:gd name="T90" fmla="*/ 6 w 74"/>
              <a:gd name="T91" fmla="*/ 31 h 83"/>
              <a:gd name="T92" fmla="*/ 32 w 74"/>
              <a:gd name="T93" fmla="*/ 31 h 83"/>
              <a:gd name="T94" fmla="*/ 32 w 74"/>
              <a:gd name="T95" fmla="*/ 41 h 83"/>
              <a:gd name="T96" fmla="*/ 63 w 74"/>
              <a:gd name="T97" fmla="*/ 78 h 83"/>
              <a:gd name="T98" fmla="*/ 42 w 74"/>
              <a:gd name="T99" fmla="*/ 78 h 83"/>
              <a:gd name="T100" fmla="*/ 42 w 74"/>
              <a:gd name="T101" fmla="*/ 44 h 83"/>
              <a:gd name="T102" fmla="*/ 63 w 74"/>
              <a:gd name="T103" fmla="*/ 44 h 83"/>
              <a:gd name="T104" fmla="*/ 63 w 74"/>
              <a:gd name="T105" fmla="*/ 78 h 83"/>
              <a:gd name="T106" fmla="*/ 69 w 74"/>
              <a:gd name="T107" fmla="*/ 41 h 83"/>
              <a:gd name="T108" fmla="*/ 42 w 74"/>
              <a:gd name="T109" fmla="*/ 41 h 83"/>
              <a:gd name="T110" fmla="*/ 42 w 74"/>
              <a:gd name="T111" fmla="*/ 31 h 83"/>
              <a:gd name="T112" fmla="*/ 69 w 74"/>
              <a:gd name="T113" fmla="*/ 31 h 83"/>
              <a:gd name="T114" fmla="*/ 69 w 74"/>
              <a:gd name="T115" fmla="*/ 4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 h="83">
                <a:moveTo>
                  <a:pt x="58" y="25"/>
                </a:moveTo>
                <a:cubicBezTo>
                  <a:pt x="60" y="24"/>
                  <a:pt x="61" y="23"/>
                  <a:pt x="63" y="22"/>
                </a:cubicBezTo>
                <a:cubicBezTo>
                  <a:pt x="65" y="19"/>
                  <a:pt x="67" y="16"/>
                  <a:pt x="68" y="12"/>
                </a:cubicBezTo>
                <a:cubicBezTo>
                  <a:pt x="69" y="9"/>
                  <a:pt x="68" y="5"/>
                  <a:pt x="65" y="3"/>
                </a:cubicBezTo>
                <a:cubicBezTo>
                  <a:pt x="63" y="1"/>
                  <a:pt x="61" y="0"/>
                  <a:pt x="58" y="0"/>
                </a:cubicBezTo>
                <a:cubicBezTo>
                  <a:pt x="54" y="0"/>
                  <a:pt x="50" y="2"/>
                  <a:pt x="46" y="6"/>
                </a:cubicBezTo>
                <a:cubicBezTo>
                  <a:pt x="41" y="11"/>
                  <a:pt x="38" y="19"/>
                  <a:pt x="36" y="24"/>
                </a:cubicBezTo>
                <a:cubicBezTo>
                  <a:pt x="35" y="19"/>
                  <a:pt x="32" y="11"/>
                  <a:pt x="27" y="6"/>
                </a:cubicBezTo>
                <a:cubicBezTo>
                  <a:pt x="25" y="4"/>
                  <a:pt x="21" y="2"/>
                  <a:pt x="18" y="2"/>
                </a:cubicBezTo>
                <a:cubicBezTo>
                  <a:pt x="15" y="2"/>
                  <a:pt x="13" y="3"/>
                  <a:pt x="11" y="5"/>
                </a:cubicBezTo>
                <a:cubicBezTo>
                  <a:pt x="7" y="9"/>
                  <a:pt x="8" y="16"/>
                  <a:pt x="12" y="21"/>
                </a:cubicBezTo>
                <a:cubicBezTo>
                  <a:pt x="14" y="23"/>
                  <a:pt x="16" y="24"/>
                  <a:pt x="18" y="25"/>
                </a:cubicBezTo>
                <a:cubicBezTo>
                  <a:pt x="0" y="25"/>
                  <a:pt x="0" y="25"/>
                  <a:pt x="0" y="25"/>
                </a:cubicBezTo>
                <a:cubicBezTo>
                  <a:pt x="0" y="47"/>
                  <a:pt x="0" y="47"/>
                  <a:pt x="0" y="47"/>
                </a:cubicBezTo>
                <a:cubicBezTo>
                  <a:pt x="6" y="47"/>
                  <a:pt x="6" y="47"/>
                  <a:pt x="6" y="47"/>
                </a:cubicBezTo>
                <a:cubicBezTo>
                  <a:pt x="6" y="83"/>
                  <a:pt x="6" y="83"/>
                  <a:pt x="6" y="83"/>
                </a:cubicBezTo>
                <a:cubicBezTo>
                  <a:pt x="69" y="83"/>
                  <a:pt x="69" y="83"/>
                  <a:pt x="69" y="83"/>
                </a:cubicBezTo>
                <a:cubicBezTo>
                  <a:pt x="69" y="47"/>
                  <a:pt x="69" y="47"/>
                  <a:pt x="69" y="47"/>
                </a:cubicBezTo>
                <a:cubicBezTo>
                  <a:pt x="74" y="47"/>
                  <a:pt x="74" y="47"/>
                  <a:pt x="74" y="47"/>
                </a:cubicBezTo>
                <a:cubicBezTo>
                  <a:pt x="74" y="25"/>
                  <a:pt x="74" y="25"/>
                  <a:pt x="74" y="25"/>
                </a:cubicBezTo>
                <a:lnTo>
                  <a:pt x="58" y="25"/>
                </a:lnTo>
                <a:close/>
                <a:moveTo>
                  <a:pt x="50" y="10"/>
                </a:moveTo>
                <a:cubicBezTo>
                  <a:pt x="53" y="7"/>
                  <a:pt x="56" y="6"/>
                  <a:pt x="58" y="6"/>
                </a:cubicBezTo>
                <a:cubicBezTo>
                  <a:pt x="59" y="6"/>
                  <a:pt x="60" y="6"/>
                  <a:pt x="61" y="7"/>
                </a:cubicBezTo>
                <a:cubicBezTo>
                  <a:pt x="63" y="9"/>
                  <a:pt x="62" y="14"/>
                  <a:pt x="59" y="18"/>
                </a:cubicBezTo>
                <a:cubicBezTo>
                  <a:pt x="55" y="21"/>
                  <a:pt x="50" y="24"/>
                  <a:pt x="46" y="25"/>
                </a:cubicBezTo>
                <a:cubicBezTo>
                  <a:pt x="42" y="25"/>
                  <a:pt x="42" y="25"/>
                  <a:pt x="42" y="25"/>
                </a:cubicBezTo>
                <a:cubicBezTo>
                  <a:pt x="43" y="21"/>
                  <a:pt x="46" y="14"/>
                  <a:pt x="50" y="10"/>
                </a:cubicBezTo>
                <a:close/>
                <a:moveTo>
                  <a:pt x="14" y="12"/>
                </a:moveTo>
                <a:cubicBezTo>
                  <a:pt x="14" y="12"/>
                  <a:pt x="14" y="10"/>
                  <a:pt x="15" y="9"/>
                </a:cubicBezTo>
                <a:cubicBezTo>
                  <a:pt x="16" y="8"/>
                  <a:pt x="17" y="8"/>
                  <a:pt x="18" y="8"/>
                </a:cubicBezTo>
                <a:cubicBezTo>
                  <a:pt x="18" y="8"/>
                  <a:pt x="18" y="8"/>
                  <a:pt x="18" y="8"/>
                </a:cubicBezTo>
                <a:cubicBezTo>
                  <a:pt x="20" y="8"/>
                  <a:pt x="22" y="9"/>
                  <a:pt x="23" y="10"/>
                </a:cubicBezTo>
                <a:cubicBezTo>
                  <a:pt x="26" y="13"/>
                  <a:pt x="28" y="18"/>
                  <a:pt x="30" y="23"/>
                </a:cubicBezTo>
                <a:cubicBezTo>
                  <a:pt x="30" y="23"/>
                  <a:pt x="30" y="24"/>
                  <a:pt x="30" y="24"/>
                </a:cubicBezTo>
                <a:cubicBezTo>
                  <a:pt x="30" y="24"/>
                  <a:pt x="29" y="24"/>
                  <a:pt x="29" y="24"/>
                </a:cubicBezTo>
                <a:cubicBezTo>
                  <a:pt x="24" y="22"/>
                  <a:pt x="19" y="20"/>
                  <a:pt x="17" y="17"/>
                </a:cubicBezTo>
                <a:cubicBezTo>
                  <a:pt x="15" y="16"/>
                  <a:pt x="14" y="14"/>
                  <a:pt x="14" y="12"/>
                </a:cubicBezTo>
                <a:close/>
                <a:moveTo>
                  <a:pt x="32" y="78"/>
                </a:moveTo>
                <a:cubicBezTo>
                  <a:pt x="11" y="78"/>
                  <a:pt x="11" y="78"/>
                  <a:pt x="11" y="78"/>
                </a:cubicBezTo>
                <a:cubicBezTo>
                  <a:pt x="11" y="44"/>
                  <a:pt x="11" y="44"/>
                  <a:pt x="11" y="44"/>
                </a:cubicBezTo>
                <a:cubicBezTo>
                  <a:pt x="32" y="44"/>
                  <a:pt x="32" y="44"/>
                  <a:pt x="32" y="44"/>
                </a:cubicBezTo>
                <a:lnTo>
                  <a:pt x="32" y="78"/>
                </a:lnTo>
                <a:close/>
                <a:moveTo>
                  <a:pt x="32" y="41"/>
                </a:moveTo>
                <a:cubicBezTo>
                  <a:pt x="6" y="41"/>
                  <a:pt x="6" y="41"/>
                  <a:pt x="6" y="41"/>
                </a:cubicBezTo>
                <a:cubicBezTo>
                  <a:pt x="6" y="31"/>
                  <a:pt x="6" y="31"/>
                  <a:pt x="6" y="31"/>
                </a:cubicBezTo>
                <a:cubicBezTo>
                  <a:pt x="32" y="31"/>
                  <a:pt x="32" y="31"/>
                  <a:pt x="32" y="31"/>
                </a:cubicBezTo>
                <a:lnTo>
                  <a:pt x="32" y="41"/>
                </a:lnTo>
                <a:close/>
                <a:moveTo>
                  <a:pt x="63" y="78"/>
                </a:moveTo>
                <a:cubicBezTo>
                  <a:pt x="42" y="78"/>
                  <a:pt x="42" y="78"/>
                  <a:pt x="42" y="78"/>
                </a:cubicBezTo>
                <a:cubicBezTo>
                  <a:pt x="42" y="44"/>
                  <a:pt x="42" y="44"/>
                  <a:pt x="42" y="44"/>
                </a:cubicBezTo>
                <a:cubicBezTo>
                  <a:pt x="63" y="44"/>
                  <a:pt x="63" y="44"/>
                  <a:pt x="63" y="44"/>
                </a:cubicBezTo>
                <a:lnTo>
                  <a:pt x="63" y="78"/>
                </a:lnTo>
                <a:close/>
                <a:moveTo>
                  <a:pt x="69" y="41"/>
                </a:moveTo>
                <a:cubicBezTo>
                  <a:pt x="42" y="41"/>
                  <a:pt x="42" y="41"/>
                  <a:pt x="42" y="41"/>
                </a:cubicBezTo>
                <a:cubicBezTo>
                  <a:pt x="42" y="31"/>
                  <a:pt x="42" y="31"/>
                  <a:pt x="42" y="31"/>
                </a:cubicBezTo>
                <a:cubicBezTo>
                  <a:pt x="69" y="31"/>
                  <a:pt x="69" y="31"/>
                  <a:pt x="69" y="31"/>
                </a:cubicBezTo>
                <a:lnTo>
                  <a:pt x="69" y="41"/>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Freeform 44"/>
          <p:cNvSpPr>
            <a:spLocks noEditPoints="1"/>
          </p:cNvSpPr>
          <p:nvPr/>
        </p:nvSpPr>
        <p:spPr bwMode="auto">
          <a:xfrm>
            <a:off x="10243874" y="5145767"/>
            <a:ext cx="184710" cy="150993"/>
          </a:xfrm>
          <a:custGeom>
            <a:avLst/>
            <a:gdLst>
              <a:gd name="T0" fmla="*/ 1 w 77"/>
              <a:gd name="T1" fmla="*/ 42 h 63"/>
              <a:gd name="T2" fmla="*/ 8 w 77"/>
              <a:gd name="T3" fmla="*/ 55 h 63"/>
              <a:gd name="T4" fmla="*/ 21 w 77"/>
              <a:gd name="T5" fmla="*/ 61 h 63"/>
              <a:gd name="T6" fmla="*/ 38 w 77"/>
              <a:gd name="T7" fmla="*/ 63 h 63"/>
              <a:gd name="T8" fmla="*/ 56 w 77"/>
              <a:gd name="T9" fmla="*/ 61 h 63"/>
              <a:gd name="T10" fmla="*/ 69 w 77"/>
              <a:gd name="T11" fmla="*/ 55 h 63"/>
              <a:gd name="T12" fmla="*/ 76 w 77"/>
              <a:gd name="T13" fmla="*/ 42 h 63"/>
              <a:gd name="T14" fmla="*/ 71 w 77"/>
              <a:gd name="T15" fmla="*/ 16 h 63"/>
              <a:gd name="T16" fmla="*/ 72 w 77"/>
              <a:gd name="T17" fmla="*/ 11 h 63"/>
              <a:gd name="T18" fmla="*/ 70 w 77"/>
              <a:gd name="T19" fmla="*/ 0 h 63"/>
              <a:gd name="T20" fmla="*/ 67 w 77"/>
              <a:gd name="T21" fmla="*/ 0 h 63"/>
              <a:gd name="T22" fmla="*/ 60 w 77"/>
              <a:gd name="T23" fmla="*/ 3 h 63"/>
              <a:gd name="T24" fmla="*/ 38 w 77"/>
              <a:gd name="T25" fmla="*/ 5 h 63"/>
              <a:gd name="T26" fmla="*/ 17 w 77"/>
              <a:gd name="T27" fmla="*/ 3 h 63"/>
              <a:gd name="T28" fmla="*/ 9 w 77"/>
              <a:gd name="T29" fmla="*/ 0 h 63"/>
              <a:gd name="T30" fmla="*/ 7 w 77"/>
              <a:gd name="T31" fmla="*/ 0 h 63"/>
              <a:gd name="T32" fmla="*/ 5 w 77"/>
              <a:gd name="T33" fmla="*/ 11 h 63"/>
              <a:gd name="T34" fmla="*/ 6 w 77"/>
              <a:gd name="T35" fmla="*/ 16 h 63"/>
              <a:gd name="T36" fmla="*/ 9 w 77"/>
              <a:gd name="T37" fmla="*/ 42 h 63"/>
              <a:gd name="T38" fmla="*/ 18 w 77"/>
              <a:gd name="T39" fmla="*/ 30 h 63"/>
              <a:gd name="T40" fmla="*/ 27 w 77"/>
              <a:gd name="T41" fmla="*/ 29 h 63"/>
              <a:gd name="T42" fmla="*/ 38 w 77"/>
              <a:gd name="T43" fmla="*/ 30 h 63"/>
              <a:gd name="T44" fmla="*/ 49 w 77"/>
              <a:gd name="T45" fmla="*/ 29 h 63"/>
              <a:gd name="T46" fmla="*/ 59 w 77"/>
              <a:gd name="T47" fmla="*/ 30 h 63"/>
              <a:gd name="T48" fmla="*/ 67 w 77"/>
              <a:gd name="T49" fmla="*/ 42 h 63"/>
              <a:gd name="T50" fmla="*/ 64 w 77"/>
              <a:gd name="T51" fmla="*/ 52 h 63"/>
              <a:gd name="T52" fmla="*/ 56 w 77"/>
              <a:gd name="T53" fmla="*/ 57 h 63"/>
              <a:gd name="T54" fmla="*/ 45 w 77"/>
              <a:gd name="T55" fmla="*/ 58 h 63"/>
              <a:gd name="T56" fmla="*/ 31 w 77"/>
              <a:gd name="T57" fmla="*/ 58 h 63"/>
              <a:gd name="T58" fmla="*/ 20 w 77"/>
              <a:gd name="T59" fmla="*/ 57 h 63"/>
              <a:gd name="T60" fmla="*/ 12 w 77"/>
              <a:gd name="T61" fmla="*/ 52 h 63"/>
              <a:gd name="T62" fmla="*/ 9 w 77"/>
              <a:gd name="T63" fmla="*/ 42 h 63"/>
              <a:gd name="T64" fmla="*/ 53 w 77"/>
              <a:gd name="T65" fmla="*/ 48 h 63"/>
              <a:gd name="T66" fmla="*/ 53 w 77"/>
              <a:gd name="T67" fmla="*/ 34 h 63"/>
              <a:gd name="T68" fmla="*/ 19 w 77"/>
              <a:gd name="T69" fmla="*/ 41 h 63"/>
              <a:gd name="T70" fmla="*/ 29 w 77"/>
              <a:gd name="T71" fmla="*/ 41 h 63"/>
              <a:gd name="T72" fmla="*/ 19 w 77"/>
              <a:gd name="T73" fmla="*/ 4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7" h="63">
                <a:moveTo>
                  <a:pt x="0" y="33"/>
                </a:moveTo>
                <a:cubicBezTo>
                  <a:pt x="0" y="36"/>
                  <a:pt x="0" y="39"/>
                  <a:pt x="1" y="42"/>
                </a:cubicBezTo>
                <a:cubicBezTo>
                  <a:pt x="1" y="45"/>
                  <a:pt x="2" y="47"/>
                  <a:pt x="3" y="49"/>
                </a:cubicBezTo>
                <a:cubicBezTo>
                  <a:pt x="5" y="51"/>
                  <a:pt x="6" y="53"/>
                  <a:pt x="8" y="55"/>
                </a:cubicBezTo>
                <a:cubicBezTo>
                  <a:pt x="10" y="56"/>
                  <a:pt x="12" y="58"/>
                  <a:pt x="14" y="59"/>
                </a:cubicBezTo>
                <a:cubicBezTo>
                  <a:pt x="16" y="60"/>
                  <a:pt x="18" y="61"/>
                  <a:pt x="21" y="61"/>
                </a:cubicBezTo>
                <a:cubicBezTo>
                  <a:pt x="23" y="62"/>
                  <a:pt x="26" y="62"/>
                  <a:pt x="29" y="63"/>
                </a:cubicBezTo>
                <a:cubicBezTo>
                  <a:pt x="32" y="63"/>
                  <a:pt x="35" y="63"/>
                  <a:pt x="38" y="63"/>
                </a:cubicBezTo>
                <a:cubicBezTo>
                  <a:pt x="42" y="63"/>
                  <a:pt x="45" y="63"/>
                  <a:pt x="47" y="63"/>
                </a:cubicBezTo>
                <a:cubicBezTo>
                  <a:pt x="50" y="62"/>
                  <a:pt x="53" y="62"/>
                  <a:pt x="56" y="61"/>
                </a:cubicBezTo>
                <a:cubicBezTo>
                  <a:pt x="58" y="61"/>
                  <a:pt x="61" y="60"/>
                  <a:pt x="63" y="59"/>
                </a:cubicBezTo>
                <a:cubicBezTo>
                  <a:pt x="65" y="58"/>
                  <a:pt x="67" y="56"/>
                  <a:pt x="69" y="55"/>
                </a:cubicBezTo>
                <a:cubicBezTo>
                  <a:pt x="71" y="53"/>
                  <a:pt x="72" y="51"/>
                  <a:pt x="73" y="49"/>
                </a:cubicBezTo>
                <a:cubicBezTo>
                  <a:pt x="74" y="47"/>
                  <a:pt x="75" y="45"/>
                  <a:pt x="76" y="42"/>
                </a:cubicBezTo>
                <a:cubicBezTo>
                  <a:pt x="77" y="39"/>
                  <a:pt x="77" y="36"/>
                  <a:pt x="77" y="33"/>
                </a:cubicBezTo>
                <a:cubicBezTo>
                  <a:pt x="77" y="26"/>
                  <a:pt x="75" y="21"/>
                  <a:pt x="71" y="16"/>
                </a:cubicBezTo>
                <a:cubicBezTo>
                  <a:pt x="71" y="16"/>
                  <a:pt x="71" y="15"/>
                  <a:pt x="71" y="14"/>
                </a:cubicBezTo>
                <a:cubicBezTo>
                  <a:pt x="71" y="13"/>
                  <a:pt x="72" y="12"/>
                  <a:pt x="72" y="11"/>
                </a:cubicBezTo>
                <a:cubicBezTo>
                  <a:pt x="72" y="10"/>
                  <a:pt x="72" y="8"/>
                  <a:pt x="72" y="6"/>
                </a:cubicBezTo>
                <a:cubicBezTo>
                  <a:pt x="71" y="4"/>
                  <a:pt x="71" y="2"/>
                  <a:pt x="70" y="0"/>
                </a:cubicBezTo>
                <a:cubicBezTo>
                  <a:pt x="69" y="0"/>
                  <a:pt x="69" y="0"/>
                  <a:pt x="69" y="0"/>
                </a:cubicBezTo>
                <a:cubicBezTo>
                  <a:pt x="69" y="0"/>
                  <a:pt x="68" y="0"/>
                  <a:pt x="67" y="0"/>
                </a:cubicBezTo>
                <a:cubicBezTo>
                  <a:pt x="67" y="0"/>
                  <a:pt x="65" y="1"/>
                  <a:pt x="64" y="1"/>
                </a:cubicBezTo>
                <a:cubicBezTo>
                  <a:pt x="63" y="1"/>
                  <a:pt x="61" y="2"/>
                  <a:pt x="60" y="3"/>
                </a:cubicBezTo>
                <a:cubicBezTo>
                  <a:pt x="58" y="4"/>
                  <a:pt x="56" y="5"/>
                  <a:pt x="53" y="7"/>
                </a:cubicBezTo>
                <a:cubicBezTo>
                  <a:pt x="50" y="6"/>
                  <a:pt x="45" y="5"/>
                  <a:pt x="38" y="5"/>
                </a:cubicBezTo>
                <a:cubicBezTo>
                  <a:pt x="32" y="5"/>
                  <a:pt x="27" y="6"/>
                  <a:pt x="23" y="7"/>
                </a:cubicBezTo>
                <a:cubicBezTo>
                  <a:pt x="21" y="5"/>
                  <a:pt x="19" y="4"/>
                  <a:pt x="17" y="3"/>
                </a:cubicBezTo>
                <a:cubicBezTo>
                  <a:pt x="15" y="2"/>
                  <a:pt x="14" y="1"/>
                  <a:pt x="12" y="1"/>
                </a:cubicBezTo>
                <a:cubicBezTo>
                  <a:pt x="11" y="1"/>
                  <a:pt x="10" y="0"/>
                  <a:pt x="9" y="0"/>
                </a:cubicBezTo>
                <a:cubicBezTo>
                  <a:pt x="8" y="0"/>
                  <a:pt x="8" y="0"/>
                  <a:pt x="7" y="0"/>
                </a:cubicBezTo>
                <a:cubicBezTo>
                  <a:pt x="7" y="0"/>
                  <a:pt x="7" y="0"/>
                  <a:pt x="7" y="0"/>
                </a:cubicBezTo>
                <a:cubicBezTo>
                  <a:pt x="6" y="2"/>
                  <a:pt x="5" y="4"/>
                  <a:pt x="5" y="6"/>
                </a:cubicBezTo>
                <a:cubicBezTo>
                  <a:pt x="5" y="8"/>
                  <a:pt x="5" y="10"/>
                  <a:pt x="5" y="11"/>
                </a:cubicBezTo>
                <a:cubicBezTo>
                  <a:pt x="5" y="12"/>
                  <a:pt x="5" y="13"/>
                  <a:pt x="5" y="14"/>
                </a:cubicBezTo>
                <a:cubicBezTo>
                  <a:pt x="6" y="15"/>
                  <a:pt x="6" y="16"/>
                  <a:pt x="6" y="16"/>
                </a:cubicBezTo>
                <a:cubicBezTo>
                  <a:pt x="2" y="21"/>
                  <a:pt x="0" y="26"/>
                  <a:pt x="0" y="33"/>
                </a:cubicBezTo>
                <a:close/>
                <a:moveTo>
                  <a:pt x="9" y="42"/>
                </a:moveTo>
                <a:cubicBezTo>
                  <a:pt x="9" y="38"/>
                  <a:pt x="11" y="35"/>
                  <a:pt x="14" y="32"/>
                </a:cubicBezTo>
                <a:cubicBezTo>
                  <a:pt x="15" y="31"/>
                  <a:pt x="16" y="30"/>
                  <a:pt x="18" y="30"/>
                </a:cubicBezTo>
                <a:cubicBezTo>
                  <a:pt x="19" y="30"/>
                  <a:pt x="20" y="29"/>
                  <a:pt x="22" y="29"/>
                </a:cubicBezTo>
                <a:cubicBezTo>
                  <a:pt x="24" y="29"/>
                  <a:pt x="25" y="29"/>
                  <a:pt x="27" y="29"/>
                </a:cubicBezTo>
                <a:cubicBezTo>
                  <a:pt x="28" y="29"/>
                  <a:pt x="30" y="29"/>
                  <a:pt x="32" y="30"/>
                </a:cubicBezTo>
                <a:cubicBezTo>
                  <a:pt x="35" y="30"/>
                  <a:pt x="36" y="30"/>
                  <a:pt x="38" y="30"/>
                </a:cubicBezTo>
                <a:cubicBezTo>
                  <a:pt x="40" y="30"/>
                  <a:pt x="42" y="30"/>
                  <a:pt x="44" y="30"/>
                </a:cubicBezTo>
                <a:cubicBezTo>
                  <a:pt x="46" y="29"/>
                  <a:pt x="48" y="29"/>
                  <a:pt x="49" y="29"/>
                </a:cubicBezTo>
                <a:cubicBezTo>
                  <a:pt x="51" y="29"/>
                  <a:pt x="52" y="29"/>
                  <a:pt x="54" y="29"/>
                </a:cubicBezTo>
                <a:cubicBezTo>
                  <a:pt x="56" y="29"/>
                  <a:pt x="57" y="30"/>
                  <a:pt x="59" y="30"/>
                </a:cubicBezTo>
                <a:cubicBezTo>
                  <a:pt x="60" y="30"/>
                  <a:pt x="61" y="31"/>
                  <a:pt x="62" y="32"/>
                </a:cubicBezTo>
                <a:cubicBezTo>
                  <a:pt x="65" y="35"/>
                  <a:pt x="67" y="38"/>
                  <a:pt x="67" y="42"/>
                </a:cubicBezTo>
                <a:cubicBezTo>
                  <a:pt x="67" y="44"/>
                  <a:pt x="67" y="46"/>
                  <a:pt x="66" y="48"/>
                </a:cubicBezTo>
                <a:cubicBezTo>
                  <a:pt x="66" y="49"/>
                  <a:pt x="65" y="51"/>
                  <a:pt x="64" y="52"/>
                </a:cubicBezTo>
                <a:cubicBezTo>
                  <a:pt x="63" y="53"/>
                  <a:pt x="62" y="54"/>
                  <a:pt x="61" y="55"/>
                </a:cubicBezTo>
                <a:cubicBezTo>
                  <a:pt x="59" y="56"/>
                  <a:pt x="58" y="56"/>
                  <a:pt x="56" y="57"/>
                </a:cubicBezTo>
                <a:cubicBezTo>
                  <a:pt x="55" y="57"/>
                  <a:pt x="53" y="57"/>
                  <a:pt x="51" y="58"/>
                </a:cubicBezTo>
                <a:cubicBezTo>
                  <a:pt x="48" y="58"/>
                  <a:pt x="46" y="58"/>
                  <a:pt x="45" y="58"/>
                </a:cubicBezTo>
                <a:cubicBezTo>
                  <a:pt x="43" y="58"/>
                  <a:pt x="41" y="58"/>
                  <a:pt x="38" y="58"/>
                </a:cubicBezTo>
                <a:cubicBezTo>
                  <a:pt x="35" y="58"/>
                  <a:pt x="33" y="58"/>
                  <a:pt x="31" y="58"/>
                </a:cubicBezTo>
                <a:cubicBezTo>
                  <a:pt x="30" y="58"/>
                  <a:pt x="28" y="58"/>
                  <a:pt x="25" y="58"/>
                </a:cubicBezTo>
                <a:cubicBezTo>
                  <a:pt x="23" y="57"/>
                  <a:pt x="21" y="57"/>
                  <a:pt x="20" y="57"/>
                </a:cubicBezTo>
                <a:cubicBezTo>
                  <a:pt x="19" y="56"/>
                  <a:pt x="17" y="56"/>
                  <a:pt x="16" y="55"/>
                </a:cubicBezTo>
                <a:cubicBezTo>
                  <a:pt x="14" y="54"/>
                  <a:pt x="13" y="53"/>
                  <a:pt x="12" y="52"/>
                </a:cubicBezTo>
                <a:cubicBezTo>
                  <a:pt x="11" y="51"/>
                  <a:pt x="11" y="49"/>
                  <a:pt x="10" y="48"/>
                </a:cubicBezTo>
                <a:cubicBezTo>
                  <a:pt x="9" y="46"/>
                  <a:pt x="9" y="44"/>
                  <a:pt x="9" y="42"/>
                </a:cubicBezTo>
                <a:close/>
                <a:moveTo>
                  <a:pt x="48" y="41"/>
                </a:moveTo>
                <a:cubicBezTo>
                  <a:pt x="48" y="45"/>
                  <a:pt x="50" y="48"/>
                  <a:pt x="53" y="48"/>
                </a:cubicBezTo>
                <a:cubicBezTo>
                  <a:pt x="55" y="48"/>
                  <a:pt x="58" y="45"/>
                  <a:pt x="58" y="41"/>
                </a:cubicBezTo>
                <a:cubicBezTo>
                  <a:pt x="58" y="37"/>
                  <a:pt x="55" y="34"/>
                  <a:pt x="53" y="34"/>
                </a:cubicBezTo>
                <a:cubicBezTo>
                  <a:pt x="50" y="34"/>
                  <a:pt x="48" y="37"/>
                  <a:pt x="48" y="41"/>
                </a:cubicBezTo>
                <a:close/>
                <a:moveTo>
                  <a:pt x="19" y="41"/>
                </a:moveTo>
                <a:cubicBezTo>
                  <a:pt x="19" y="45"/>
                  <a:pt x="21" y="48"/>
                  <a:pt x="24" y="48"/>
                </a:cubicBezTo>
                <a:cubicBezTo>
                  <a:pt x="27" y="48"/>
                  <a:pt x="29" y="45"/>
                  <a:pt x="29" y="41"/>
                </a:cubicBezTo>
                <a:cubicBezTo>
                  <a:pt x="29" y="37"/>
                  <a:pt x="27" y="34"/>
                  <a:pt x="24" y="34"/>
                </a:cubicBezTo>
                <a:cubicBezTo>
                  <a:pt x="21" y="34"/>
                  <a:pt x="19" y="37"/>
                  <a:pt x="19" y="41"/>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Freeform 45"/>
          <p:cNvSpPr>
            <a:spLocks noEditPoints="1"/>
          </p:cNvSpPr>
          <p:nvPr/>
        </p:nvSpPr>
        <p:spPr bwMode="auto">
          <a:xfrm>
            <a:off x="10054765" y="3178459"/>
            <a:ext cx="300521" cy="300520"/>
          </a:xfrm>
          <a:custGeom>
            <a:avLst/>
            <a:gdLst>
              <a:gd name="T0" fmla="*/ 0 w 125"/>
              <a:gd name="T1" fmla="*/ 63 h 125"/>
              <a:gd name="T2" fmla="*/ 125 w 125"/>
              <a:gd name="T3" fmla="*/ 63 h 125"/>
              <a:gd name="T4" fmla="*/ 98 w 125"/>
              <a:gd name="T5" fmla="*/ 83 h 125"/>
              <a:gd name="T6" fmla="*/ 117 w 125"/>
              <a:gd name="T7" fmla="*/ 67 h 125"/>
              <a:gd name="T8" fmla="*/ 98 w 125"/>
              <a:gd name="T9" fmla="*/ 83 h 125"/>
              <a:gd name="T10" fmla="*/ 25 w 125"/>
              <a:gd name="T11" fmla="*/ 59 h 125"/>
              <a:gd name="T12" fmla="*/ 13 w 125"/>
              <a:gd name="T13" fmla="*/ 42 h 125"/>
              <a:gd name="T14" fmla="*/ 90 w 125"/>
              <a:gd name="T15" fmla="*/ 42 h 125"/>
              <a:gd name="T16" fmla="*/ 67 w 125"/>
              <a:gd name="T17" fmla="*/ 59 h 125"/>
              <a:gd name="T18" fmla="*/ 90 w 125"/>
              <a:gd name="T19" fmla="*/ 42 h 125"/>
              <a:gd name="T20" fmla="*/ 67 w 125"/>
              <a:gd name="T21" fmla="*/ 9 h 125"/>
              <a:gd name="T22" fmla="*/ 82 w 125"/>
              <a:gd name="T23" fmla="*/ 23 h 125"/>
              <a:gd name="T24" fmla="*/ 67 w 125"/>
              <a:gd name="T25" fmla="*/ 34 h 125"/>
              <a:gd name="T26" fmla="*/ 53 w 125"/>
              <a:gd name="T27" fmla="*/ 12 h 125"/>
              <a:gd name="T28" fmla="*/ 59 w 125"/>
              <a:gd name="T29" fmla="*/ 34 h 125"/>
              <a:gd name="T30" fmla="*/ 43 w 125"/>
              <a:gd name="T31" fmla="*/ 23 h 125"/>
              <a:gd name="T32" fmla="*/ 59 w 125"/>
              <a:gd name="T33" fmla="*/ 59 h 125"/>
              <a:gd name="T34" fmla="*/ 36 w 125"/>
              <a:gd name="T35" fmla="*/ 42 h 125"/>
              <a:gd name="T36" fmla="*/ 13 w 125"/>
              <a:gd name="T37" fmla="*/ 83 h 125"/>
              <a:gd name="T38" fmla="*/ 25 w 125"/>
              <a:gd name="T39" fmla="*/ 67 h 125"/>
              <a:gd name="T40" fmla="*/ 13 w 125"/>
              <a:gd name="T41" fmla="*/ 83 h 125"/>
              <a:gd name="T42" fmla="*/ 59 w 125"/>
              <a:gd name="T43" fmla="*/ 67 h 125"/>
              <a:gd name="T44" fmla="*/ 36 w 125"/>
              <a:gd name="T45" fmla="*/ 83 h 125"/>
              <a:gd name="T46" fmla="*/ 59 w 125"/>
              <a:gd name="T47" fmla="*/ 92 h 125"/>
              <a:gd name="T48" fmla="*/ 53 w 125"/>
              <a:gd name="T49" fmla="*/ 113 h 125"/>
              <a:gd name="T50" fmla="*/ 38 w 125"/>
              <a:gd name="T51" fmla="*/ 92 h 125"/>
              <a:gd name="T52" fmla="*/ 82 w 125"/>
              <a:gd name="T53" fmla="*/ 102 h 125"/>
              <a:gd name="T54" fmla="*/ 67 w 125"/>
              <a:gd name="T55" fmla="*/ 116 h 125"/>
              <a:gd name="T56" fmla="*/ 87 w 125"/>
              <a:gd name="T57" fmla="*/ 92 h 125"/>
              <a:gd name="T58" fmla="*/ 67 w 125"/>
              <a:gd name="T59" fmla="*/ 83 h 125"/>
              <a:gd name="T60" fmla="*/ 92 w 125"/>
              <a:gd name="T61" fmla="*/ 67 h 125"/>
              <a:gd name="T62" fmla="*/ 67 w 125"/>
              <a:gd name="T63" fmla="*/ 83 h 125"/>
              <a:gd name="T64" fmla="*/ 98 w 125"/>
              <a:gd name="T65" fmla="*/ 42 h 125"/>
              <a:gd name="T66" fmla="*/ 117 w 125"/>
              <a:gd name="T67" fmla="*/ 59 h 125"/>
              <a:gd name="T68" fmla="*/ 108 w 125"/>
              <a:gd name="T69" fmla="*/ 34 h 125"/>
              <a:gd name="T70" fmla="*/ 86 w 125"/>
              <a:gd name="T71" fmla="*/ 14 h 125"/>
              <a:gd name="T72" fmla="*/ 108 w 125"/>
              <a:gd name="T73" fmla="*/ 34 h 125"/>
              <a:gd name="T74" fmla="*/ 39 w 125"/>
              <a:gd name="T75" fmla="*/ 14 h 125"/>
              <a:gd name="T76" fmla="*/ 17 w 125"/>
              <a:gd name="T77" fmla="*/ 34 h 125"/>
              <a:gd name="T78" fmla="*/ 17 w 125"/>
              <a:gd name="T79" fmla="*/ 92 h 125"/>
              <a:gd name="T80" fmla="*/ 39 w 125"/>
              <a:gd name="T81" fmla="*/ 111 h 125"/>
              <a:gd name="T82" fmla="*/ 17 w 125"/>
              <a:gd name="T83" fmla="*/ 92 h 125"/>
              <a:gd name="T84" fmla="*/ 86 w 125"/>
              <a:gd name="T85" fmla="*/ 111 h 125"/>
              <a:gd name="T86" fmla="*/ 108 w 125"/>
              <a:gd name="T87" fmla="*/ 92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5" h="125">
                <a:moveTo>
                  <a:pt x="63" y="0"/>
                </a:moveTo>
                <a:cubicBezTo>
                  <a:pt x="28" y="0"/>
                  <a:pt x="0" y="28"/>
                  <a:pt x="0" y="63"/>
                </a:cubicBezTo>
                <a:cubicBezTo>
                  <a:pt x="0" y="97"/>
                  <a:pt x="28" y="125"/>
                  <a:pt x="63" y="125"/>
                </a:cubicBezTo>
                <a:cubicBezTo>
                  <a:pt x="97" y="125"/>
                  <a:pt x="125" y="97"/>
                  <a:pt x="125" y="63"/>
                </a:cubicBezTo>
                <a:cubicBezTo>
                  <a:pt x="125" y="28"/>
                  <a:pt x="97" y="0"/>
                  <a:pt x="63" y="0"/>
                </a:cubicBezTo>
                <a:close/>
                <a:moveTo>
                  <a:pt x="98" y="83"/>
                </a:moveTo>
                <a:cubicBezTo>
                  <a:pt x="99" y="78"/>
                  <a:pt x="100" y="73"/>
                  <a:pt x="100" y="67"/>
                </a:cubicBezTo>
                <a:cubicBezTo>
                  <a:pt x="117" y="67"/>
                  <a:pt x="117" y="67"/>
                  <a:pt x="117" y="67"/>
                </a:cubicBezTo>
                <a:cubicBezTo>
                  <a:pt x="116" y="73"/>
                  <a:pt x="115" y="78"/>
                  <a:pt x="113" y="83"/>
                </a:cubicBezTo>
                <a:lnTo>
                  <a:pt x="98" y="83"/>
                </a:lnTo>
                <a:close/>
                <a:moveTo>
                  <a:pt x="27" y="42"/>
                </a:moveTo>
                <a:cubicBezTo>
                  <a:pt x="26" y="47"/>
                  <a:pt x="26" y="53"/>
                  <a:pt x="25" y="59"/>
                </a:cubicBezTo>
                <a:cubicBezTo>
                  <a:pt x="9" y="59"/>
                  <a:pt x="9" y="59"/>
                  <a:pt x="9" y="59"/>
                </a:cubicBezTo>
                <a:cubicBezTo>
                  <a:pt x="9" y="53"/>
                  <a:pt x="11" y="47"/>
                  <a:pt x="13" y="42"/>
                </a:cubicBezTo>
                <a:lnTo>
                  <a:pt x="27" y="42"/>
                </a:lnTo>
                <a:close/>
                <a:moveTo>
                  <a:pt x="90" y="42"/>
                </a:moveTo>
                <a:cubicBezTo>
                  <a:pt x="91" y="47"/>
                  <a:pt x="92" y="53"/>
                  <a:pt x="92" y="59"/>
                </a:cubicBezTo>
                <a:cubicBezTo>
                  <a:pt x="67" y="59"/>
                  <a:pt x="67" y="59"/>
                  <a:pt x="67" y="59"/>
                </a:cubicBezTo>
                <a:cubicBezTo>
                  <a:pt x="67" y="42"/>
                  <a:pt x="67" y="42"/>
                  <a:pt x="67" y="42"/>
                </a:cubicBezTo>
                <a:lnTo>
                  <a:pt x="90" y="42"/>
                </a:lnTo>
                <a:close/>
                <a:moveTo>
                  <a:pt x="67" y="34"/>
                </a:moveTo>
                <a:cubicBezTo>
                  <a:pt x="67" y="9"/>
                  <a:pt x="67" y="9"/>
                  <a:pt x="67" y="9"/>
                </a:cubicBezTo>
                <a:cubicBezTo>
                  <a:pt x="69" y="10"/>
                  <a:pt x="71" y="11"/>
                  <a:pt x="73" y="12"/>
                </a:cubicBezTo>
                <a:cubicBezTo>
                  <a:pt x="76" y="14"/>
                  <a:pt x="79" y="18"/>
                  <a:pt x="82" y="23"/>
                </a:cubicBezTo>
                <a:cubicBezTo>
                  <a:pt x="84" y="26"/>
                  <a:pt x="86" y="30"/>
                  <a:pt x="87" y="34"/>
                </a:cubicBezTo>
                <a:cubicBezTo>
                  <a:pt x="67" y="34"/>
                  <a:pt x="67" y="34"/>
                  <a:pt x="67" y="34"/>
                </a:cubicBezTo>
                <a:close/>
                <a:moveTo>
                  <a:pt x="43" y="23"/>
                </a:moveTo>
                <a:cubicBezTo>
                  <a:pt x="46" y="18"/>
                  <a:pt x="50" y="14"/>
                  <a:pt x="53" y="12"/>
                </a:cubicBezTo>
                <a:cubicBezTo>
                  <a:pt x="55" y="11"/>
                  <a:pt x="57" y="10"/>
                  <a:pt x="59" y="9"/>
                </a:cubicBezTo>
                <a:cubicBezTo>
                  <a:pt x="59" y="34"/>
                  <a:pt x="59" y="34"/>
                  <a:pt x="59" y="34"/>
                </a:cubicBezTo>
                <a:cubicBezTo>
                  <a:pt x="38" y="34"/>
                  <a:pt x="38" y="34"/>
                  <a:pt x="38" y="34"/>
                </a:cubicBezTo>
                <a:cubicBezTo>
                  <a:pt x="40" y="30"/>
                  <a:pt x="41" y="26"/>
                  <a:pt x="43" y="23"/>
                </a:cubicBezTo>
                <a:close/>
                <a:moveTo>
                  <a:pt x="59" y="42"/>
                </a:moveTo>
                <a:cubicBezTo>
                  <a:pt x="59" y="59"/>
                  <a:pt x="59" y="59"/>
                  <a:pt x="59" y="59"/>
                </a:cubicBezTo>
                <a:cubicBezTo>
                  <a:pt x="34" y="59"/>
                  <a:pt x="34" y="59"/>
                  <a:pt x="34" y="59"/>
                </a:cubicBezTo>
                <a:cubicBezTo>
                  <a:pt x="34" y="53"/>
                  <a:pt x="35" y="47"/>
                  <a:pt x="36" y="42"/>
                </a:cubicBezTo>
                <a:lnTo>
                  <a:pt x="59" y="42"/>
                </a:lnTo>
                <a:close/>
                <a:moveTo>
                  <a:pt x="13" y="83"/>
                </a:moveTo>
                <a:cubicBezTo>
                  <a:pt x="11" y="78"/>
                  <a:pt x="9" y="73"/>
                  <a:pt x="9" y="67"/>
                </a:cubicBezTo>
                <a:cubicBezTo>
                  <a:pt x="25" y="67"/>
                  <a:pt x="25" y="67"/>
                  <a:pt x="25" y="67"/>
                </a:cubicBezTo>
                <a:cubicBezTo>
                  <a:pt x="26" y="73"/>
                  <a:pt x="26" y="78"/>
                  <a:pt x="27" y="83"/>
                </a:cubicBezTo>
                <a:lnTo>
                  <a:pt x="13" y="83"/>
                </a:lnTo>
                <a:close/>
                <a:moveTo>
                  <a:pt x="34" y="67"/>
                </a:moveTo>
                <a:cubicBezTo>
                  <a:pt x="59" y="67"/>
                  <a:pt x="59" y="67"/>
                  <a:pt x="59" y="67"/>
                </a:cubicBezTo>
                <a:cubicBezTo>
                  <a:pt x="59" y="83"/>
                  <a:pt x="59" y="83"/>
                  <a:pt x="59" y="83"/>
                </a:cubicBezTo>
                <a:cubicBezTo>
                  <a:pt x="36" y="83"/>
                  <a:pt x="36" y="83"/>
                  <a:pt x="36" y="83"/>
                </a:cubicBezTo>
                <a:cubicBezTo>
                  <a:pt x="35" y="78"/>
                  <a:pt x="34" y="73"/>
                  <a:pt x="34" y="67"/>
                </a:cubicBezTo>
                <a:close/>
                <a:moveTo>
                  <a:pt x="59" y="92"/>
                </a:moveTo>
                <a:cubicBezTo>
                  <a:pt x="59" y="116"/>
                  <a:pt x="59" y="116"/>
                  <a:pt x="59" y="116"/>
                </a:cubicBezTo>
                <a:cubicBezTo>
                  <a:pt x="57" y="116"/>
                  <a:pt x="55" y="115"/>
                  <a:pt x="53" y="113"/>
                </a:cubicBezTo>
                <a:cubicBezTo>
                  <a:pt x="50" y="111"/>
                  <a:pt x="46" y="107"/>
                  <a:pt x="43" y="102"/>
                </a:cubicBezTo>
                <a:cubicBezTo>
                  <a:pt x="41" y="99"/>
                  <a:pt x="40" y="96"/>
                  <a:pt x="38" y="92"/>
                </a:cubicBezTo>
                <a:cubicBezTo>
                  <a:pt x="59" y="92"/>
                  <a:pt x="59" y="92"/>
                  <a:pt x="59" y="92"/>
                </a:cubicBezTo>
                <a:close/>
                <a:moveTo>
                  <a:pt x="82" y="102"/>
                </a:moveTo>
                <a:cubicBezTo>
                  <a:pt x="79" y="107"/>
                  <a:pt x="76" y="111"/>
                  <a:pt x="73" y="113"/>
                </a:cubicBezTo>
                <a:cubicBezTo>
                  <a:pt x="71" y="115"/>
                  <a:pt x="69" y="116"/>
                  <a:pt x="67" y="116"/>
                </a:cubicBezTo>
                <a:cubicBezTo>
                  <a:pt x="67" y="92"/>
                  <a:pt x="67" y="92"/>
                  <a:pt x="67" y="92"/>
                </a:cubicBezTo>
                <a:cubicBezTo>
                  <a:pt x="87" y="92"/>
                  <a:pt x="87" y="92"/>
                  <a:pt x="87" y="92"/>
                </a:cubicBezTo>
                <a:cubicBezTo>
                  <a:pt x="86" y="96"/>
                  <a:pt x="84" y="99"/>
                  <a:pt x="82" y="102"/>
                </a:cubicBezTo>
                <a:close/>
                <a:moveTo>
                  <a:pt x="67" y="83"/>
                </a:moveTo>
                <a:cubicBezTo>
                  <a:pt x="67" y="67"/>
                  <a:pt x="67" y="67"/>
                  <a:pt x="67" y="67"/>
                </a:cubicBezTo>
                <a:cubicBezTo>
                  <a:pt x="92" y="67"/>
                  <a:pt x="92" y="67"/>
                  <a:pt x="92" y="67"/>
                </a:cubicBezTo>
                <a:cubicBezTo>
                  <a:pt x="92" y="73"/>
                  <a:pt x="91" y="78"/>
                  <a:pt x="90" y="83"/>
                </a:cubicBezTo>
                <a:lnTo>
                  <a:pt x="67" y="83"/>
                </a:lnTo>
                <a:close/>
                <a:moveTo>
                  <a:pt x="100" y="59"/>
                </a:moveTo>
                <a:cubicBezTo>
                  <a:pt x="100" y="53"/>
                  <a:pt x="99" y="47"/>
                  <a:pt x="98" y="42"/>
                </a:cubicBezTo>
                <a:cubicBezTo>
                  <a:pt x="113" y="42"/>
                  <a:pt x="113" y="42"/>
                  <a:pt x="113" y="42"/>
                </a:cubicBezTo>
                <a:cubicBezTo>
                  <a:pt x="115" y="47"/>
                  <a:pt x="116" y="53"/>
                  <a:pt x="117" y="59"/>
                </a:cubicBezTo>
                <a:lnTo>
                  <a:pt x="100" y="59"/>
                </a:lnTo>
                <a:close/>
                <a:moveTo>
                  <a:pt x="108" y="34"/>
                </a:moveTo>
                <a:cubicBezTo>
                  <a:pt x="96" y="34"/>
                  <a:pt x="96" y="34"/>
                  <a:pt x="96" y="34"/>
                </a:cubicBezTo>
                <a:cubicBezTo>
                  <a:pt x="93" y="26"/>
                  <a:pt x="90" y="19"/>
                  <a:pt x="86" y="14"/>
                </a:cubicBezTo>
                <a:cubicBezTo>
                  <a:pt x="92" y="17"/>
                  <a:pt x="97" y="20"/>
                  <a:pt x="101" y="24"/>
                </a:cubicBezTo>
                <a:cubicBezTo>
                  <a:pt x="104" y="27"/>
                  <a:pt x="106" y="30"/>
                  <a:pt x="108" y="34"/>
                </a:cubicBezTo>
                <a:close/>
                <a:moveTo>
                  <a:pt x="25" y="24"/>
                </a:moveTo>
                <a:cubicBezTo>
                  <a:pt x="29" y="20"/>
                  <a:pt x="34" y="17"/>
                  <a:pt x="39" y="14"/>
                </a:cubicBezTo>
                <a:cubicBezTo>
                  <a:pt x="35" y="19"/>
                  <a:pt x="32" y="26"/>
                  <a:pt x="30" y="34"/>
                </a:cubicBezTo>
                <a:cubicBezTo>
                  <a:pt x="17" y="34"/>
                  <a:pt x="17" y="34"/>
                  <a:pt x="17" y="34"/>
                </a:cubicBezTo>
                <a:cubicBezTo>
                  <a:pt x="19" y="30"/>
                  <a:pt x="22" y="27"/>
                  <a:pt x="25" y="24"/>
                </a:cubicBezTo>
                <a:close/>
                <a:moveTo>
                  <a:pt x="17" y="92"/>
                </a:moveTo>
                <a:cubicBezTo>
                  <a:pt x="30" y="92"/>
                  <a:pt x="30" y="92"/>
                  <a:pt x="30" y="92"/>
                </a:cubicBezTo>
                <a:cubicBezTo>
                  <a:pt x="32" y="99"/>
                  <a:pt x="35" y="106"/>
                  <a:pt x="39" y="111"/>
                </a:cubicBezTo>
                <a:cubicBezTo>
                  <a:pt x="34" y="109"/>
                  <a:pt x="29" y="105"/>
                  <a:pt x="25" y="101"/>
                </a:cubicBezTo>
                <a:cubicBezTo>
                  <a:pt x="22" y="98"/>
                  <a:pt x="19" y="95"/>
                  <a:pt x="17" y="92"/>
                </a:cubicBezTo>
                <a:close/>
                <a:moveTo>
                  <a:pt x="101" y="101"/>
                </a:moveTo>
                <a:cubicBezTo>
                  <a:pt x="97" y="105"/>
                  <a:pt x="92" y="109"/>
                  <a:pt x="86" y="111"/>
                </a:cubicBezTo>
                <a:cubicBezTo>
                  <a:pt x="90" y="106"/>
                  <a:pt x="93" y="99"/>
                  <a:pt x="96" y="92"/>
                </a:cubicBezTo>
                <a:cubicBezTo>
                  <a:pt x="108" y="92"/>
                  <a:pt x="108" y="92"/>
                  <a:pt x="108" y="92"/>
                </a:cubicBezTo>
                <a:cubicBezTo>
                  <a:pt x="106" y="95"/>
                  <a:pt x="104" y="98"/>
                  <a:pt x="101" y="101"/>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Freeform 46"/>
          <p:cNvSpPr>
            <a:spLocks noEditPoints="1"/>
          </p:cNvSpPr>
          <p:nvPr/>
        </p:nvSpPr>
        <p:spPr bwMode="auto">
          <a:xfrm>
            <a:off x="9997593" y="3021602"/>
            <a:ext cx="142197" cy="140732"/>
          </a:xfrm>
          <a:custGeom>
            <a:avLst/>
            <a:gdLst>
              <a:gd name="T0" fmla="*/ 49 w 59"/>
              <a:gd name="T1" fmla="*/ 0 h 59"/>
              <a:gd name="T2" fmla="*/ 9 w 59"/>
              <a:gd name="T3" fmla="*/ 0 h 59"/>
              <a:gd name="T4" fmla="*/ 0 w 59"/>
              <a:gd name="T5" fmla="*/ 10 h 59"/>
              <a:gd name="T6" fmla="*/ 0 w 59"/>
              <a:gd name="T7" fmla="*/ 49 h 59"/>
              <a:gd name="T8" fmla="*/ 9 w 59"/>
              <a:gd name="T9" fmla="*/ 59 h 59"/>
              <a:gd name="T10" fmla="*/ 49 w 59"/>
              <a:gd name="T11" fmla="*/ 59 h 59"/>
              <a:gd name="T12" fmla="*/ 59 w 59"/>
              <a:gd name="T13" fmla="*/ 49 h 59"/>
              <a:gd name="T14" fmla="*/ 59 w 59"/>
              <a:gd name="T15" fmla="*/ 10 h 59"/>
              <a:gd name="T16" fmla="*/ 49 w 59"/>
              <a:gd name="T17" fmla="*/ 0 h 59"/>
              <a:gd name="T18" fmla="*/ 40 w 59"/>
              <a:gd name="T19" fmla="*/ 2 h 59"/>
              <a:gd name="T20" fmla="*/ 40 w 59"/>
              <a:gd name="T21" fmla="*/ 11 h 59"/>
              <a:gd name="T22" fmla="*/ 31 w 59"/>
              <a:gd name="T23" fmla="*/ 11 h 59"/>
              <a:gd name="T24" fmla="*/ 31 w 59"/>
              <a:gd name="T25" fmla="*/ 2 h 59"/>
              <a:gd name="T26" fmla="*/ 40 w 59"/>
              <a:gd name="T27" fmla="*/ 2 h 59"/>
              <a:gd name="T28" fmla="*/ 27 w 59"/>
              <a:gd name="T29" fmla="*/ 2 h 59"/>
              <a:gd name="T30" fmla="*/ 27 w 59"/>
              <a:gd name="T31" fmla="*/ 11 h 59"/>
              <a:gd name="T32" fmla="*/ 18 w 59"/>
              <a:gd name="T33" fmla="*/ 11 h 59"/>
              <a:gd name="T34" fmla="*/ 18 w 59"/>
              <a:gd name="T35" fmla="*/ 2 h 59"/>
              <a:gd name="T36" fmla="*/ 27 w 59"/>
              <a:gd name="T37" fmla="*/ 2 h 59"/>
              <a:gd name="T38" fmla="*/ 1 w 59"/>
              <a:gd name="T39" fmla="*/ 11 h 59"/>
              <a:gd name="T40" fmla="*/ 1 w 59"/>
              <a:gd name="T41" fmla="*/ 10 h 59"/>
              <a:gd name="T42" fmla="*/ 9 w 59"/>
              <a:gd name="T43" fmla="*/ 2 h 59"/>
              <a:gd name="T44" fmla="*/ 14 w 59"/>
              <a:gd name="T45" fmla="*/ 2 h 59"/>
              <a:gd name="T46" fmla="*/ 14 w 59"/>
              <a:gd name="T47" fmla="*/ 11 h 59"/>
              <a:gd name="T48" fmla="*/ 1 w 59"/>
              <a:gd name="T49" fmla="*/ 11 h 59"/>
              <a:gd name="T50" fmla="*/ 44 w 59"/>
              <a:gd name="T51" fmla="*/ 37 h 59"/>
              <a:gd name="T52" fmla="*/ 33 w 59"/>
              <a:gd name="T53" fmla="*/ 37 h 59"/>
              <a:gd name="T54" fmla="*/ 33 w 59"/>
              <a:gd name="T55" fmla="*/ 48 h 59"/>
              <a:gd name="T56" fmla="*/ 25 w 59"/>
              <a:gd name="T57" fmla="*/ 48 h 59"/>
              <a:gd name="T58" fmla="*/ 25 w 59"/>
              <a:gd name="T59" fmla="*/ 37 h 59"/>
              <a:gd name="T60" fmla="*/ 14 w 59"/>
              <a:gd name="T61" fmla="*/ 37 h 59"/>
              <a:gd name="T62" fmla="*/ 14 w 59"/>
              <a:gd name="T63" fmla="*/ 30 h 59"/>
              <a:gd name="T64" fmla="*/ 25 w 59"/>
              <a:gd name="T65" fmla="*/ 30 h 59"/>
              <a:gd name="T66" fmla="*/ 25 w 59"/>
              <a:gd name="T67" fmla="*/ 18 h 59"/>
              <a:gd name="T68" fmla="*/ 33 w 59"/>
              <a:gd name="T69" fmla="*/ 18 h 59"/>
              <a:gd name="T70" fmla="*/ 33 w 59"/>
              <a:gd name="T71" fmla="*/ 30 h 59"/>
              <a:gd name="T72" fmla="*/ 44 w 59"/>
              <a:gd name="T73" fmla="*/ 30 h 59"/>
              <a:gd name="T74" fmla="*/ 44 w 59"/>
              <a:gd name="T75" fmla="*/ 37 h 59"/>
              <a:gd name="T76" fmla="*/ 57 w 59"/>
              <a:gd name="T77" fmla="*/ 11 h 59"/>
              <a:gd name="T78" fmla="*/ 44 w 59"/>
              <a:gd name="T79" fmla="*/ 11 h 59"/>
              <a:gd name="T80" fmla="*/ 44 w 59"/>
              <a:gd name="T81" fmla="*/ 2 h 59"/>
              <a:gd name="T82" fmla="*/ 49 w 59"/>
              <a:gd name="T83" fmla="*/ 2 h 59"/>
              <a:gd name="T84" fmla="*/ 57 w 59"/>
              <a:gd name="T85" fmla="*/ 10 h 59"/>
              <a:gd name="T86" fmla="*/ 57 w 59"/>
              <a:gd name="T87" fmla="*/ 11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 h="59">
                <a:moveTo>
                  <a:pt x="49" y="0"/>
                </a:moveTo>
                <a:cubicBezTo>
                  <a:pt x="9" y="0"/>
                  <a:pt x="9" y="0"/>
                  <a:pt x="9" y="0"/>
                </a:cubicBezTo>
                <a:cubicBezTo>
                  <a:pt x="4" y="0"/>
                  <a:pt x="0" y="4"/>
                  <a:pt x="0" y="10"/>
                </a:cubicBezTo>
                <a:cubicBezTo>
                  <a:pt x="0" y="49"/>
                  <a:pt x="0" y="49"/>
                  <a:pt x="0" y="49"/>
                </a:cubicBezTo>
                <a:cubicBezTo>
                  <a:pt x="0" y="55"/>
                  <a:pt x="4" y="59"/>
                  <a:pt x="9" y="59"/>
                </a:cubicBezTo>
                <a:cubicBezTo>
                  <a:pt x="49" y="59"/>
                  <a:pt x="49" y="59"/>
                  <a:pt x="49" y="59"/>
                </a:cubicBezTo>
                <a:cubicBezTo>
                  <a:pt x="54" y="59"/>
                  <a:pt x="59" y="55"/>
                  <a:pt x="59" y="49"/>
                </a:cubicBezTo>
                <a:cubicBezTo>
                  <a:pt x="59" y="10"/>
                  <a:pt x="59" y="10"/>
                  <a:pt x="59" y="10"/>
                </a:cubicBezTo>
                <a:cubicBezTo>
                  <a:pt x="59" y="4"/>
                  <a:pt x="54" y="0"/>
                  <a:pt x="49" y="0"/>
                </a:cubicBezTo>
                <a:close/>
                <a:moveTo>
                  <a:pt x="40" y="2"/>
                </a:moveTo>
                <a:cubicBezTo>
                  <a:pt x="40" y="11"/>
                  <a:pt x="40" y="11"/>
                  <a:pt x="40" y="11"/>
                </a:cubicBezTo>
                <a:cubicBezTo>
                  <a:pt x="31" y="11"/>
                  <a:pt x="31" y="11"/>
                  <a:pt x="31" y="11"/>
                </a:cubicBezTo>
                <a:cubicBezTo>
                  <a:pt x="31" y="2"/>
                  <a:pt x="31" y="2"/>
                  <a:pt x="31" y="2"/>
                </a:cubicBezTo>
                <a:lnTo>
                  <a:pt x="40" y="2"/>
                </a:lnTo>
                <a:close/>
                <a:moveTo>
                  <a:pt x="27" y="2"/>
                </a:moveTo>
                <a:cubicBezTo>
                  <a:pt x="27" y="11"/>
                  <a:pt x="27" y="11"/>
                  <a:pt x="27" y="11"/>
                </a:cubicBezTo>
                <a:cubicBezTo>
                  <a:pt x="18" y="11"/>
                  <a:pt x="18" y="11"/>
                  <a:pt x="18" y="11"/>
                </a:cubicBezTo>
                <a:cubicBezTo>
                  <a:pt x="18" y="2"/>
                  <a:pt x="18" y="2"/>
                  <a:pt x="18" y="2"/>
                </a:cubicBezTo>
                <a:lnTo>
                  <a:pt x="27" y="2"/>
                </a:lnTo>
                <a:close/>
                <a:moveTo>
                  <a:pt x="1" y="11"/>
                </a:moveTo>
                <a:cubicBezTo>
                  <a:pt x="1" y="10"/>
                  <a:pt x="1" y="10"/>
                  <a:pt x="1" y="10"/>
                </a:cubicBezTo>
                <a:cubicBezTo>
                  <a:pt x="1" y="5"/>
                  <a:pt x="5" y="2"/>
                  <a:pt x="9" y="2"/>
                </a:cubicBezTo>
                <a:cubicBezTo>
                  <a:pt x="14" y="2"/>
                  <a:pt x="14" y="2"/>
                  <a:pt x="14" y="2"/>
                </a:cubicBezTo>
                <a:cubicBezTo>
                  <a:pt x="14" y="11"/>
                  <a:pt x="14" y="11"/>
                  <a:pt x="14" y="11"/>
                </a:cubicBezTo>
                <a:lnTo>
                  <a:pt x="1" y="11"/>
                </a:lnTo>
                <a:close/>
                <a:moveTo>
                  <a:pt x="44" y="37"/>
                </a:moveTo>
                <a:cubicBezTo>
                  <a:pt x="33" y="37"/>
                  <a:pt x="33" y="37"/>
                  <a:pt x="33" y="37"/>
                </a:cubicBezTo>
                <a:cubicBezTo>
                  <a:pt x="33" y="48"/>
                  <a:pt x="33" y="48"/>
                  <a:pt x="33" y="48"/>
                </a:cubicBezTo>
                <a:cubicBezTo>
                  <a:pt x="25" y="48"/>
                  <a:pt x="25" y="48"/>
                  <a:pt x="25" y="48"/>
                </a:cubicBezTo>
                <a:cubicBezTo>
                  <a:pt x="25" y="37"/>
                  <a:pt x="25" y="37"/>
                  <a:pt x="25" y="37"/>
                </a:cubicBezTo>
                <a:cubicBezTo>
                  <a:pt x="14" y="37"/>
                  <a:pt x="14" y="37"/>
                  <a:pt x="14" y="37"/>
                </a:cubicBezTo>
                <a:cubicBezTo>
                  <a:pt x="14" y="30"/>
                  <a:pt x="14" y="30"/>
                  <a:pt x="14" y="30"/>
                </a:cubicBezTo>
                <a:cubicBezTo>
                  <a:pt x="25" y="30"/>
                  <a:pt x="25" y="30"/>
                  <a:pt x="25" y="30"/>
                </a:cubicBezTo>
                <a:cubicBezTo>
                  <a:pt x="25" y="18"/>
                  <a:pt x="25" y="18"/>
                  <a:pt x="25" y="18"/>
                </a:cubicBezTo>
                <a:cubicBezTo>
                  <a:pt x="33" y="18"/>
                  <a:pt x="33" y="18"/>
                  <a:pt x="33" y="18"/>
                </a:cubicBezTo>
                <a:cubicBezTo>
                  <a:pt x="33" y="30"/>
                  <a:pt x="33" y="30"/>
                  <a:pt x="33" y="30"/>
                </a:cubicBezTo>
                <a:cubicBezTo>
                  <a:pt x="44" y="30"/>
                  <a:pt x="44" y="30"/>
                  <a:pt x="44" y="30"/>
                </a:cubicBezTo>
                <a:lnTo>
                  <a:pt x="44" y="37"/>
                </a:lnTo>
                <a:close/>
                <a:moveTo>
                  <a:pt x="57" y="11"/>
                </a:moveTo>
                <a:cubicBezTo>
                  <a:pt x="44" y="11"/>
                  <a:pt x="44" y="11"/>
                  <a:pt x="44" y="11"/>
                </a:cubicBezTo>
                <a:cubicBezTo>
                  <a:pt x="44" y="2"/>
                  <a:pt x="44" y="2"/>
                  <a:pt x="44" y="2"/>
                </a:cubicBezTo>
                <a:cubicBezTo>
                  <a:pt x="49" y="2"/>
                  <a:pt x="49" y="2"/>
                  <a:pt x="49" y="2"/>
                </a:cubicBezTo>
                <a:cubicBezTo>
                  <a:pt x="53" y="2"/>
                  <a:pt x="57" y="5"/>
                  <a:pt x="57" y="10"/>
                </a:cubicBezTo>
                <a:lnTo>
                  <a:pt x="57" y="11"/>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Freeform 47"/>
          <p:cNvSpPr>
            <a:spLocks noEditPoints="1"/>
          </p:cNvSpPr>
          <p:nvPr/>
        </p:nvSpPr>
        <p:spPr bwMode="auto">
          <a:xfrm>
            <a:off x="10158848" y="3052387"/>
            <a:ext cx="131936" cy="102617"/>
          </a:xfrm>
          <a:custGeom>
            <a:avLst/>
            <a:gdLst>
              <a:gd name="T0" fmla="*/ 34 w 90"/>
              <a:gd name="T1" fmla="*/ 70 h 70"/>
              <a:gd name="T2" fmla="*/ 0 w 90"/>
              <a:gd name="T3" fmla="*/ 36 h 70"/>
              <a:gd name="T4" fmla="*/ 18 w 90"/>
              <a:gd name="T5" fmla="*/ 19 h 70"/>
              <a:gd name="T6" fmla="*/ 34 w 90"/>
              <a:gd name="T7" fmla="*/ 36 h 70"/>
              <a:gd name="T8" fmla="*/ 72 w 90"/>
              <a:gd name="T9" fmla="*/ 0 h 70"/>
              <a:gd name="T10" fmla="*/ 90 w 90"/>
              <a:gd name="T11" fmla="*/ 16 h 70"/>
              <a:gd name="T12" fmla="*/ 34 w 90"/>
              <a:gd name="T13" fmla="*/ 70 h 70"/>
              <a:gd name="T14" fmla="*/ 9 w 90"/>
              <a:gd name="T15" fmla="*/ 36 h 70"/>
              <a:gd name="T16" fmla="*/ 34 w 90"/>
              <a:gd name="T17" fmla="*/ 60 h 70"/>
              <a:gd name="T18" fmla="*/ 80 w 90"/>
              <a:gd name="T19" fmla="*/ 16 h 70"/>
              <a:gd name="T20" fmla="*/ 72 w 90"/>
              <a:gd name="T21" fmla="*/ 8 h 70"/>
              <a:gd name="T22" fmla="*/ 34 w 90"/>
              <a:gd name="T23" fmla="*/ 46 h 70"/>
              <a:gd name="T24" fmla="*/ 18 w 90"/>
              <a:gd name="T25" fmla="*/ 28 h 70"/>
              <a:gd name="T26" fmla="*/ 9 w 90"/>
              <a:gd name="T27" fmla="*/ 3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70">
                <a:moveTo>
                  <a:pt x="34" y="70"/>
                </a:moveTo>
                <a:lnTo>
                  <a:pt x="0" y="36"/>
                </a:lnTo>
                <a:lnTo>
                  <a:pt x="18" y="19"/>
                </a:lnTo>
                <a:lnTo>
                  <a:pt x="34" y="36"/>
                </a:lnTo>
                <a:lnTo>
                  <a:pt x="72" y="0"/>
                </a:lnTo>
                <a:lnTo>
                  <a:pt x="90" y="16"/>
                </a:lnTo>
                <a:lnTo>
                  <a:pt x="34" y="70"/>
                </a:lnTo>
                <a:close/>
                <a:moveTo>
                  <a:pt x="9" y="36"/>
                </a:moveTo>
                <a:lnTo>
                  <a:pt x="34" y="60"/>
                </a:lnTo>
                <a:lnTo>
                  <a:pt x="80" y="16"/>
                </a:lnTo>
                <a:lnTo>
                  <a:pt x="72" y="8"/>
                </a:lnTo>
                <a:lnTo>
                  <a:pt x="34" y="46"/>
                </a:lnTo>
                <a:lnTo>
                  <a:pt x="18" y="28"/>
                </a:lnTo>
                <a:lnTo>
                  <a:pt x="9" y="36"/>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Freeform 93"/>
          <p:cNvSpPr>
            <a:spLocks noEditPoints="1"/>
          </p:cNvSpPr>
          <p:nvPr/>
        </p:nvSpPr>
        <p:spPr bwMode="auto">
          <a:xfrm>
            <a:off x="10155917" y="5304091"/>
            <a:ext cx="189108" cy="193505"/>
          </a:xfrm>
          <a:custGeom>
            <a:avLst/>
            <a:gdLst>
              <a:gd name="T0" fmla="*/ 69 w 79"/>
              <a:gd name="T1" fmla="*/ 22 h 81"/>
              <a:gd name="T2" fmla="*/ 22 w 79"/>
              <a:gd name="T3" fmla="*/ 14 h 81"/>
              <a:gd name="T4" fmla="*/ 19 w 79"/>
              <a:gd name="T5" fmla="*/ 3 h 81"/>
              <a:gd name="T6" fmla="*/ 0 w 79"/>
              <a:gd name="T7" fmla="*/ 5 h 81"/>
              <a:gd name="T8" fmla="*/ 12 w 79"/>
              <a:gd name="T9" fmla="*/ 12 h 81"/>
              <a:gd name="T10" fmla="*/ 14 w 79"/>
              <a:gd name="T11" fmla="*/ 54 h 81"/>
              <a:gd name="T12" fmla="*/ 61 w 79"/>
              <a:gd name="T13" fmla="*/ 59 h 81"/>
              <a:gd name="T14" fmla="*/ 76 w 79"/>
              <a:gd name="T15" fmla="*/ 20 h 81"/>
              <a:gd name="T16" fmla="*/ 36 w 79"/>
              <a:gd name="T17" fmla="*/ 32 h 81"/>
              <a:gd name="T18" fmla="*/ 45 w 79"/>
              <a:gd name="T19" fmla="*/ 39 h 81"/>
              <a:gd name="T20" fmla="*/ 44 w 79"/>
              <a:gd name="T21" fmla="*/ 44 h 81"/>
              <a:gd name="T22" fmla="*/ 33 w 79"/>
              <a:gd name="T23" fmla="*/ 47 h 81"/>
              <a:gd name="T24" fmla="*/ 44 w 79"/>
              <a:gd name="T25" fmla="*/ 44 h 81"/>
              <a:gd name="T26" fmla="*/ 38 w 79"/>
              <a:gd name="T27" fmla="*/ 23 h 81"/>
              <a:gd name="T28" fmla="*/ 47 w 79"/>
              <a:gd name="T29" fmla="*/ 29 h 81"/>
              <a:gd name="T30" fmla="*/ 22 w 79"/>
              <a:gd name="T31" fmla="*/ 19 h 81"/>
              <a:gd name="T32" fmla="*/ 32 w 79"/>
              <a:gd name="T33" fmla="*/ 27 h 81"/>
              <a:gd name="T34" fmla="*/ 22 w 79"/>
              <a:gd name="T35" fmla="*/ 19 h 81"/>
              <a:gd name="T36" fmla="*/ 31 w 79"/>
              <a:gd name="T37" fmla="*/ 32 h 81"/>
              <a:gd name="T38" fmla="*/ 21 w 79"/>
              <a:gd name="T39" fmla="*/ 35 h 81"/>
              <a:gd name="T40" fmla="*/ 20 w 79"/>
              <a:gd name="T41" fmla="*/ 40 h 81"/>
              <a:gd name="T42" fmla="*/ 28 w 79"/>
              <a:gd name="T43" fmla="*/ 46 h 81"/>
              <a:gd name="T44" fmla="*/ 20 w 79"/>
              <a:gd name="T45" fmla="*/ 40 h 81"/>
              <a:gd name="T46" fmla="*/ 48 w 79"/>
              <a:gd name="T47" fmla="*/ 50 h 81"/>
              <a:gd name="T48" fmla="*/ 57 w 79"/>
              <a:gd name="T49" fmla="*/ 47 h 81"/>
              <a:gd name="T50" fmla="*/ 59 w 79"/>
              <a:gd name="T51" fmla="*/ 42 h 81"/>
              <a:gd name="T52" fmla="*/ 51 w 79"/>
              <a:gd name="T53" fmla="*/ 35 h 81"/>
              <a:gd name="T54" fmla="*/ 59 w 79"/>
              <a:gd name="T55" fmla="*/ 42 h 81"/>
              <a:gd name="T56" fmla="*/ 52 w 79"/>
              <a:gd name="T57" fmla="*/ 30 h 81"/>
              <a:gd name="T58" fmla="*/ 66 w 79"/>
              <a:gd name="T59" fmla="*/ 28 h 81"/>
              <a:gd name="T60" fmla="*/ 9 w 79"/>
              <a:gd name="T61" fmla="*/ 66 h 81"/>
              <a:gd name="T62" fmla="*/ 24 w 79"/>
              <a:gd name="T63" fmla="*/ 69 h 81"/>
              <a:gd name="T64" fmla="*/ 18 w 79"/>
              <a:gd name="T65" fmla="*/ 60 h 81"/>
              <a:gd name="T66" fmla="*/ 39 w 79"/>
              <a:gd name="T67" fmla="*/ 72 h 81"/>
              <a:gd name="T68" fmla="*/ 54 w 79"/>
              <a:gd name="T69" fmla="*/ 75 h 81"/>
              <a:gd name="T70" fmla="*/ 48 w 79"/>
              <a:gd name="T71" fmla="*/ 6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9" h="81">
                <a:moveTo>
                  <a:pt x="76" y="20"/>
                </a:moveTo>
                <a:cubicBezTo>
                  <a:pt x="73" y="19"/>
                  <a:pt x="70" y="20"/>
                  <a:pt x="69" y="22"/>
                </a:cubicBezTo>
                <a:cubicBezTo>
                  <a:pt x="68" y="23"/>
                  <a:pt x="68" y="23"/>
                  <a:pt x="68" y="23"/>
                </a:cubicBezTo>
                <a:cubicBezTo>
                  <a:pt x="22" y="14"/>
                  <a:pt x="22" y="14"/>
                  <a:pt x="22" y="14"/>
                </a:cubicBezTo>
                <a:cubicBezTo>
                  <a:pt x="23" y="9"/>
                  <a:pt x="23" y="9"/>
                  <a:pt x="23" y="9"/>
                </a:cubicBezTo>
                <a:cubicBezTo>
                  <a:pt x="23" y="6"/>
                  <a:pt x="21" y="4"/>
                  <a:pt x="19" y="3"/>
                </a:cubicBezTo>
                <a:cubicBezTo>
                  <a:pt x="6" y="1"/>
                  <a:pt x="6" y="1"/>
                  <a:pt x="6" y="1"/>
                </a:cubicBezTo>
                <a:cubicBezTo>
                  <a:pt x="3" y="0"/>
                  <a:pt x="1" y="2"/>
                  <a:pt x="0" y="5"/>
                </a:cubicBezTo>
                <a:cubicBezTo>
                  <a:pt x="0" y="8"/>
                  <a:pt x="1" y="10"/>
                  <a:pt x="4" y="11"/>
                </a:cubicBezTo>
                <a:cubicBezTo>
                  <a:pt x="12" y="12"/>
                  <a:pt x="12" y="12"/>
                  <a:pt x="12" y="12"/>
                </a:cubicBezTo>
                <a:cubicBezTo>
                  <a:pt x="10" y="49"/>
                  <a:pt x="10" y="49"/>
                  <a:pt x="10" y="49"/>
                </a:cubicBezTo>
                <a:cubicBezTo>
                  <a:pt x="10" y="51"/>
                  <a:pt x="11" y="53"/>
                  <a:pt x="14" y="54"/>
                </a:cubicBezTo>
                <a:cubicBezTo>
                  <a:pt x="56" y="62"/>
                  <a:pt x="56" y="62"/>
                  <a:pt x="56" y="62"/>
                </a:cubicBezTo>
                <a:cubicBezTo>
                  <a:pt x="58" y="63"/>
                  <a:pt x="60" y="62"/>
                  <a:pt x="61" y="59"/>
                </a:cubicBezTo>
                <a:cubicBezTo>
                  <a:pt x="78" y="27"/>
                  <a:pt x="78" y="27"/>
                  <a:pt x="78" y="27"/>
                </a:cubicBezTo>
                <a:cubicBezTo>
                  <a:pt x="79" y="24"/>
                  <a:pt x="78" y="21"/>
                  <a:pt x="76" y="20"/>
                </a:cubicBezTo>
                <a:close/>
                <a:moveTo>
                  <a:pt x="35" y="37"/>
                </a:moveTo>
                <a:cubicBezTo>
                  <a:pt x="36" y="32"/>
                  <a:pt x="36" y="32"/>
                  <a:pt x="36" y="32"/>
                </a:cubicBezTo>
                <a:cubicBezTo>
                  <a:pt x="46" y="34"/>
                  <a:pt x="46" y="34"/>
                  <a:pt x="46" y="34"/>
                </a:cubicBezTo>
                <a:cubicBezTo>
                  <a:pt x="45" y="39"/>
                  <a:pt x="45" y="39"/>
                  <a:pt x="45" y="39"/>
                </a:cubicBezTo>
                <a:lnTo>
                  <a:pt x="35" y="37"/>
                </a:lnTo>
                <a:close/>
                <a:moveTo>
                  <a:pt x="44" y="44"/>
                </a:moveTo>
                <a:cubicBezTo>
                  <a:pt x="43" y="49"/>
                  <a:pt x="43" y="49"/>
                  <a:pt x="43" y="49"/>
                </a:cubicBezTo>
                <a:cubicBezTo>
                  <a:pt x="33" y="47"/>
                  <a:pt x="33" y="47"/>
                  <a:pt x="33" y="47"/>
                </a:cubicBezTo>
                <a:cubicBezTo>
                  <a:pt x="34" y="42"/>
                  <a:pt x="34" y="42"/>
                  <a:pt x="34" y="42"/>
                </a:cubicBezTo>
                <a:lnTo>
                  <a:pt x="44" y="44"/>
                </a:lnTo>
                <a:close/>
                <a:moveTo>
                  <a:pt x="37" y="28"/>
                </a:moveTo>
                <a:cubicBezTo>
                  <a:pt x="38" y="23"/>
                  <a:pt x="38" y="23"/>
                  <a:pt x="38" y="23"/>
                </a:cubicBezTo>
                <a:cubicBezTo>
                  <a:pt x="48" y="25"/>
                  <a:pt x="48" y="25"/>
                  <a:pt x="48" y="25"/>
                </a:cubicBezTo>
                <a:cubicBezTo>
                  <a:pt x="47" y="29"/>
                  <a:pt x="47" y="29"/>
                  <a:pt x="47" y="29"/>
                </a:cubicBezTo>
                <a:lnTo>
                  <a:pt x="37" y="28"/>
                </a:lnTo>
                <a:close/>
                <a:moveTo>
                  <a:pt x="22" y="19"/>
                </a:moveTo>
                <a:cubicBezTo>
                  <a:pt x="33" y="22"/>
                  <a:pt x="33" y="22"/>
                  <a:pt x="33" y="22"/>
                </a:cubicBezTo>
                <a:cubicBezTo>
                  <a:pt x="32" y="27"/>
                  <a:pt x="32" y="27"/>
                  <a:pt x="32" y="27"/>
                </a:cubicBezTo>
                <a:cubicBezTo>
                  <a:pt x="21" y="25"/>
                  <a:pt x="21" y="25"/>
                  <a:pt x="21" y="25"/>
                </a:cubicBezTo>
                <a:lnTo>
                  <a:pt x="22" y="19"/>
                </a:lnTo>
                <a:close/>
                <a:moveTo>
                  <a:pt x="21" y="30"/>
                </a:moveTo>
                <a:cubicBezTo>
                  <a:pt x="31" y="32"/>
                  <a:pt x="31" y="32"/>
                  <a:pt x="31" y="32"/>
                </a:cubicBezTo>
                <a:cubicBezTo>
                  <a:pt x="30" y="36"/>
                  <a:pt x="30" y="36"/>
                  <a:pt x="30" y="36"/>
                </a:cubicBezTo>
                <a:cubicBezTo>
                  <a:pt x="21" y="35"/>
                  <a:pt x="21" y="35"/>
                  <a:pt x="21" y="35"/>
                </a:cubicBezTo>
                <a:lnTo>
                  <a:pt x="21" y="30"/>
                </a:lnTo>
                <a:close/>
                <a:moveTo>
                  <a:pt x="20" y="40"/>
                </a:moveTo>
                <a:cubicBezTo>
                  <a:pt x="29" y="41"/>
                  <a:pt x="29" y="41"/>
                  <a:pt x="29" y="41"/>
                </a:cubicBezTo>
                <a:cubicBezTo>
                  <a:pt x="28" y="46"/>
                  <a:pt x="28" y="46"/>
                  <a:pt x="28" y="46"/>
                </a:cubicBezTo>
                <a:cubicBezTo>
                  <a:pt x="20" y="45"/>
                  <a:pt x="20" y="45"/>
                  <a:pt x="20" y="45"/>
                </a:cubicBezTo>
                <a:lnTo>
                  <a:pt x="20" y="40"/>
                </a:lnTo>
                <a:close/>
                <a:moveTo>
                  <a:pt x="54" y="52"/>
                </a:moveTo>
                <a:cubicBezTo>
                  <a:pt x="48" y="50"/>
                  <a:pt x="48" y="50"/>
                  <a:pt x="48" y="50"/>
                </a:cubicBezTo>
                <a:cubicBezTo>
                  <a:pt x="49" y="45"/>
                  <a:pt x="49" y="45"/>
                  <a:pt x="49" y="45"/>
                </a:cubicBezTo>
                <a:cubicBezTo>
                  <a:pt x="57" y="47"/>
                  <a:pt x="57" y="47"/>
                  <a:pt x="57" y="47"/>
                </a:cubicBezTo>
                <a:lnTo>
                  <a:pt x="54" y="52"/>
                </a:lnTo>
                <a:close/>
                <a:moveTo>
                  <a:pt x="59" y="42"/>
                </a:moveTo>
                <a:cubicBezTo>
                  <a:pt x="50" y="40"/>
                  <a:pt x="50" y="40"/>
                  <a:pt x="50" y="40"/>
                </a:cubicBezTo>
                <a:cubicBezTo>
                  <a:pt x="51" y="35"/>
                  <a:pt x="51" y="35"/>
                  <a:pt x="51" y="35"/>
                </a:cubicBezTo>
                <a:cubicBezTo>
                  <a:pt x="61" y="37"/>
                  <a:pt x="61" y="37"/>
                  <a:pt x="61" y="37"/>
                </a:cubicBezTo>
                <a:lnTo>
                  <a:pt x="59" y="42"/>
                </a:lnTo>
                <a:close/>
                <a:moveTo>
                  <a:pt x="64" y="33"/>
                </a:moveTo>
                <a:cubicBezTo>
                  <a:pt x="52" y="30"/>
                  <a:pt x="52" y="30"/>
                  <a:pt x="52" y="30"/>
                </a:cubicBezTo>
                <a:cubicBezTo>
                  <a:pt x="53" y="25"/>
                  <a:pt x="53" y="25"/>
                  <a:pt x="53" y="25"/>
                </a:cubicBezTo>
                <a:cubicBezTo>
                  <a:pt x="66" y="28"/>
                  <a:pt x="66" y="28"/>
                  <a:pt x="66" y="28"/>
                </a:cubicBezTo>
                <a:lnTo>
                  <a:pt x="64" y="33"/>
                </a:lnTo>
                <a:close/>
                <a:moveTo>
                  <a:pt x="9" y="66"/>
                </a:moveTo>
                <a:cubicBezTo>
                  <a:pt x="8" y="70"/>
                  <a:pt x="11" y="74"/>
                  <a:pt x="15" y="75"/>
                </a:cubicBezTo>
                <a:cubicBezTo>
                  <a:pt x="19" y="76"/>
                  <a:pt x="23" y="73"/>
                  <a:pt x="24" y="69"/>
                </a:cubicBezTo>
                <a:cubicBezTo>
                  <a:pt x="24" y="69"/>
                  <a:pt x="24" y="69"/>
                  <a:pt x="24" y="69"/>
                </a:cubicBezTo>
                <a:cubicBezTo>
                  <a:pt x="25" y="65"/>
                  <a:pt x="22" y="61"/>
                  <a:pt x="18" y="60"/>
                </a:cubicBezTo>
                <a:cubicBezTo>
                  <a:pt x="14" y="59"/>
                  <a:pt x="10" y="62"/>
                  <a:pt x="9" y="66"/>
                </a:cubicBezTo>
                <a:close/>
                <a:moveTo>
                  <a:pt x="39" y="72"/>
                </a:moveTo>
                <a:cubicBezTo>
                  <a:pt x="38" y="76"/>
                  <a:pt x="41" y="80"/>
                  <a:pt x="45" y="81"/>
                </a:cubicBezTo>
                <a:cubicBezTo>
                  <a:pt x="49" y="81"/>
                  <a:pt x="53" y="79"/>
                  <a:pt x="54" y="75"/>
                </a:cubicBezTo>
                <a:cubicBezTo>
                  <a:pt x="54" y="75"/>
                  <a:pt x="54" y="75"/>
                  <a:pt x="54" y="75"/>
                </a:cubicBezTo>
                <a:cubicBezTo>
                  <a:pt x="54" y="70"/>
                  <a:pt x="52" y="66"/>
                  <a:pt x="48" y="66"/>
                </a:cubicBezTo>
                <a:cubicBezTo>
                  <a:pt x="43" y="65"/>
                  <a:pt x="39" y="68"/>
                  <a:pt x="39" y="72"/>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Freeform 94"/>
          <p:cNvSpPr>
            <a:spLocks noEditPoints="1"/>
          </p:cNvSpPr>
          <p:nvPr/>
        </p:nvSpPr>
        <p:spPr bwMode="auto">
          <a:xfrm>
            <a:off x="10295181" y="5016763"/>
            <a:ext cx="112878" cy="114344"/>
          </a:xfrm>
          <a:custGeom>
            <a:avLst/>
            <a:gdLst>
              <a:gd name="T0" fmla="*/ 24 w 47"/>
              <a:gd name="T1" fmla="*/ 0 h 48"/>
              <a:gd name="T2" fmla="*/ 0 w 47"/>
              <a:gd name="T3" fmla="*/ 24 h 48"/>
              <a:gd name="T4" fmla="*/ 24 w 47"/>
              <a:gd name="T5" fmla="*/ 48 h 48"/>
              <a:gd name="T6" fmla="*/ 47 w 47"/>
              <a:gd name="T7" fmla="*/ 24 h 48"/>
              <a:gd name="T8" fmla="*/ 24 w 47"/>
              <a:gd name="T9" fmla="*/ 0 h 48"/>
              <a:gd name="T10" fmla="*/ 6 w 47"/>
              <a:gd name="T11" fmla="*/ 24 h 48"/>
              <a:gd name="T12" fmla="*/ 24 w 47"/>
              <a:gd name="T13" fmla="*/ 6 h 48"/>
              <a:gd name="T14" fmla="*/ 24 w 47"/>
              <a:gd name="T15" fmla="*/ 42 h 48"/>
              <a:gd name="T16" fmla="*/ 6 w 47"/>
              <a:gd name="T17"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8">
                <a:moveTo>
                  <a:pt x="24" y="0"/>
                </a:moveTo>
                <a:cubicBezTo>
                  <a:pt x="11" y="0"/>
                  <a:pt x="0" y="11"/>
                  <a:pt x="0" y="24"/>
                </a:cubicBezTo>
                <a:cubicBezTo>
                  <a:pt x="0" y="37"/>
                  <a:pt x="11" y="48"/>
                  <a:pt x="24" y="48"/>
                </a:cubicBezTo>
                <a:cubicBezTo>
                  <a:pt x="37" y="48"/>
                  <a:pt x="47" y="37"/>
                  <a:pt x="47" y="24"/>
                </a:cubicBezTo>
                <a:cubicBezTo>
                  <a:pt x="47" y="11"/>
                  <a:pt x="37" y="0"/>
                  <a:pt x="24" y="0"/>
                </a:cubicBezTo>
                <a:close/>
                <a:moveTo>
                  <a:pt x="6" y="24"/>
                </a:moveTo>
                <a:cubicBezTo>
                  <a:pt x="6" y="14"/>
                  <a:pt x="14" y="6"/>
                  <a:pt x="24" y="6"/>
                </a:cubicBezTo>
                <a:cubicBezTo>
                  <a:pt x="24" y="42"/>
                  <a:pt x="24" y="42"/>
                  <a:pt x="24" y="42"/>
                </a:cubicBezTo>
                <a:cubicBezTo>
                  <a:pt x="14" y="42"/>
                  <a:pt x="6" y="34"/>
                  <a:pt x="6" y="24"/>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Freeform 95"/>
          <p:cNvSpPr>
            <a:spLocks noEditPoints="1"/>
          </p:cNvSpPr>
          <p:nvPr/>
        </p:nvSpPr>
        <p:spPr bwMode="auto">
          <a:xfrm>
            <a:off x="10045969" y="4631218"/>
            <a:ext cx="284395" cy="277064"/>
          </a:xfrm>
          <a:custGeom>
            <a:avLst/>
            <a:gdLst>
              <a:gd name="T0" fmla="*/ 22 w 119"/>
              <a:gd name="T1" fmla="*/ 19 h 116"/>
              <a:gd name="T2" fmla="*/ 58 w 119"/>
              <a:gd name="T3" fmla="*/ 33 h 116"/>
              <a:gd name="T4" fmla="*/ 62 w 119"/>
              <a:gd name="T5" fmla="*/ 12 h 116"/>
              <a:gd name="T6" fmla="*/ 82 w 119"/>
              <a:gd name="T7" fmla="*/ 3 h 116"/>
              <a:gd name="T8" fmla="*/ 91 w 119"/>
              <a:gd name="T9" fmla="*/ 23 h 116"/>
              <a:gd name="T10" fmla="*/ 95 w 119"/>
              <a:gd name="T11" fmla="*/ 49 h 116"/>
              <a:gd name="T12" fmla="*/ 95 w 119"/>
              <a:gd name="T13" fmla="*/ 50 h 116"/>
              <a:gd name="T14" fmla="*/ 99 w 119"/>
              <a:gd name="T15" fmla="*/ 41 h 116"/>
              <a:gd name="T16" fmla="*/ 119 w 119"/>
              <a:gd name="T17" fmla="*/ 49 h 116"/>
              <a:gd name="T18" fmla="*/ 93 w 119"/>
              <a:gd name="T19" fmla="*/ 116 h 116"/>
              <a:gd name="T20" fmla="*/ 73 w 119"/>
              <a:gd name="T21" fmla="*/ 109 h 116"/>
              <a:gd name="T22" fmla="*/ 75 w 119"/>
              <a:gd name="T23" fmla="*/ 103 h 116"/>
              <a:gd name="T24" fmla="*/ 63 w 119"/>
              <a:gd name="T25" fmla="*/ 103 h 116"/>
              <a:gd name="T26" fmla="*/ 53 w 119"/>
              <a:gd name="T27" fmla="*/ 106 h 116"/>
              <a:gd name="T28" fmla="*/ 35 w 119"/>
              <a:gd name="T29" fmla="*/ 102 h 116"/>
              <a:gd name="T30" fmla="*/ 30 w 119"/>
              <a:gd name="T31" fmla="*/ 100 h 116"/>
              <a:gd name="T32" fmla="*/ 28 w 119"/>
              <a:gd name="T33" fmla="*/ 99 h 116"/>
              <a:gd name="T34" fmla="*/ 21 w 119"/>
              <a:gd name="T35" fmla="*/ 83 h 116"/>
              <a:gd name="T36" fmla="*/ 22 w 119"/>
              <a:gd name="T37" fmla="*/ 80 h 116"/>
              <a:gd name="T38" fmla="*/ 22 w 119"/>
              <a:gd name="T39" fmla="*/ 70 h 116"/>
              <a:gd name="T40" fmla="*/ 24 w 119"/>
              <a:gd name="T41" fmla="*/ 67 h 116"/>
              <a:gd name="T42" fmla="*/ 24 w 119"/>
              <a:gd name="T43" fmla="*/ 57 h 116"/>
              <a:gd name="T44" fmla="*/ 27 w 119"/>
              <a:gd name="T45" fmla="*/ 52 h 116"/>
              <a:gd name="T46" fmla="*/ 11 w 119"/>
              <a:gd name="T47" fmla="*/ 46 h 116"/>
              <a:gd name="T48" fmla="*/ 3 w 119"/>
              <a:gd name="T49" fmla="*/ 28 h 116"/>
              <a:gd name="T50" fmla="*/ 22 w 119"/>
              <a:gd name="T51" fmla="*/ 19 h 116"/>
              <a:gd name="T52" fmla="*/ 86 w 119"/>
              <a:gd name="T53" fmla="*/ 106 h 116"/>
              <a:gd name="T54" fmla="*/ 90 w 119"/>
              <a:gd name="T55" fmla="*/ 104 h 116"/>
              <a:gd name="T56" fmla="*/ 88 w 119"/>
              <a:gd name="T57" fmla="*/ 99 h 116"/>
              <a:gd name="T58" fmla="*/ 84 w 119"/>
              <a:gd name="T59" fmla="*/ 101 h 116"/>
              <a:gd name="T60" fmla="*/ 86 w 119"/>
              <a:gd name="T61" fmla="*/ 106 h 116"/>
              <a:gd name="T62" fmla="*/ 15 w 119"/>
              <a:gd name="T63" fmla="*/ 40 h 116"/>
              <a:gd name="T64" fmla="*/ 41 w 119"/>
              <a:gd name="T65" fmla="*/ 50 h 116"/>
              <a:gd name="T66" fmla="*/ 42 w 119"/>
              <a:gd name="T67" fmla="*/ 50 h 116"/>
              <a:gd name="T68" fmla="*/ 39 w 119"/>
              <a:gd name="T69" fmla="*/ 57 h 116"/>
              <a:gd name="T70" fmla="*/ 38 w 119"/>
              <a:gd name="T71" fmla="*/ 57 h 116"/>
              <a:gd name="T72" fmla="*/ 31 w 119"/>
              <a:gd name="T73" fmla="*/ 60 h 116"/>
              <a:gd name="T74" fmla="*/ 32 w 119"/>
              <a:gd name="T75" fmla="*/ 66 h 116"/>
              <a:gd name="T76" fmla="*/ 34 w 119"/>
              <a:gd name="T77" fmla="*/ 68 h 116"/>
              <a:gd name="T78" fmla="*/ 31 w 119"/>
              <a:gd name="T79" fmla="*/ 70 h 116"/>
              <a:gd name="T80" fmla="*/ 30 w 119"/>
              <a:gd name="T81" fmla="*/ 73 h 116"/>
              <a:gd name="T82" fmla="*/ 30 w 119"/>
              <a:gd name="T83" fmla="*/ 78 h 116"/>
              <a:gd name="T84" fmla="*/ 32 w 119"/>
              <a:gd name="T85" fmla="*/ 81 h 116"/>
              <a:gd name="T86" fmla="*/ 30 w 119"/>
              <a:gd name="T87" fmla="*/ 83 h 116"/>
              <a:gd name="T88" fmla="*/ 28 w 119"/>
              <a:gd name="T89" fmla="*/ 85 h 116"/>
              <a:gd name="T90" fmla="*/ 31 w 119"/>
              <a:gd name="T91" fmla="*/ 93 h 116"/>
              <a:gd name="T92" fmla="*/ 33 w 119"/>
              <a:gd name="T93" fmla="*/ 93 h 116"/>
              <a:gd name="T94" fmla="*/ 38 w 119"/>
              <a:gd name="T95" fmla="*/ 95 h 116"/>
              <a:gd name="T96" fmla="*/ 60 w 119"/>
              <a:gd name="T97" fmla="*/ 96 h 116"/>
              <a:gd name="T98" fmla="*/ 78 w 119"/>
              <a:gd name="T99" fmla="*/ 95 h 116"/>
              <a:gd name="T100" fmla="*/ 92 w 119"/>
              <a:gd name="T101" fmla="*/ 59 h 116"/>
              <a:gd name="T102" fmla="*/ 88 w 119"/>
              <a:gd name="T103" fmla="*/ 55 h 116"/>
              <a:gd name="T104" fmla="*/ 83 w 119"/>
              <a:gd name="T105" fmla="*/ 20 h 116"/>
              <a:gd name="T106" fmla="*/ 79 w 119"/>
              <a:gd name="T107" fmla="*/ 12 h 116"/>
              <a:gd name="T108" fmla="*/ 70 w 119"/>
              <a:gd name="T109" fmla="*/ 15 h 116"/>
              <a:gd name="T110" fmla="*/ 67 w 119"/>
              <a:gd name="T111" fmla="*/ 37 h 116"/>
              <a:gd name="T112" fmla="*/ 66 w 119"/>
              <a:gd name="T113" fmla="*/ 44 h 116"/>
              <a:gd name="T114" fmla="*/ 20 w 119"/>
              <a:gd name="T115" fmla="*/ 26 h 116"/>
              <a:gd name="T116" fmla="*/ 10 w 119"/>
              <a:gd name="T117" fmla="*/ 31 h 116"/>
              <a:gd name="T118" fmla="*/ 15 w 119"/>
              <a:gd name="T119" fmla="*/ 40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9" h="116">
                <a:moveTo>
                  <a:pt x="22" y="19"/>
                </a:moveTo>
                <a:cubicBezTo>
                  <a:pt x="58" y="33"/>
                  <a:pt x="58" y="33"/>
                  <a:pt x="58" y="33"/>
                </a:cubicBezTo>
                <a:cubicBezTo>
                  <a:pt x="59" y="24"/>
                  <a:pt x="59" y="21"/>
                  <a:pt x="62" y="12"/>
                </a:cubicBezTo>
                <a:cubicBezTo>
                  <a:pt x="65" y="4"/>
                  <a:pt x="74" y="0"/>
                  <a:pt x="82" y="3"/>
                </a:cubicBezTo>
                <a:cubicBezTo>
                  <a:pt x="90" y="6"/>
                  <a:pt x="94" y="15"/>
                  <a:pt x="91" y="23"/>
                </a:cubicBezTo>
                <a:cubicBezTo>
                  <a:pt x="87" y="34"/>
                  <a:pt x="89" y="41"/>
                  <a:pt x="95" y="49"/>
                </a:cubicBezTo>
                <a:cubicBezTo>
                  <a:pt x="95" y="50"/>
                  <a:pt x="95" y="50"/>
                  <a:pt x="95" y="50"/>
                </a:cubicBezTo>
                <a:cubicBezTo>
                  <a:pt x="99" y="41"/>
                  <a:pt x="99" y="41"/>
                  <a:pt x="99" y="41"/>
                </a:cubicBezTo>
                <a:cubicBezTo>
                  <a:pt x="119" y="49"/>
                  <a:pt x="119" y="49"/>
                  <a:pt x="119" y="49"/>
                </a:cubicBezTo>
                <a:cubicBezTo>
                  <a:pt x="93" y="116"/>
                  <a:pt x="93" y="116"/>
                  <a:pt x="93" y="116"/>
                </a:cubicBezTo>
                <a:cubicBezTo>
                  <a:pt x="73" y="109"/>
                  <a:pt x="73" y="109"/>
                  <a:pt x="73" y="109"/>
                </a:cubicBezTo>
                <a:cubicBezTo>
                  <a:pt x="75" y="103"/>
                  <a:pt x="75" y="103"/>
                  <a:pt x="75" y="103"/>
                </a:cubicBezTo>
                <a:cubicBezTo>
                  <a:pt x="68" y="101"/>
                  <a:pt x="66" y="102"/>
                  <a:pt x="63" y="103"/>
                </a:cubicBezTo>
                <a:cubicBezTo>
                  <a:pt x="60" y="104"/>
                  <a:pt x="57" y="106"/>
                  <a:pt x="53" y="106"/>
                </a:cubicBezTo>
                <a:cubicBezTo>
                  <a:pt x="48" y="106"/>
                  <a:pt x="42" y="105"/>
                  <a:pt x="35" y="102"/>
                </a:cubicBezTo>
                <a:cubicBezTo>
                  <a:pt x="30" y="100"/>
                  <a:pt x="30" y="100"/>
                  <a:pt x="30" y="100"/>
                </a:cubicBezTo>
                <a:cubicBezTo>
                  <a:pt x="28" y="99"/>
                  <a:pt x="28" y="99"/>
                  <a:pt x="28" y="99"/>
                </a:cubicBezTo>
                <a:cubicBezTo>
                  <a:pt x="21" y="97"/>
                  <a:pt x="18" y="89"/>
                  <a:pt x="21" y="83"/>
                </a:cubicBezTo>
                <a:cubicBezTo>
                  <a:pt x="21" y="82"/>
                  <a:pt x="22" y="81"/>
                  <a:pt x="22" y="80"/>
                </a:cubicBezTo>
                <a:cubicBezTo>
                  <a:pt x="21" y="77"/>
                  <a:pt x="21" y="73"/>
                  <a:pt x="22" y="70"/>
                </a:cubicBezTo>
                <a:cubicBezTo>
                  <a:pt x="23" y="69"/>
                  <a:pt x="23" y="68"/>
                  <a:pt x="24" y="67"/>
                </a:cubicBezTo>
                <a:cubicBezTo>
                  <a:pt x="23" y="64"/>
                  <a:pt x="23" y="60"/>
                  <a:pt x="24" y="57"/>
                </a:cubicBezTo>
                <a:cubicBezTo>
                  <a:pt x="25" y="55"/>
                  <a:pt x="26" y="54"/>
                  <a:pt x="27" y="52"/>
                </a:cubicBezTo>
                <a:cubicBezTo>
                  <a:pt x="11" y="46"/>
                  <a:pt x="11" y="46"/>
                  <a:pt x="11" y="46"/>
                </a:cubicBezTo>
                <a:cubicBezTo>
                  <a:pt x="4" y="44"/>
                  <a:pt x="0" y="35"/>
                  <a:pt x="3" y="28"/>
                </a:cubicBezTo>
                <a:cubicBezTo>
                  <a:pt x="6" y="20"/>
                  <a:pt x="14" y="16"/>
                  <a:pt x="22" y="19"/>
                </a:cubicBezTo>
                <a:close/>
                <a:moveTo>
                  <a:pt x="86" y="106"/>
                </a:moveTo>
                <a:cubicBezTo>
                  <a:pt x="88" y="106"/>
                  <a:pt x="90" y="106"/>
                  <a:pt x="90" y="104"/>
                </a:cubicBezTo>
                <a:cubicBezTo>
                  <a:pt x="91" y="102"/>
                  <a:pt x="90" y="100"/>
                  <a:pt x="88" y="99"/>
                </a:cubicBezTo>
                <a:cubicBezTo>
                  <a:pt x="86" y="98"/>
                  <a:pt x="84" y="99"/>
                  <a:pt x="84" y="101"/>
                </a:cubicBezTo>
                <a:cubicBezTo>
                  <a:pt x="83" y="103"/>
                  <a:pt x="84" y="105"/>
                  <a:pt x="86" y="106"/>
                </a:cubicBezTo>
                <a:close/>
                <a:moveTo>
                  <a:pt x="15" y="40"/>
                </a:moveTo>
                <a:cubicBezTo>
                  <a:pt x="41" y="50"/>
                  <a:pt x="41" y="50"/>
                  <a:pt x="41" y="50"/>
                </a:cubicBezTo>
                <a:cubicBezTo>
                  <a:pt x="42" y="50"/>
                  <a:pt x="42" y="50"/>
                  <a:pt x="42" y="50"/>
                </a:cubicBezTo>
                <a:cubicBezTo>
                  <a:pt x="39" y="57"/>
                  <a:pt x="39" y="57"/>
                  <a:pt x="39" y="57"/>
                </a:cubicBezTo>
                <a:cubicBezTo>
                  <a:pt x="38" y="57"/>
                  <a:pt x="38" y="57"/>
                  <a:pt x="38" y="57"/>
                </a:cubicBezTo>
                <a:cubicBezTo>
                  <a:pt x="36" y="56"/>
                  <a:pt x="32" y="57"/>
                  <a:pt x="31" y="60"/>
                </a:cubicBezTo>
                <a:cubicBezTo>
                  <a:pt x="31" y="62"/>
                  <a:pt x="31" y="64"/>
                  <a:pt x="32" y="66"/>
                </a:cubicBezTo>
                <a:cubicBezTo>
                  <a:pt x="34" y="68"/>
                  <a:pt x="34" y="68"/>
                  <a:pt x="34" y="68"/>
                </a:cubicBezTo>
                <a:cubicBezTo>
                  <a:pt x="31" y="70"/>
                  <a:pt x="31" y="70"/>
                  <a:pt x="31" y="70"/>
                </a:cubicBezTo>
                <a:cubicBezTo>
                  <a:pt x="31" y="71"/>
                  <a:pt x="30" y="72"/>
                  <a:pt x="30" y="73"/>
                </a:cubicBezTo>
                <a:cubicBezTo>
                  <a:pt x="29" y="75"/>
                  <a:pt x="29" y="77"/>
                  <a:pt x="30" y="78"/>
                </a:cubicBezTo>
                <a:cubicBezTo>
                  <a:pt x="32" y="81"/>
                  <a:pt x="32" y="81"/>
                  <a:pt x="32" y="81"/>
                </a:cubicBezTo>
                <a:cubicBezTo>
                  <a:pt x="30" y="83"/>
                  <a:pt x="30" y="83"/>
                  <a:pt x="30" y="83"/>
                </a:cubicBezTo>
                <a:cubicBezTo>
                  <a:pt x="29" y="84"/>
                  <a:pt x="28" y="85"/>
                  <a:pt x="28" y="85"/>
                </a:cubicBezTo>
                <a:cubicBezTo>
                  <a:pt x="27" y="88"/>
                  <a:pt x="28" y="92"/>
                  <a:pt x="31" y="93"/>
                </a:cubicBezTo>
                <a:cubicBezTo>
                  <a:pt x="33" y="93"/>
                  <a:pt x="33" y="93"/>
                  <a:pt x="33" y="93"/>
                </a:cubicBezTo>
                <a:cubicBezTo>
                  <a:pt x="38" y="95"/>
                  <a:pt x="38" y="95"/>
                  <a:pt x="38" y="95"/>
                </a:cubicBezTo>
                <a:cubicBezTo>
                  <a:pt x="51" y="100"/>
                  <a:pt x="56" y="97"/>
                  <a:pt x="60" y="96"/>
                </a:cubicBezTo>
                <a:cubicBezTo>
                  <a:pt x="64" y="94"/>
                  <a:pt x="68" y="92"/>
                  <a:pt x="78" y="95"/>
                </a:cubicBezTo>
                <a:cubicBezTo>
                  <a:pt x="92" y="59"/>
                  <a:pt x="92" y="59"/>
                  <a:pt x="92" y="59"/>
                </a:cubicBezTo>
                <a:cubicBezTo>
                  <a:pt x="90" y="58"/>
                  <a:pt x="89" y="56"/>
                  <a:pt x="88" y="55"/>
                </a:cubicBezTo>
                <a:cubicBezTo>
                  <a:pt x="81" y="43"/>
                  <a:pt x="78" y="34"/>
                  <a:pt x="83" y="20"/>
                </a:cubicBezTo>
                <a:cubicBezTo>
                  <a:pt x="85" y="17"/>
                  <a:pt x="83" y="13"/>
                  <a:pt x="79" y="12"/>
                </a:cubicBezTo>
                <a:cubicBezTo>
                  <a:pt x="76" y="10"/>
                  <a:pt x="72" y="12"/>
                  <a:pt x="70" y="15"/>
                </a:cubicBezTo>
                <a:cubicBezTo>
                  <a:pt x="67" y="24"/>
                  <a:pt x="67" y="27"/>
                  <a:pt x="67" y="37"/>
                </a:cubicBezTo>
                <a:cubicBezTo>
                  <a:pt x="67" y="39"/>
                  <a:pt x="66" y="42"/>
                  <a:pt x="66" y="44"/>
                </a:cubicBezTo>
                <a:cubicBezTo>
                  <a:pt x="20" y="26"/>
                  <a:pt x="20" y="26"/>
                  <a:pt x="20" y="26"/>
                </a:cubicBezTo>
                <a:cubicBezTo>
                  <a:pt x="16" y="25"/>
                  <a:pt x="12" y="27"/>
                  <a:pt x="10" y="31"/>
                </a:cubicBezTo>
                <a:cubicBezTo>
                  <a:pt x="9" y="34"/>
                  <a:pt x="11" y="38"/>
                  <a:pt x="15" y="40"/>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Freeform 96"/>
          <p:cNvSpPr>
            <a:spLocks noEditPoints="1"/>
          </p:cNvSpPr>
          <p:nvPr/>
        </p:nvSpPr>
        <p:spPr bwMode="auto">
          <a:xfrm>
            <a:off x="9936023" y="4922942"/>
            <a:ext cx="344500" cy="301987"/>
          </a:xfrm>
          <a:custGeom>
            <a:avLst/>
            <a:gdLst>
              <a:gd name="T0" fmla="*/ 144 w 144"/>
              <a:gd name="T1" fmla="*/ 41 h 126"/>
              <a:gd name="T2" fmla="*/ 102 w 144"/>
              <a:gd name="T3" fmla="*/ 0 h 126"/>
              <a:gd name="T4" fmla="*/ 72 w 144"/>
              <a:gd name="T5" fmla="*/ 14 h 126"/>
              <a:gd name="T6" fmla="*/ 41 w 144"/>
              <a:gd name="T7" fmla="*/ 0 h 126"/>
              <a:gd name="T8" fmla="*/ 0 w 144"/>
              <a:gd name="T9" fmla="*/ 41 h 126"/>
              <a:gd name="T10" fmla="*/ 13 w 144"/>
              <a:gd name="T11" fmla="*/ 72 h 126"/>
              <a:gd name="T12" fmla="*/ 13 w 144"/>
              <a:gd name="T13" fmla="*/ 72 h 126"/>
              <a:gd name="T14" fmla="*/ 58 w 144"/>
              <a:gd name="T15" fmla="*/ 117 h 126"/>
              <a:gd name="T16" fmla="*/ 72 w 144"/>
              <a:gd name="T17" fmla="*/ 126 h 126"/>
              <a:gd name="T18" fmla="*/ 85 w 144"/>
              <a:gd name="T19" fmla="*/ 117 h 126"/>
              <a:gd name="T20" fmla="*/ 130 w 144"/>
              <a:gd name="T21" fmla="*/ 72 h 126"/>
              <a:gd name="T22" fmla="*/ 130 w 144"/>
              <a:gd name="T23" fmla="*/ 72 h 126"/>
              <a:gd name="T24" fmla="*/ 144 w 144"/>
              <a:gd name="T25" fmla="*/ 41 h 126"/>
              <a:gd name="T26" fmla="*/ 118 w 144"/>
              <a:gd name="T27" fmla="*/ 59 h 126"/>
              <a:gd name="T28" fmla="*/ 73 w 144"/>
              <a:gd name="T29" fmla="*/ 104 h 126"/>
              <a:gd name="T30" fmla="*/ 72 w 144"/>
              <a:gd name="T31" fmla="*/ 105 h 126"/>
              <a:gd name="T32" fmla="*/ 71 w 144"/>
              <a:gd name="T33" fmla="*/ 104 h 126"/>
              <a:gd name="T34" fmla="*/ 25 w 144"/>
              <a:gd name="T35" fmla="*/ 59 h 126"/>
              <a:gd name="T36" fmla="*/ 18 w 144"/>
              <a:gd name="T37" fmla="*/ 41 h 126"/>
              <a:gd name="T38" fmla="*/ 41 w 144"/>
              <a:gd name="T39" fmla="*/ 18 h 126"/>
              <a:gd name="T40" fmla="*/ 58 w 144"/>
              <a:gd name="T41" fmla="*/ 26 h 126"/>
              <a:gd name="T42" fmla="*/ 72 w 144"/>
              <a:gd name="T43" fmla="*/ 40 h 126"/>
              <a:gd name="T44" fmla="*/ 85 w 144"/>
              <a:gd name="T45" fmla="*/ 26 h 126"/>
              <a:gd name="T46" fmla="*/ 102 w 144"/>
              <a:gd name="T47" fmla="*/ 18 h 126"/>
              <a:gd name="T48" fmla="*/ 126 w 144"/>
              <a:gd name="T49" fmla="*/ 41 h 126"/>
              <a:gd name="T50" fmla="*/ 118 w 144"/>
              <a:gd name="T51" fmla="*/ 5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4" h="126">
                <a:moveTo>
                  <a:pt x="144" y="41"/>
                </a:moveTo>
                <a:cubicBezTo>
                  <a:pt x="144" y="19"/>
                  <a:pt x="125" y="0"/>
                  <a:pt x="102" y="0"/>
                </a:cubicBezTo>
                <a:cubicBezTo>
                  <a:pt x="90" y="0"/>
                  <a:pt x="79" y="5"/>
                  <a:pt x="72" y="14"/>
                </a:cubicBezTo>
                <a:cubicBezTo>
                  <a:pt x="64" y="5"/>
                  <a:pt x="53" y="0"/>
                  <a:pt x="41" y="0"/>
                </a:cubicBezTo>
                <a:cubicBezTo>
                  <a:pt x="18" y="0"/>
                  <a:pt x="0" y="19"/>
                  <a:pt x="0" y="41"/>
                </a:cubicBezTo>
                <a:cubicBezTo>
                  <a:pt x="0" y="54"/>
                  <a:pt x="5" y="65"/>
                  <a:pt x="13" y="72"/>
                </a:cubicBezTo>
                <a:cubicBezTo>
                  <a:pt x="13" y="72"/>
                  <a:pt x="13" y="72"/>
                  <a:pt x="13" y="72"/>
                </a:cubicBezTo>
                <a:cubicBezTo>
                  <a:pt x="58" y="117"/>
                  <a:pt x="58" y="117"/>
                  <a:pt x="58" y="117"/>
                </a:cubicBezTo>
                <a:cubicBezTo>
                  <a:pt x="63" y="122"/>
                  <a:pt x="67" y="126"/>
                  <a:pt x="72" y="126"/>
                </a:cubicBezTo>
                <a:cubicBezTo>
                  <a:pt x="76" y="126"/>
                  <a:pt x="81" y="122"/>
                  <a:pt x="85" y="117"/>
                </a:cubicBezTo>
                <a:cubicBezTo>
                  <a:pt x="130" y="72"/>
                  <a:pt x="130" y="72"/>
                  <a:pt x="130" y="72"/>
                </a:cubicBezTo>
                <a:cubicBezTo>
                  <a:pt x="130" y="72"/>
                  <a:pt x="130" y="72"/>
                  <a:pt x="130" y="72"/>
                </a:cubicBezTo>
                <a:cubicBezTo>
                  <a:pt x="139" y="65"/>
                  <a:pt x="144" y="54"/>
                  <a:pt x="144" y="41"/>
                </a:cubicBezTo>
                <a:close/>
                <a:moveTo>
                  <a:pt x="118" y="59"/>
                </a:moveTo>
                <a:cubicBezTo>
                  <a:pt x="73" y="104"/>
                  <a:pt x="73" y="104"/>
                  <a:pt x="73" y="104"/>
                </a:cubicBezTo>
                <a:cubicBezTo>
                  <a:pt x="72" y="105"/>
                  <a:pt x="72" y="105"/>
                  <a:pt x="72" y="105"/>
                </a:cubicBezTo>
                <a:cubicBezTo>
                  <a:pt x="72" y="105"/>
                  <a:pt x="71" y="105"/>
                  <a:pt x="71" y="104"/>
                </a:cubicBezTo>
                <a:cubicBezTo>
                  <a:pt x="25" y="59"/>
                  <a:pt x="25" y="59"/>
                  <a:pt x="25" y="59"/>
                </a:cubicBezTo>
                <a:cubicBezTo>
                  <a:pt x="20" y="54"/>
                  <a:pt x="18" y="48"/>
                  <a:pt x="18" y="41"/>
                </a:cubicBezTo>
                <a:cubicBezTo>
                  <a:pt x="18" y="29"/>
                  <a:pt x="28" y="18"/>
                  <a:pt x="41" y="18"/>
                </a:cubicBezTo>
                <a:cubicBezTo>
                  <a:pt x="48" y="18"/>
                  <a:pt x="54" y="21"/>
                  <a:pt x="58" y="26"/>
                </a:cubicBezTo>
                <a:cubicBezTo>
                  <a:pt x="72" y="40"/>
                  <a:pt x="72" y="40"/>
                  <a:pt x="72" y="40"/>
                </a:cubicBezTo>
                <a:cubicBezTo>
                  <a:pt x="85" y="26"/>
                  <a:pt x="85" y="26"/>
                  <a:pt x="85" y="26"/>
                </a:cubicBezTo>
                <a:cubicBezTo>
                  <a:pt x="90" y="21"/>
                  <a:pt x="96" y="18"/>
                  <a:pt x="102" y="18"/>
                </a:cubicBezTo>
                <a:cubicBezTo>
                  <a:pt x="115" y="18"/>
                  <a:pt x="126" y="29"/>
                  <a:pt x="126" y="41"/>
                </a:cubicBezTo>
                <a:cubicBezTo>
                  <a:pt x="126" y="48"/>
                  <a:pt x="123" y="54"/>
                  <a:pt x="118" y="59"/>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Freeform 97"/>
          <p:cNvSpPr>
            <a:spLocks noEditPoints="1"/>
          </p:cNvSpPr>
          <p:nvPr/>
        </p:nvSpPr>
        <p:spPr bwMode="auto">
          <a:xfrm>
            <a:off x="9982933" y="5248384"/>
            <a:ext cx="146595" cy="146595"/>
          </a:xfrm>
          <a:custGeom>
            <a:avLst/>
            <a:gdLst>
              <a:gd name="T0" fmla="*/ 31 w 61"/>
              <a:gd name="T1" fmla="*/ 0 h 61"/>
              <a:gd name="T2" fmla="*/ 0 w 61"/>
              <a:gd name="T3" fmla="*/ 30 h 61"/>
              <a:gd name="T4" fmla="*/ 31 w 61"/>
              <a:gd name="T5" fmla="*/ 61 h 61"/>
              <a:gd name="T6" fmla="*/ 61 w 61"/>
              <a:gd name="T7" fmla="*/ 30 h 61"/>
              <a:gd name="T8" fmla="*/ 31 w 61"/>
              <a:gd name="T9" fmla="*/ 0 h 61"/>
              <a:gd name="T10" fmla="*/ 31 w 61"/>
              <a:gd name="T11" fmla="*/ 55 h 61"/>
              <a:gd name="T12" fmla="*/ 6 w 61"/>
              <a:gd name="T13" fmla="*/ 30 h 61"/>
              <a:gd name="T14" fmla="*/ 31 w 61"/>
              <a:gd name="T15" fmla="*/ 6 h 61"/>
              <a:gd name="T16" fmla="*/ 55 w 61"/>
              <a:gd name="T17" fmla="*/ 30 h 61"/>
              <a:gd name="T18" fmla="*/ 31 w 61"/>
              <a:gd name="T19" fmla="*/ 55 h 61"/>
              <a:gd name="T20" fmla="*/ 27 w 61"/>
              <a:gd name="T21" fmla="*/ 15 h 61"/>
              <a:gd name="T22" fmla="*/ 34 w 61"/>
              <a:gd name="T23" fmla="*/ 15 h 61"/>
              <a:gd name="T24" fmla="*/ 34 w 61"/>
              <a:gd name="T25" fmla="*/ 23 h 61"/>
              <a:gd name="T26" fmla="*/ 27 w 61"/>
              <a:gd name="T27" fmla="*/ 23 h 61"/>
              <a:gd name="T28" fmla="*/ 27 w 61"/>
              <a:gd name="T29" fmla="*/ 15 h 61"/>
              <a:gd name="T30" fmla="*/ 38 w 61"/>
              <a:gd name="T31" fmla="*/ 46 h 61"/>
              <a:gd name="T32" fmla="*/ 23 w 61"/>
              <a:gd name="T33" fmla="*/ 46 h 61"/>
              <a:gd name="T34" fmla="*/ 23 w 61"/>
              <a:gd name="T35" fmla="*/ 42 h 61"/>
              <a:gd name="T36" fmla="*/ 27 w 61"/>
              <a:gd name="T37" fmla="*/ 42 h 61"/>
              <a:gd name="T38" fmla="*/ 27 w 61"/>
              <a:gd name="T39" fmla="*/ 30 h 61"/>
              <a:gd name="T40" fmla="*/ 23 w 61"/>
              <a:gd name="T41" fmla="*/ 30 h 61"/>
              <a:gd name="T42" fmla="*/ 23 w 61"/>
              <a:gd name="T43" fmla="*/ 27 h 61"/>
              <a:gd name="T44" fmla="*/ 34 w 61"/>
              <a:gd name="T45" fmla="*/ 27 h 61"/>
              <a:gd name="T46" fmla="*/ 34 w 61"/>
              <a:gd name="T47" fmla="*/ 42 h 61"/>
              <a:gd name="T48" fmla="*/ 38 w 61"/>
              <a:gd name="T49" fmla="*/ 42 h 61"/>
              <a:gd name="T50" fmla="*/ 38 w 61"/>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61">
                <a:moveTo>
                  <a:pt x="31" y="0"/>
                </a:moveTo>
                <a:cubicBezTo>
                  <a:pt x="14" y="0"/>
                  <a:pt x="0" y="14"/>
                  <a:pt x="0" y="30"/>
                </a:cubicBezTo>
                <a:cubicBezTo>
                  <a:pt x="0" y="47"/>
                  <a:pt x="14" y="61"/>
                  <a:pt x="31" y="61"/>
                </a:cubicBezTo>
                <a:cubicBezTo>
                  <a:pt x="47" y="61"/>
                  <a:pt x="61" y="47"/>
                  <a:pt x="61" y="30"/>
                </a:cubicBezTo>
                <a:cubicBezTo>
                  <a:pt x="61" y="14"/>
                  <a:pt x="47" y="0"/>
                  <a:pt x="31" y="0"/>
                </a:cubicBezTo>
                <a:close/>
                <a:moveTo>
                  <a:pt x="31" y="55"/>
                </a:moveTo>
                <a:cubicBezTo>
                  <a:pt x="17" y="55"/>
                  <a:pt x="6" y="44"/>
                  <a:pt x="6" y="30"/>
                </a:cubicBezTo>
                <a:cubicBezTo>
                  <a:pt x="6" y="17"/>
                  <a:pt x="17" y="6"/>
                  <a:pt x="31" y="6"/>
                </a:cubicBezTo>
                <a:cubicBezTo>
                  <a:pt x="44" y="6"/>
                  <a:pt x="55" y="17"/>
                  <a:pt x="55" y="30"/>
                </a:cubicBezTo>
                <a:cubicBezTo>
                  <a:pt x="55" y="44"/>
                  <a:pt x="44" y="55"/>
                  <a:pt x="31" y="55"/>
                </a:cubicBezTo>
                <a:close/>
                <a:moveTo>
                  <a:pt x="27" y="15"/>
                </a:moveTo>
                <a:cubicBezTo>
                  <a:pt x="34" y="15"/>
                  <a:pt x="34" y="15"/>
                  <a:pt x="34" y="15"/>
                </a:cubicBezTo>
                <a:cubicBezTo>
                  <a:pt x="34" y="23"/>
                  <a:pt x="34" y="23"/>
                  <a:pt x="34" y="23"/>
                </a:cubicBezTo>
                <a:cubicBezTo>
                  <a:pt x="27" y="23"/>
                  <a:pt x="27" y="23"/>
                  <a:pt x="27" y="23"/>
                </a:cubicBezTo>
                <a:lnTo>
                  <a:pt x="27" y="15"/>
                </a:lnTo>
                <a:close/>
                <a:moveTo>
                  <a:pt x="38" y="46"/>
                </a:moveTo>
                <a:cubicBezTo>
                  <a:pt x="23" y="46"/>
                  <a:pt x="23" y="46"/>
                  <a:pt x="23" y="46"/>
                </a:cubicBezTo>
                <a:cubicBezTo>
                  <a:pt x="23" y="42"/>
                  <a:pt x="23" y="42"/>
                  <a:pt x="23" y="42"/>
                </a:cubicBezTo>
                <a:cubicBezTo>
                  <a:pt x="27" y="42"/>
                  <a:pt x="27" y="42"/>
                  <a:pt x="27" y="42"/>
                </a:cubicBezTo>
                <a:cubicBezTo>
                  <a:pt x="27" y="30"/>
                  <a:pt x="27" y="30"/>
                  <a:pt x="27" y="30"/>
                </a:cubicBezTo>
                <a:cubicBezTo>
                  <a:pt x="23" y="30"/>
                  <a:pt x="23" y="30"/>
                  <a:pt x="23" y="30"/>
                </a:cubicBezTo>
                <a:cubicBezTo>
                  <a:pt x="23" y="27"/>
                  <a:pt x="23" y="27"/>
                  <a:pt x="23" y="27"/>
                </a:cubicBezTo>
                <a:cubicBezTo>
                  <a:pt x="34" y="27"/>
                  <a:pt x="34" y="27"/>
                  <a:pt x="34" y="27"/>
                </a:cubicBezTo>
                <a:cubicBezTo>
                  <a:pt x="34" y="42"/>
                  <a:pt x="34" y="42"/>
                  <a:pt x="34" y="42"/>
                </a:cubicBezTo>
                <a:cubicBezTo>
                  <a:pt x="38" y="42"/>
                  <a:pt x="38" y="42"/>
                  <a:pt x="38" y="42"/>
                </a:cubicBezTo>
                <a:lnTo>
                  <a:pt x="38" y="46"/>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Freeform 98"/>
          <p:cNvSpPr>
            <a:spLocks noEditPoints="1"/>
          </p:cNvSpPr>
          <p:nvPr/>
        </p:nvSpPr>
        <p:spPr bwMode="auto">
          <a:xfrm>
            <a:off x="10019582" y="5493199"/>
            <a:ext cx="224291" cy="225757"/>
          </a:xfrm>
          <a:custGeom>
            <a:avLst/>
            <a:gdLst>
              <a:gd name="T0" fmla="*/ 85 w 94"/>
              <a:gd name="T1" fmla="*/ 20 h 94"/>
              <a:gd name="T2" fmla="*/ 37 w 94"/>
              <a:gd name="T3" fmla="*/ 2 h 94"/>
              <a:gd name="T4" fmla="*/ 20 w 94"/>
              <a:gd name="T5" fmla="*/ 10 h 94"/>
              <a:gd name="T6" fmla="*/ 2 w 94"/>
              <a:gd name="T7" fmla="*/ 57 h 94"/>
              <a:gd name="T8" fmla="*/ 10 w 94"/>
              <a:gd name="T9" fmla="*/ 74 h 94"/>
              <a:gd name="T10" fmla="*/ 57 w 94"/>
              <a:gd name="T11" fmla="*/ 92 h 94"/>
              <a:gd name="T12" fmla="*/ 74 w 94"/>
              <a:gd name="T13" fmla="*/ 84 h 94"/>
              <a:gd name="T14" fmla="*/ 92 w 94"/>
              <a:gd name="T15" fmla="*/ 37 h 94"/>
              <a:gd name="T16" fmla="*/ 85 w 94"/>
              <a:gd name="T17" fmla="*/ 20 h 94"/>
              <a:gd name="T18" fmla="*/ 36 w 94"/>
              <a:gd name="T19" fmla="*/ 38 h 94"/>
              <a:gd name="T20" fmla="*/ 62 w 94"/>
              <a:gd name="T21" fmla="*/ 47 h 94"/>
              <a:gd name="T22" fmla="*/ 61 w 94"/>
              <a:gd name="T23" fmla="*/ 52 h 94"/>
              <a:gd name="T24" fmla="*/ 42 w 94"/>
              <a:gd name="T25" fmla="*/ 61 h 94"/>
              <a:gd name="T26" fmla="*/ 33 w 94"/>
              <a:gd name="T27" fmla="*/ 42 h 94"/>
              <a:gd name="T28" fmla="*/ 36 w 94"/>
              <a:gd name="T29" fmla="*/ 38 h 94"/>
              <a:gd name="T30" fmla="*/ 76 w 94"/>
              <a:gd name="T31" fmla="*/ 53 h 94"/>
              <a:gd name="T32" fmla="*/ 69 w 94"/>
              <a:gd name="T33" fmla="*/ 71 h 94"/>
              <a:gd name="T34" fmla="*/ 66 w 94"/>
              <a:gd name="T35" fmla="*/ 80 h 94"/>
              <a:gd name="T36" fmla="*/ 59 w 94"/>
              <a:gd name="T37" fmla="*/ 82 h 94"/>
              <a:gd name="T38" fmla="*/ 15 w 94"/>
              <a:gd name="T39" fmla="*/ 65 h 94"/>
              <a:gd name="T40" fmla="*/ 12 w 94"/>
              <a:gd name="T41" fmla="*/ 59 h 94"/>
              <a:gd name="T42" fmla="*/ 15 w 94"/>
              <a:gd name="T43" fmla="*/ 50 h 94"/>
              <a:gd name="T44" fmla="*/ 22 w 94"/>
              <a:gd name="T45" fmla="*/ 32 h 94"/>
              <a:gd name="T46" fmla="*/ 22 w 94"/>
              <a:gd name="T47" fmla="*/ 32 h 94"/>
              <a:gd name="T48" fmla="*/ 29 w 94"/>
              <a:gd name="T49" fmla="*/ 35 h 94"/>
              <a:gd name="T50" fmla="*/ 27 w 94"/>
              <a:gd name="T51" fmla="*/ 39 h 94"/>
              <a:gd name="T52" fmla="*/ 39 w 94"/>
              <a:gd name="T53" fmla="*/ 67 h 94"/>
              <a:gd name="T54" fmla="*/ 67 w 94"/>
              <a:gd name="T55" fmla="*/ 55 h 94"/>
              <a:gd name="T56" fmla="*/ 69 w 94"/>
              <a:gd name="T57" fmla="*/ 50 h 94"/>
              <a:gd name="T58" fmla="*/ 76 w 94"/>
              <a:gd name="T59" fmla="*/ 53 h 94"/>
              <a:gd name="T60" fmla="*/ 82 w 94"/>
              <a:gd name="T61" fmla="*/ 37 h 94"/>
              <a:gd name="T62" fmla="*/ 79 w 94"/>
              <a:gd name="T63" fmla="*/ 38 h 94"/>
              <a:gd name="T64" fmla="*/ 74 w 94"/>
              <a:gd name="T65" fmla="*/ 37 h 94"/>
              <a:gd name="T66" fmla="*/ 73 w 94"/>
              <a:gd name="T67" fmla="*/ 34 h 94"/>
              <a:gd name="T68" fmla="*/ 74 w 94"/>
              <a:gd name="T69" fmla="*/ 29 h 94"/>
              <a:gd name="T70" fmla="*/ 77 w 94"/>
              <a:gd name="T71" fmla="*/ 28 h 94"/>
              <a:gd name="T72" fmla="*/ 82 w 94"/>
              <a:gd name="T73" fmla="*/ 29 h 94"/>
              <a:gd name="T74" fmla="*/ 83 w 94"/>
              <a:gd name="T75" fmla="*/ 33 h 94"/>
              <a:gd name="T76" fmla="*/ 82 w 94"/>
              <a:gd name="T77" fmla="*/ 37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4" h="94">
                <a:moveTo>
                  <a:pt x="85" y="20"/>
                </a:moveTo>
                <a:cubicBezTo>
                  <a:pt x="37" y="2"/>
                  <a:pt x="37" y="2"/>
                  <a:pt x="37" y="2"/>
                </a:cubicBezTo>
                <a:cubicBezTo>
                  <a:pt x="30" y="0"/>
                  <a:pt x="23" y="3"/>
                  <a:pt x="20" y="10"/>
                </a:cubicBezTo>
                <a:cubicBezTo>
                  <a:pt x="2" y="57"/>
                  <a:pt x="2" y="57"/>
                  <a:pt x="2" y="57"/>
                </a:cubicBezTo>
                <a:cubicBezTo>
                  <a:pt x="0" y="64"/>
                  <a:pt x="3" y="71"/>
                  <a:pt x="10" y="74"/>
                </a:cubicBezTo>
                <a:cubicBezTo>
                  <a:pt x="57" y="92"/>
                  <a:pt x="57" y="92"/>
                  <a:pt x="57" y="92"/>
                </a:cubicBezTo>
                <a:cubicBezTo>
                  <a:pt x="64" y="94"/>
                  <a:pt x="71" y="91"/>
                  <a:pt x="74" y="84"/>
                </a:cubicBezTo>
                <a:cubicBezTo>
                  <a:pt x="92" y="37"/>
                  <a:pt x="92" y="37"/>
                  <a:pt x="92" y="37"/>
                </a:cubicBezTo>
                <a:cubicBezTo>
                  <a:pt x="94" y="30"/>
                  <a:pt x="91" y="23"/>
                  <a:pt x="85" y="20"/>
                </a:cubicBezTo>
                <a:close/>
                <a:moveTo>
                  <a:pt x="36" y="38"/>
                </a:moveTo>
                <a:cubicBezTo>
                  <a:pt x="62" y="47"/>
                  <a:pt x="62" y="47"/>
                  <a:pt x="62" y="47"/>
                </a:cubicBezTo>
                <a:cubicBezTo>
                  <a:pt x="62" y="49"/>
                  <a:pt x="61" y="51"/>
                  <a:pt x="61" y="52"/>
                </a:cubicBezTo>
                <a:cubicBezTo>
                  <a:pt x="58" y="60"/>
                  <a:pt x="49" y="64"/>
                  <a:pt x="42" y="61"/>
                </a:cubicBezTo>
                <a:cubicBezTo>
                  <a:pt x="34" y="58"/>
                  <a:pt x="31" y="49"/>
                  <a:pt x="33" y="42"/>
                </a:cubicBezTo>
                <a:cubicBezTo>
                  <a:pt x="34" y="40"/>
                  <a:pt x="35" y="39"/>
                  <a:pt x="36" y="38"/>
                </a:cubicBezTo>
                <a:close/>
                <a:moveTo>
                  <a:pt x="76" y="53"/>
                </a:moveTo>
                <a:cubicBezTo>
                  <a:pt x="69" y="71"/>
                  <a:pt x="69" y="71"/>
                  <a:pt x="69" y="71"/>
                </a:cubicBezTo>
                <a:cubicBezTo>
                  <a:pt x="66" y="80"/>
                  <a:pt x="66" y="80"/>
                  <a:pt x="66" y="80"/>
                </a:cubicBezTo>
                <a:cubicBezTo>
                  <a:pt x="65" y="82"/>
                  <a:pt x="62" y="83"/>
                  <a:pt x="59" y="82"/>
                </a:cubicBezTo>
                <a:cubicBezTo>
                  <a:pt x="15" y="65"/>
                  <a:pt x="15" y="65"/>
                  <a:pt x="15" y="65"/>
                </a:cubicBezTo>
                <a:cubicBezTo>
                  <a:pt x="12" y="64"/>
                  <a:pt x="11" y="62"/>
                  <a:pt x="12" y="59"/>
                </a:cubicBezTo>
                <a:cubicBezTo>
                  <a:pt x="15" y="50"/>
                  <a:pt x="15" y="50"/>
                  <a:pt x="15" y="50"/>
                </a:cubicBezTo>
                <a:cubicBezTo>
                  <a:pt x="22" y="32"/>
                  <a:pt x="22" y="32"/>
                  <a:pt x="22" y="32"/>
                </a:cubicBezTo>
                <a:cubicBezTo>
                  <a:pt x="22" y="32"/>
                  <a:pt x="22" y="32"/>
                  <a:pt x="22" y="32"/>
                </a:cubicBezTo>
                <a:cubicBezTo>
                  <a:pt x="29" y="35"/>
                  <a:pt x="29" y="35"/>
                  <a:pt x="29" y="35"/>
                </a:cubicBezTo>
                <a:cubicBezTo>
                  <a:pt x="28" y="36"/>
                  <a:pt x="27" y="38"/>
                  <a:pt x="27" y="39"/>
                </a:cubicBezTo>
                <a:cubicBezTo>
                  <a:pt x="23" y="51"/>
                  <a:pt x="28" y="63"/>
                  <a:pt x="39" y="67"/>
                </a:cubicBezTo>
                <a:cubicBezTo>
                  <a:pt x="51" y="72"/>
                  <a:pt x="63" y="66"/>
                  <a:pt x="67" y="55"/>
                </a:cubicBezTo>
                <a:cubicBezTo>
                  <a:pt x="68" y="53"/>
                  <a:pt x="68" y="52"/>
                  <a:pt x="69" y="50"/>
                </a:cubicBezTo>
                <a:cubicBezTo>
                  <a:pt x="76" y="53"/>
                  <a:pt x="76" y="53"/>
                  <a:pt x="76" y="53"/>
                </a:cubicBezTo>
                <a:close/>
                <a:moveTo>
                  <a:pt x="82" y="37"/>
                </a:moveTo>
                <a:cubicBezTo>
                  <a:pt x="81" y="38"/>
                  <a:pt x="80" y="39"/>
                  <a:pt x="79" y="38"/>
                </a:cubicBezTo>
                <a:cubicBezTo>
                  <a:pt x="74" y="37"/>
                  <a:pt x="74" y="37"/>
                  <a:pt x="74" y="37"/>
                </a:cubicBezTo>
                <a:cubicBezTo>
                  <a:pt x="73" y="36"/>
                  <a:pt x="72" y="35"/>
                  <a:pt x="73" y="34"/>
                </a:cubicBezTo>
                <a:cubicBezTo>
                  <a:pt x="74" y="29"/>
                  <a:pt x="74" y="29"/>
                  <a:pt x="74" y="29"/>
                </a:cubicBezTo>
                <a:cubicBezTo>
                  <a:pt x="75" y="28"/>
                  <a:pt x="76" y="27"/>
                  <a:pt x="77" y="28"/>
                </a:cubicBezTo>
                <a:cubicBezTo>
                  <a:pt x="82" y="29"/>
                  <a:pt x="82" y="29"/>
                  <a:pt x="82" y="29"/>
                </a:cubicBezTo>
                <a:cubicBezTo>
                  <a:pt x="83" y="30"/>
                  <a:pt x="84" y="31"/>
                  <a:pt x="83" y="33"/>
                </a:cubicBezTo>
                <a:lnTo>
                  <a:pt x="82" y="3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Freeform 99"/>
          <p:cNvSpPr>
            <a:spLocks noEditPoints="1"/>
          </p:cNvSpPr>
          <p:nvPr/>
        </p:nvSpPr>
        <p:spPr bwMode="auto">
          <a:xfrm>
            <a:off x="10158848" y="4472896"/>
            <a:ext cx="126072" cy="126072"/>
          </a:xfrm>
          <a:custGeom>
            <a:avLst/>
            <a:gdLst>
              <a:gd name="T0" fmla="*/ 44 w 53"/>
              <a:gd name="T1" fmla="*/ 0 h 53"/>
              <a:gd name="T2" fmla="*/ 9 w 53"/>
              <a:gd name="T3" fmla="*/ 0 h 53"/>
              <a:gd name="T4" fmla="*/ 0 w 53"/>
              <a:gd name="T5" fmla="*/ 9 h 53"/>
              <a:gd name="T6" fmla="*/ 0 w 53"/>
              <a:gd name="T7" fmla="*/ 44 h 53"/>
              <a:gd name="T8" fmla="*/ 9 w 53"/>
              <a:gd name="T9" fmla="*/ 53 h 53"/>
              <a:gd name="T10" fmla="*/ 44 w 53"/>
              <a:gd name="T11" fmla="*/ 53 h 53"/>
              <a:gd name="T12" fmla="*/ 53 w 53"/>
              <a:gd name="T13" fmla="*/ 44 h 53"/>
              <a:gd name="T14" fmla="*/ 53 w 53"/>
              <a:gd name="T15" fmla="*/ 9 h 53"/>
              <a:gd name="T16" fmla="*/ 44 w 53"/>
              <a:gd name="T17" fmla="*/ 0 h 53"/>
              <a:gd name="T18" fmla="*/ 20 w 53"/>
              <a:gd name="T19" fmla="*/ 43 h 53"/>
              <a:gd name="T20" fmla="*/ 13 w 53"/>
              <a:gd name="T21" fmla="*/ 43 h 53"/>
              <a:gd name="T22" fmla="*/ 13 w 53"/>
              <a:gd name="T23" fmla="*/ 20 h 53"/>
              <a:gd name="T24" fmla="*/ 20 w 53"/>
              <a:gd name="T25" fmla="*/ 20 h 53"/>
              <a:gd name="T26" fmla="*/ 20 w 53"/>
              <a:gd name="T27" fmla="*/ 43 h 53"/>
              <a:gd name="T28" fmla="*/ 17 w 53"/>
              <a:gd name="T29" fmla="*/ 16 h 53"/>
              <a:gd name="T30" fmla="*/ 13 w 53"/>
              <a:gd name="T31" fmla="*/ 13 h 53"/>
              <a:gd name="T32" fmla="*/ 17 w 53"/>
              <a:gd name="T33" fmla="*/ 10 h 53"/>
              <a:gd name="T34" fmla="*/ 20 w 53"/>
              <a:gd name="T35" fmla="*/ 13 h 53"/>
              <a:gd name="T36" fmla="*/ 17 w 53"/>
              <a:gd name="T37" fmla="*/ 16 h 53"/>
              <a:gd name="T38" fmla="*/ 43 w 53"/>
              <a:gd name="T39" fmla="*/ 43 h 53"/>
              <a:gd name="T40" fmla="*/ 37 w 53"/>
              <a:gd name="T41" fmla="*/ 43 h 53"/>
              <a:gd name="T42" fmla="*/ 37 w 53"/>
              <a:gd name="T43" fmla="*/ 30 h 53"/>
              <a:gd name="T44" fmla="*/ 33 w 53"/>
              <a:gd name="T45" fmla="*/ 26 h 53"/>
              <a:gd name="T46" fmla="*/ 30 w 53"/>
              <a:gd name="T47" fmla="*/ 30 h 53"/>
              <a:gd name="T48" fmla="*/ 30 w 53"/>
              <a:gd name="T49" fmla="*/ 43 h 53"/>
              <a:gd name="T50" fmla="*/ 23 w 53"/>
              <a:gd name="T51" fmla="*/ 43 h 53"/>
              <a:gd name="T52" fmla="*/ 23 w 53"/>
              <a:gd name="T53" fmla="*/ 20 h 53"/>
              <a:gd name="T54" fmla="*/ 30 w 53"/>
              <a:gd name="T55" fmla="*/ 20 h 53"/>
              <a:gd name="T56" fmla="*/ 30 w 53"/>
              <a:gd name="T57" fmla="*/ 24 h 53"/>
              <a:gd name="T58" fmla="*/ 36 w 53"/>
              <a:gd name="T59" fmla="*/ 20 h 53"/>
              <a:gd name="T60" fmla="*/ 43 w 53"/>
              <a:gd name="T61" fmla="*/ 28 h 53"/>
              <a:gd name="T62" fmla="*/ 43 w 53"/>
              <a:gd name="T63"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3" h="53">
                <a:moveTo>
                  <a:pt x="44" y="0"/>
                </a:moveTo>
                <a:cubicBezTo>
                  <a:pt x="9" y="0"/>
                  <a:pt x="9" y="0"/>
                  <a:pt x="9" y="0"/>
                </a:cubicBezTo>
                <a:cubicBezTo>
                  <a:pt x="4" y="0"/>
                  <a:pt x="0" y="4"/>
                  <a:pt x="0" y="9"/>
                </a:cubicBezTo>
                <a:cubicBezTo>
                  <a:pt x="0" y="44"/>
                  <a:pt x="0" y="44"/>
                  <a:pt x="0" y="44"/>
                </a:cubicBezTo>
                <a:cubicBezTo>
                  <a:pt x="0" y="49"/>
                  <a:pt x="4" y="53"/>
                  <a:pt x="9" y="53"/>
                </a:cubicBezTo>
                <a:cubicBezTo>
                  <a:pt x="44" y="53"/>
                  <a:pt x="44" y="53"/>
                  <a:pt x="44" y="53"/>
                </a:cubicBezTo>
                <a:cubicBezTo>
                  <a:pt x="49" y="53"/>
                  <a:pt x="53" y="49"/>
                  <a:pt x="53" y="44"/>
                </a:cubicBezTo>
                <a:cubicBezTo>
                  <a:pt x="53" y="9"/>
                  <a:pt x="53" y="9"/>
                  <a:pt x="53" y="9"/>
                </a:cubicBezTo>
                <a:cubicBezTo>
                  <a:pt x="53" y="4"/>
                  <a:pt x="49" y="0"/>
                  <a:pt x="44" y="0"/>
                </a:cubicBezTo>
                <a:close/>
                <a:moveTo>
                  <a:pt x="20" y="43"/>
                </a:moveTo>
                <a:cubicBezTo>
                  <a:pt x="13" y="43"/>
                  <a:pt x="13" y="43"/>
                  <a:pt x="13" y="43"/>
                </a:cubicBezTo>
                <a:cubicBezTo>
                  <a:pt x="13" y="20"/>
                  <a:pt x="13" y="20"/>
                  <a:pt x="13" y="20"/>
                </a:cubicBezTo>
                <a:cubicBezTo>
                  <a:pt x="20" y="20"/>
                  <a:pt x="20" y="20"/>
                  <a:pt x="20" y="20"/>
                </a:cubicBezTo>
                <a:lnTo>
                  <a:pt x="20" y="43"/>
                </a:lnTo>
                <a:close/>
                <a:moveTo>
                  <a:pt x="17" y="16"/>
                </a:moveTo>
                <a:cubicBezTo>
                  <a:pt x="15" y="16"/>
                  <a:pt x="13" y="15"/>
                  <a:pt x="13" y="13"/>
                </a:cubicBezTo>
                <a:cubicBezTo>
                  <a:pt x="13" y="11"/>
                  <a:pt x="15" y="10"/>
                  <a:pt x="17" y="10"/>
                </a:cubicBezTo>
                <a:cubicBezTo>
                  <a:pt x="18" y="10"/>
                  <a:pt x="20" y="11"/>
                  <a:pt x="20" y="13"/>
                </a:cubicBezTo>
                <a:cubicBezTo>
                  <a:pt x="20" y="15"/>
                  <a:pt x="18" y="16"/>
                  <a:pt x="17" y="16"/>
                </a:cubicBezTo>
                <a:close/>
                <a:moveTo>
                  <a:pt x="43" y="43"/>
                </a:moveTo>
                <a:cubicBezTo>
                  <a:pt x="37" y="43"/>
                  <a:pt x="37" y="43"/>
                  <a:pt x="37" y="43"/>
                </a:cubicBezTo>
                <a:cubicBezTo>
                  <a:pt x="37" y="30"/>
                  <a:pt x="37" y="30"/>
                  <a:pt x="37" y="30"/>
                </a:cubicBezTo>
                <a:cubicBezTo>
                  <a:pt x="37" y="28"/>
                  <a:pt x="35" y="26"/>
                  <a:pt x="33" y="26"/>
                </a:cubicBezTo>
                <a:cubicBezTo>
                  <a:pt x="31" y="26"/>
                  <a:pt x="30" y="28"/>
                  <a:pt x="30" y="30"/>
                </a:cubicBezTo>
                <a:cubicBezTo>
                  <a:pt x="30" y="43"/>
                  <a:pt x="30" y="43"/>
                  <a:pt x="30" y="43"/>
                </a:cubicBezTo>
                <a:cubicBezTo>
                  <a:pt x="23" y="43"/>
                  <a:pt x="23" y="43"/>
                  <a:pt x="23" y="43"/>
                </a:cubicBezTo>
                <a:cubicBezTo>
                  <a:pt x="23" y="20"/>
                  <a:pt x="23" y="20"/>
                  <a:pt x="23" y="20"/>
                </a:cubicBezTo>
                <a:cubicBezTo>
                  <a:pt x="30" y="20"/>
                  <a:pt x="30" y="20"/>
                  <a:pt x="30" y="20"/>
                </a:cubicBezTo>
                <a:cubicBezTo>
                  <a:pt x="30" y="24"/>
                  <a:pt x="30" y="24"/>
                  <a:pt x="30" y="24"/>
                </a:cubicBezTo>
                <a:cubicBezTo>
                  <a:pt x="31" y="22"/>
                  <a:pt x="33" y="20"/>
                  <a:pt x="36" y="20"/>
                </a:cubicBezTo>
                <a:cubicBezTo>
                  <a:pt x="40" y="20"/>
                  <a:pt x="43" y="23"/>
                  <a:pt x="43" y="28"/>
                </a:cubicBezTo>
                <a:lnTo>
                  <a:pt x="43" y="43"/>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Freeform 100"/>
          <p:cNvSpPr>
            <a:spLocks noEditPoints="1"/>
          </p:cNvSpPr>
          <p:nvPr/>
        </p:nvSpPr>
        <p:spPr bwMode="auto">
          <a:xfrm>
            <a:off x="10048902" y="4298446"/>
            <a:ext cx="231620" cy="145129"/>
          </a:xfrm>
          <a:custGeom>
            <a:avLst/>
            <a:gdLst>
              <a:gd name="T0" fmla="*/ 49 w 158"/>
              <a:gd name="T1" fmla="*/ 70 h 99"/>
              <a:gd name="T2" fmla="*/ 49 w 158"/>
              <a:gd name="T3" fmla="*/ 39 h 99"/>
              <a:gd name="T4" fmla="*/ 78 w 158"/>
              <a:gd name="T5" fmla="*/ 39 h 99"/>
              <a:gd name="T6" fmla="*/ 39 w 158"/>
              <a:gd name="T7" fmla="*/ 0 h 99"/>
              <a:gd name="T8" fmla="*/ 0 w 158"/>
              <a:gd name="T9" fmla="*/ 39 h 99"/>
              <a:gd name="T10" fmla="*/ 29 w 158"/>
              <a:gd name="T11" fmla="*/ 39 h 99"/>
              <a:gd name="T12" fmla="*/ 29 w 158"/>
              <a:gd name="T13" fmla="*/ 89 h 99"/>
              <a:gd name="T14" fmla="*/ 88 w 158"/>
              <a:gd name="T15" fmla="*/ 89 h 99"/>
              <a:gd name="T16" fmla="*/ 68 w 158"/>
              <a:gd name="T17" fmla="*/ 70 h 99"/>
              <a:gd name="T18" fmla="*/ 49 w 158"/>
              <a:gd name="T19" fmla="*/ 70 h 99"/>
              <a:gd name="T20" fmla="*/ 129 w 158"/>
              <a:gd name="T21" fmla="*/ 58 h 99"/>
              <a:gd name="T22" fmla="*/ 129 w 158"/>
              <a:gd name="T23" fmla="*/ 9 h 99"/>
              <a:gd name="T24" fmla="*/ 68 w 158"/>
              <a:gd name="T25" fmla="*/ 9 h 99"/>
              <a:gd name="T26" fmla="*/ 88 w 158"/>
              <a:gd name="T27" fmla="*/ 29 h 99"/>
              <a:gd name="T28" fmla="*/ 107 w 158"/>
              <a:gd name="T29" fmla="*/ 29 h 99"/>
              <a:gd name="T30" fmla="*/ 107 w 158"/>
              <a:gd name="T31" fmla="*/ 58 h 99"/>
              <a:gd name="T32" fmla="*/ 78 w 158"/>
              <a:gd name="T33" fmla="*/ 58 h 99"/>
              <a:gd name="T34" fmla="*/ 119 w 158"/>
              <a:gd name="T35" fmla="*/ 99 h 99"/>
              <a:gd name="T36" fmla="*/ 158 w 158"/>
              <a:gd name="T37" fmla="*/ 58 h 99"/>
              <a:gd name="T38" fmla="*/ 129 w 158"/>
              <a:gd name="T39" fmla="*/ 5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8" h="99">
                <a:moveTo>
                  <a:pt x="49" y="70"/>
                </a:moveTo>
                <a:lnTo>
                  <a:pt x="49" y="39"/>
                </a:lnTo>
                <a:lnTo>
                  <a:pt x="78" y="39"/>
                </a:lnTo>
                <a:lnTo>
                  <a:pt x="39" y="0"/>
                </a:lnTo>
                <a:lnTo>
                  <a:pt x="0" y="39"/>
                </a:lnTo>
                <a:lnTo>
                  <a:pt x="29" y="39"/>
                </a:lnTo>
                <a:lnTo>
                  <a:pt x="29" y="89"/>
                </a:lnTo>
                <a:lnTo>
                  <a:pt x="88" y="89"/>
                </a:lnTo>
                <a:lnTo>
                  <a:pt x="68" y="70"/>
                </a:lnTo>
                <a:lnTo>
                  <a:pt x="49" y="70"/>
                </a:lnTo>
                <a:close/>
                <a:moveTo>
                  <a:pt x="129" y="58"/>
                </a:moveTo>
                <a:lnTo>
                  <a:pt x="129" y="9"/>
                </a:lnTo>
                <a:lnTo>
                  <a:pt x="68" y="9"/>
                </a:lnTo>
                <a:lnTo>
                  <a:pt x="88" y="29"/>
                </a:lnTo>
                <a:lnTo>
                  <a:pt x="107" y="29"/>
                </a:lnTo>
                <a:lnTo>
                  <a:pt x="107" y="58"/>
                </a:lnTo>
                <a:lnTo>
                  <a:pt x="78" y="58"/>
                </a:lnTo>
                <a:lnTo>
                  <a:pt x="119" y="99"/>
                </a:lnTo>
                <a:lnTo>
                  <a:pt x="158" y="58"/>
                </a:lnTo>
                <a:lnTo>
                  <a:pt x="129" y="58"/>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Freeform 101"/>
          <p:cNvSpPr>
            <a:spLocks noEditPoints="1"/>
          </p:cNvSpPr>
          <p:nvPr/>
        </p:nvSpPr>
        <p:spPr bwMode="auto">
          <a:xfrm>
            <a:off x="10246804" y="3528822"/>
            <a:ext cx="240416" cy="241882"/>
          </a:xfrm>
          <a:custGeom>
            <a:avLst/>
            <a:gdLst>
              <a:gd name="T0" fmla="*/ 96 w 100"/>
              <a:gd name="T1" fmla="*/ 85 h 101"/>
              <a:gd name="T2" fmla="*/ 73 w 100"/>
              <a:gd name="T3" fmla="*/ 65 h 101"/>
              <a:gd name="T4" fmla="*/ 66 w 100"/>
              <a:gd name="T5" fmla="*/ 62 h 101"/>
              <a:gd name="T6" fmla="*/ 74 w 100"/>
              <a:gd name="T7" fmla="*/ 37 h 101"/>
              <a:gd name="T8" fmla="*/ 37 w 100"/>
              <a:gd name="T9" fmla="*/ 0 h 101"/>
              <a:gd name="T10" fmla="*/ 0 w 100"/>
              <a:gd name="T11" fmla="*/ 37 h 101"/>
              <a:gd name="T12" fmla="*/ 37 w 100"/>
              <a:gd name="T13" fmla="*/ 75 h 101"/>
              <a:gd name="T14" fmla="*/ 61 w 100"/>
              <a:gd name="T15" fmla="*/ 66 h 101"/>
              <a:gd name="T16" fmla="*/ 64 w 100"/>
              <a:gd name="T17" fmla="*/ 73 h 101"/>
              <a:gd name="T18" fmla="*/ 84 w 100"/>
              <a:gd name="T19" fmla="*/ 96 h 101"/>
              <a:gd name="T20" fmla="*/ 97 w 100"/>
              <a:gd name="T21" fmla="*/ 97 h 101"/>
              <a:gd name="T22" fmla="*/ 96 w 100"/>
              <a:gd name="T23" fmla="*/ 85 h 101"/>
              <a:gd name="T24" fmla="*/ 37 w 100"/>
              <a:gd name="T25" fmla="*/ 62 h 101"/>
              <a:gd name="T26" fmla="*/ 12 w 100"/>
              <a:gd name="T27" fmla="*/ 37 h 101"/>
              <a:gd name="T28" fmla="*/ 37 w 100"/>
              <a:gd name="T29" fmla="*/ 12 h 101"/>
              <a:gd name="T30" fmla="*/ 62 w 100"/>
              <a:gd name="T31" fmla="*/ 37 h 101"/>
              <a:gd name="T32" fmla="*/ 37 w 100"/>
              <a:gd name="T33" fmla="*/ 6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01">
                <a:moveTo>
                  <a:pt x="96" y="85"/>
                </a:moveTo>
                <a:cubicBezTo>
                  <a:pt x="73" y="65"/>
                  <a:pt x="73" y="65"/>
                  <a:pt x="73" y="65"/>
                </a:cubicBezTo>
                <a:cubicBezTo>
                  <a:pt x="70" y="62"/>
                  <a:pt x="68" y="61"/>
                  <a:pt x="66" y="62"/>
                </a:cubicBezTo>
                <a:cubicBezTo>
                  <a:pt x="71" y="55"/>
                  <a:pt x="74" y="47"/>
                  <a:pt x="74" y="37"/>
                </a:cubicBezTo>
                <a:cubicBezTo>
                  <a:pt x="74" y="17"/>
                  <a:pt x="58" y="0"/>
                  <a:pt x="37" y="0"/>
                </a:cubicBezTo>
                <a:cubicBezTo>
                  <a:pt x="17" y="0"/>
                  <a:pt x="0" y="17"/>
                  <a:pt x="0" y="37"/>
                </a:cubicBezTo>
                <a:cubicBezTo>
                  <a:pt x="0" y="58"/>
                  <a:pt x="17" y="75"/>
                  <a:pt x="37" y="75"/>
                </a:cubicBezTo>
                <a:cubicBezTo>
                  <a:pt x="46" y="75"/>
                  <a:pt x="55" y="71"/>
                  <a:pt x="61" y="66"/>
                </a:cubicBezTo>
                <a:cubicBezTo>
                  <a:pt x="61" y="68"/>
                  <a:pt x="62" y="70"/>
                  <a:pt x="64" y="73"/>
                </a:cubicBezTo>
                <a:cubicBezTo>
                  <a:pt x="84" y="96"/>
                  <a:pt x="84" y="96"/>
                  <a:pt x="84" y="96"/>
                </a:cubicBezTo>
                <a:cubicBezTo>
                  <a:pt x="88" y="100"/>
                  <a:pt x="94" y="101"/>
                  <a:pt x="97" y="97"/>
                </a:cubicBezTo>
                <a:cubicBezTo>
                  <a:pt x="100" y="94"/>
                  <a:pt x="100" y="88"/>
                  <a:pt x="96" y="85"/>
                </a:cubicBezTo>
                <a:close/>
                <a:moveTo>
                  <a:pt x="37" y="62"/>
                </a:moveTo>
                <a:cubicBezTo>
                  <a:pt x="23" y="62"/>
                  <a:pt x="12" y="51"/>
                  <a:pt x="12" y="37"/>
                </a:cubicBezTo>
                <a:cubicBezTo>
                  <a:pt x="12" y="24"/>
                  <a:pt x="23" y="12"/>
                  <a:pt x="37" y="12"/>
                </a:cubicBezTo>
                <a:cubicBezTo>
                  <a:pt x="51" y="12"/>
                  <a:pt x="62" y="24"/>
                  <a:pt x="62" y="37"/>
                </a:cubicBezTo>
                <a:cubicBezTo>
                  <a:pt x="62" y="51"/>
                  <a:pt x="51" y="62"/>
                  <a:pt x="37" y="62"/>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Freeform 102"/>
          <p:cNvSpPr/>
          <p:nvPr/>
        </p:nvSpPr>
        <p:spPr bwMode="auto">
          <a:xfrm>
            <a:off x="10000525" y="3499503"/>
            <a:ext cx="296122" cy="287327"/>
          </a:xfrm>
          <a:custGeom>
            <a:avLst/>
            <a:gdLst>
              <a:gd name="T0" fmla="*/ 78 w 124"/>
              <a:gd name="T1" fmla="*/ 84 h 120"/>
              <a:gd name="T2" fmla="*/ 75 w 124"/>
              <a:gd name="T3" fmla="*/ 75 h 120"/>
              <a:gd name="T4" fmla="*/ 86 w 124"/>
              <a:gd name="T5" fmla="*/ 54 h 120"/>
              <a:gd name="T6" fmla="*/ 89 w 124"/>
              <a:gd name="T7" fmla="*/ 37 h 120"/>
              <a:gd name="T8" fmla="*/ 62 w 124"/>
              <a:gd name="T9" fmla="*/ 0 h 120"/>
              <a:gd name="T10" fmla="*/ 36 w 124"/>
              <a:gd name="T11" fmla="*/ 37 h 120"/>
              <a:gd name="T12" fmla="*/ 39 w 124"/>
              <a:gd name="T13" fmla="*/ 54 h 120"/>
              <a:gd name="T14" fmla="*/ 50 w 124"/>
              <a:gd name="T15" fmla="*/ 75 h 120"/>
              <a:gd name="T16" fmla="*/ 47 w 124"/>
              <a:gd name="T17" fmla="*/ 84 h 120"/>
              <a:gd name="T18" fmla="*/ 0 w 124"/>
              <a:gd name="T19" fmla="*/ 120 h 120"/>
              <a:gd name="T20" fmla="*/ 62 w 124"/>
              <a:gd name="T21" fmla="*/ 120 h 120"/>
              <a:gd name="T22" fmla="*/ 124 w 124"/>
              <a:gd name="T23" fmla="*/ 120 h 120"/>
              <a:gd name="T24" fmla="*/ 78 w 124"/>
              <a:gd name="T25" fmla="*/ 8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20">
                <a:moveTo>
                  <a:pt x="78" y="84"/>
                </a:moveTo>
                <a:cubicBezTo>
                  <a:pt x="75" y="84"/>
                  <a:pt x="75" y="75"/>
                  <a:pt x="75" y="75"/>
                </a:cubicBezTo>
                <a:cubicBezTo>
                  <a:pt x="75" y="75"/>
                  <a:pt x="84" y="66"/>
                  <a:pt x="86" y="54"/>
                </a:cubicBezTo>
                <a:cubicBezTo>
                  <a:pt x="91" y="54"/>
                  <a:pt x="94" y="42"/>
                  <a:pt x="89" y="37"/>
                </a:cubicBezTo>
                <a:cubicBezTo>
                  <a:pt x="89" y="32"/>
                  <a:pt x="96" y="0"/>
                  <a:pt x="62" y="0"/>
                </a:cubicBezTo>
                <a:cubicBezTo>
                  <a:pt x="29" y="0"/>
                  <a:pt x="36" y="32"/>
                  <a:pt x="36" y="37"/>
                </a:cubicBezTo>
                <a:cubicBezTo>
                  <a:pt x="31" y="42"/>
                  <a:pt x="34" y="54"/>
                  <a:pt x="39" y="54"/>
                </a:cubicBezTo>
                <a:cubicBezTo>
                  <a:pt x="41" y="66"/>
                  <a:pt x="50" y="75"/>
                  <a:pt x="50" y="75"/>
                </a:cubicBezTo>
                <a:cubicBezTo>
                  <a:pt x="50" y="75"/>
                  <a:pt x="50" y="84"/>
                  <a:pt x="47" y="84"/>
                </a:cubicBezTo>
                <a:cubicBezTo>
                  <a:pt x="37" y="86"/>
                  <a:pt x="0" y="102"/>
                  <a:pt x="0" y="120"/>
                </a:cubicBezTo>
                <a:cubicBezTo>
                  <a:pt x="62" y="120"/>
                  <a:pt x="62" y="120"/>
                  <a:pt x="62" y="120"/>
                </a:cubicBezTo>
                <a:cubicBezTo>
                  <a:pt x="124" y="120"/>
                  <a:pt x="124" y="120"/>
                  <a:pt x="124" y="120"/>
                </a:cubicBezTo>
                <a:cubicBezTo>
                  <a:pt x="124" y="102"/>
                  <a:pt x="88" y="86"/>
                  <a:pt x="78" y="84"/>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Freeform 103"/>
          <p:cNvSpPr>
            <a:spLocks noEditPoints="1"/>
          </p:cNvSpPr>
          <p:nvPr/>
        </p:nvSpPr>
        <p:spPr bwMode="auto">
          <a:xfrm>
            <a:off x="10057696" y="5727751"/>
            <a:ext cx="98219" cy="155392"/>
          </a:xfrm>
          <a:custGeom>
            <a:avLst/>
            <a:gdLst>
              <a:gd name="T0" fmla="*/ 21 w 41"/>
              <a:gd name="T1" fmla="*/ 0 h 65"/>
              <a:gd name="T2" fmla="*/ 0 w 41"/>
              <a:gd name="T3" fmla="*/ 20 h 65"/>
              <a:gd name="T4" fmla="*/ 21 w 41"/>
              <a:gd name="T5" fmla="*/ 65 h 65"/>
              <a:gd name="T6" fmla="*/ 41 w 41"/>
              <a:gd name="T7" fmla="*/ 20 h 65"/>
              <a:gd name="T8" fmla="*/ 21 w 41"/>
              <a:gd name="T9" fmla="*/ 0 h 65"/>
              <a:gd name="T10" fmla="*/ 21 w 41"/>
              <a:gd name="T11" fmla="*/ 33 h 65"/>
              <a:gd name="T12" fmla="*/ 8 w 41"/>
              <a:gd name="T13" fmla="*/ 20 h 65"/>
              <a:gd name="T14" fmla="*/ 21 w 41"/>
              <a:gd name="T15" fmla="*/ 8 h 65"/>
              <a:gd name="T16" fmla="*/ 33 w 41"/>
              <a:gd name="T17" fmla="*/ 20 h 65"/>
              <a:gd name="T18" fmla="*/ 21 w 41"/>
              <a:gd name="T19" fmla="*/ 33 h 65"/>
              <a:gd name="T20" fmla="*/ 13 w 41"/>
              <a:gd name="T21" fmla="*/ 20 h 65"/>
              <a:gd name="T22" fmla="*/ 21 w 41"/>
              <a:gd name="T23" fmla="*/ 28 h 65"/>
              <a:gd name="T24" fmla="*/ 29 w 41"/>
              <a:gd name="T25" fmla="*/ 20 h 65"/>
              <a:gd name="T26" fmla="*/ 21 w 41"/>
              <a:gd name="T27" fmla="*/ 12 h 65"/>
              <a:gd name="T28" fmla="*/ 13 w 41"/>
              <a:gd name="T29" fmla="*/ 20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 h="65">
                <a:moveTo>
                  <a:pt x="21" y="0"/>
                </a:moveTo>
                <a:cubicBezTo>
                  <a:pt x="9" y="0"/>
                  <a:pt x="0" y="9"/>
                  <a:pt x="0" y="20"/>
                </a:cubicBezTo>
                <a:cubicBezTo>
                  <a:pt x="0" y="41"/>
                  <a:pt x="21" y="65"/>
                  <a:pt x="21" y="65"/>
                </a:cubicBezTo>
                <a:cubicBezTo>
                  <a:pt x="21" y="65"/>
                  <a:pt x="41" y="41"/>
                  <a:pt x="41" y="20"/>
                </a:cubicBezTo>
                <a:cubicBezTo>
                  <a:pt x="41" y="9"/>
                  <a:pt x="32" y="0"/>
                  <a:pt x="21" y="0"/>
                </a:cubicBezTo>
                <a:close/>
                <a:moveTo>
                  <a:pt x="21" y="33"/>
                </a:moveTo>
                <a:cubicBezTo>
                  <a:pt x="14" y="33"/>
                  <a:pt x="8" y="27"/>
                  <a:pt x="8" y="20"/>
                </a:cubicBezTo>
                <a:cubicBezTo>
                  <a:pt x="8" y="13"/>
                  <a:pt x="14" y="8"/>
                  <a:pt x="21" y="8"/>
                </a:cubicBezTo>
                <a:cubicBezTo>
                  <a:pt x="28" y="8"/>
                  <a:pt x="33" y="13"/>
                  <a:pt x="33" y="20"/>
                </a:cubicBezTo>
                <a:cubicBezTo>
                  <a:pt x="33" y="27"/>
                  <a:pt x="28" y="33"/>
                  <a:pt x="21" y="33"/>
                </a:cubicBezTo>
                <a:close/>
                <a:moveTo>
                  <a:pt x="13" y="20"/>
                </a:moveTo>
                <a:cubicBezTo>
                  <a:pt x="13" y="25"/>
                  <a:pt x="16" y="28"/>
                  <a:pt x="21" y="28"/>
                </a:cubicBezTo>
                <a:cubicBezTo>
                  <a:pt x="25" y="28"/>
                  <a:pt x="29" y="25"/>
                  <a:pt x="29" y="20"/>
                </a:cubicBezTo>
                <a:cubicBezTo>
                  <a:pt x="29" y="16"/>
                  <a:pt x="25" y="12"/>
                  <a:pt x="21" y="12"/>
                </a:cubicBezTo>
                <a:cubicBezTo>
                  <a:pt x="16" y="12"/>
                  <a:pt x="13" y="16"/>
                  <a:pt x="13" y="20"/>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Freeform 104"/>
          <p:cNvSpPr>
            <a:spLocks noEditPoints="1"/>
          </p:cNvSpPr>
          <p:nvPr/>
        </p:nvSpPr>
        <p:spPr bwMode="auto">
          <a:xfrm>
            <a:off x="9950682" y="5894870"/>
            <a:ext cx="152459" cy="206699"/>
          </a:xfrm>
          <a:custGeom>
            <a:avLst/>
            <a:gdLst>
              <a:gd name="T0" fmla="*/ 58 w 64"/>
              <a:gd name="T1" fmla="*/ 9 h 86"/>
              <a:gd name="T2" fmla="*/ 24 w 64"/>
              <a:gd name="T3" fmla="*/ 1 h 86"/>
              <a:gd name="T4" fmla="*/ 16 w 64"/>
              <a:gd name="T5" fmla="*/ 7 h 86"/>
              <a:gd name="T6" fmla="*/ 1 w 64"/>
              <a:gd name="T7" fmla="*/ 68 h 86"/>
              <a:gd name="T8" fmla="*/ 6 w 64"/>
              <a:gd name="T9" fmla="*/ 77 h 86"/>
              <a:gd name="T10" fmla="*/ 39 w 64"/>
              <a:gd name="T11" fmla="*/ 85 h 86"/>
              <a:gd name="T12" fmla="*/ 48 w 64"/>
              <a:gd name="T13" fmla="*/ 80 h 86"/>
              <a:gd name="T14" fmla="*/ 63 w 64"/>
              <a:gd name="T15" fmla="*/ 18 h 86"/>
              <a:gd name="T16" fmla="*/ 58 w 64"/>
              <a:gd name="T17" fmla="*/ 9 h 86"/>
              <a:gd name="T18" fmla="*/ 31 w 64"/>
              <a:gd name="T19" fmla="*/ 7 h 86"/>
              <a:gd name="T20" fmla="*/ 50 w 64"/>
              <a:gd name="T21" fmla="*/ 11 h 86"/>
              <a:gd name="T22" fmla="*/ 49 w 64"/>
              <a:gd name="T23" fmla="*/ 14 h 86"/>
              <a:gd name="T24" fmla="*/ 30 w 64"/>
              <a:gd name="T25" fmla="*/ 9 h 86"/>
              <a:gd name="T26" fmla="*/ 31 w 64"/>
              <a:gd name="T27" fmla="*/ 7 h 86"/>
              <a:gd name="T28" fmla="*/ 24 w 64"/>
              <a:gd name="T29" fmla="*/ 76 h 86"/>
              <a:gd name="T30" fmla="*/ 20 w 64"/>
              <a:gd name="T31" fmla="*/ 71 h 86"/>
              <a:gd name="T32" fmla="*/ 26 w 64"/>
              <a:gd name="T33" fmla="*/ 67 h 86"/>
              <a:gd name="T34" fmla="*/ 30 w 64"/>
              <a:gd name="T35" fmla="*/ 73 h 86"/>
              <a:gd name="T36" fmla="*/ 24 w 64"/>
              <a:gd name="T37" fmla="*/ 76 h 86"/>
              <a:gd name="T38" fmla="*/ 46 w 64"/>
              <a:gd name="T39" fmla="*/ 67 h 86"/>
              <a:gd name="T40" fmla="*/ 8 w 64"/>
              <a:gd name="T41" fmla="*/ 58 h 86"/>
              <a:gd name="T42" fmla="*/ 20 w 64"/>
              <a:gd name="T43" fmla="*/ 10 h 86"/>
              <a:gd name="T44" fmla="*/ 58 w 64"/>
              <a:gd name="T45" fmla="*/ 19 h 86"/>
              <a:gd name="T46" fmla="*/ 46 w 64"/>
              <a:gd name="T47" fmla="*/ 67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6">
                <a:moveTo>
                  <a:pt x="58" y="9"/>
                </a:moveTo>
                <a:cubicBezTo>
                  <a:pt x="24" y="1"/>
                  <a:pt x="24" y="1"/>
                  <a:pt x="24" y="1"/>
                </a:cubicBezTo>
                <a:cubicBezTo>
                  <a:pt x="21" y="0"/>
                  <a:pt x="17" y="3"/>
                  <a:pt x="16" y="7"/>
                </a:cubicBezTo>
                <a:cubicBezTo>
                  <a:pt x="1" y="68"/>
                  <a:pt x="1" y="68"/>
                  <a:pt x="1" y="68"/>
                </a:cubicBezTo>
                <a:cubicBezTo>
                  <a:pt x="0" y="72"/>
                  <a:pt x="2" y="76"/>
                  <a:pt x="6" y="77"/>
                </a:cubicBezTo>
                <a:cubicBezTo>
                  <a:pt x="39" y="85"/>
                  <a:pt x="39" y="85"/>
                  <a:pt x="39" y="85"/>
                </a:cubicBezTo>
                <a:cubicBezTo>
                  <a:pt x="43" y="86"/>
                  <a:pt x="47" y="84"/>
                  <a:pt x="48" y="80"/>
                </a:cubicBezTo>
                <a:cubicBezTo>
                  <a:pt x="63" y="18"/>
                  <a:pt x="63" y="18"/>
                  <a:pt x="63" y="18"/>
                </a:cubicBezTo>
                <a:cubicBezTo>
                  <a:pt x="64" y="14"/>
                  <a:pt x="61" y="10"/>
                  <a:pt x="58" y="9"/>
                </a:cubicBezTo>
                <a:close/>
                <a:moveTo>
                  <a:pt x="31" y="7"/>
                </a:moveTo>
                <a:cubicBezTo>
                  <a:pt x="50" y="11"/>
                  <a:pt x="50" y="11"/>
                  <a:pt x="50" y="11"/>
                </a:cubicBezTo>
                <a:cubicBezTo>
                  <a:pt x="49" y="14"/>
                  <a:pt x="49" y="14"/>
                  <a:pt x="49" y="14"/>
                </a:cubicBezTo>
                <a:cubicBezTo>
                  <a:pt x="30" y="9"/>
                  <a:pt x="30" y="9"/>
                  <a:pt x="30" y="9"/>
                </a:cubicBezTo>
                <a:lnTo>
                  <a:pt x="31" y="7"/>
                </a:lnTo>
                <a:close/>
                <a:moveTo>
                  <a:pt x="24" y="76"/>
                </a:moveTo>
                <a:cubicBezTo>
                  <a:pt x="21" y="76"/>
                  <a:pt x="19" y="73"/>
                  <a:pt x="20" y="71"/>
                </a:cubicBezTo>
                <a:cubicBezTo>
                  <a:pt x="21" y="68"/>
                  <a:pt x="23" y="66"/>
                  <a:pt x="26" y="67"/>
                </a:cubicBezTo>
                <a:cubicBezTo>
                  <a:pt x="29" y="68"/>
                  <a:pt x="30" y="70"/>
                  <a:pt x="30" y="73"/>
                </a:cubicBezTo>
                <a:cubicBezTo>
                  <a:pt x="29" y="75"/>
                  <a:pt x="26" y="77"/>
                  <a:pt x="24" y="76"/>
                </a:cubicBezTo>
                <a:close/>
                <a:moveTo>
                  <a:pt x="46" y="67"/>
                </a:moveTo>
                <a:cubicBezTo>
                  <a:pt x="8" y="58"/>
                  <a:pt x="8" y="58"/>
                  <a:pt x="8" y="58"/>
                </a:cubicBezTo>
                <a:cubicBezTo>
                  <a:pt x="20" y="10"/>
                  <a:pt x="20" y="10"/>
                  <a:pt x="20" y="10"/>
                </a:cubicBezTo>
                <a:cubicBezTo>
                  <a:pt x="58" y="19"/>
                  <a:pt x="58" y="19"/>
                  <a:pt x="58" y="19"/>
                </a:cubicBezTo>
                <a:lnTo>
                  <a:pt x="46" y="6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Freeform 105"/>
          <p:cNvSpPr>
            <a:spLocks noEditPoints="1"/>
          </p:cNvSpPr>
          <p:nvPr/>
        </p:nvSpPr>
        <p:spPr bwMode="auto">
          <a:xfrm>
            <a:off x="9916966" y="4480225"/>
            <a:ext cx="205233" cy="155392"/>
          </a:xfrm>
          <a:custGeom>
            <a:avLst/>
            <a:gdLst>
              <a:gd name="T0" fmla="*/ 75 w 86"/>
              <a:gd name="T1" fmla="*/ 11 h 65"/>
              <a:gd name="T2" fmla="*/ 75 w 86"/>
              <a:gd name="T3" fmla="*/ 0 h 65"/>
              <a:gd name="T4" fmla="*/ 0 w 86"/>
              <a:gd name="T5" fmla="*/ 0 h 65"/>
              <a:gd name="T6" fmla="*/ 0 w 86"/>
              <a:gd name="T7" fmla="*/ 60 h 65"/>
              <a:gd name="T8" fmla="*/ 5 w 86"/>
              <a:gd name="T9" fmla="*/ 65 h 65"/>
              <a:gd name="T10" fmla="*/ 78 w 86"/>
              <a:gd name="T11" fmla="*/ 65 h 65"/>
              <a:gd name="T12" fmla="*/ 86 w 86"/>
              <a:gd name="T13" fmla="*/ 57 h 65"/>
              <a:gd name="T14" fmla="*/ 86 w 86"/>
              <a:gd name="T15" fmla="*/ 11 h 65"/>
              <a:gd name="T16" fmla="*/ 75 w 86"/>
              <a:gd name="T17" fmla="*/ 11 h 65"/>
              <a:gd name="T18" fmla="*/ 70 w 86"/>
              <a:gd name="T19" fmla="*/ 60 h 65"/>
              <a:gd name="T20" fmla="*/ 5 w 86"/>
              <a:gd name="T21" fmla="*/ 60 h 65"/>
              <a:gd name="T22" fmla="*/ 5 w 86"/>
              <a:gd name="T23" fmla="*/ 5 h 65"/>
              <a:gd name="T24" fmla="*/ 70 w 86"/>
              <a:gd name="T25" fmla="*/ 5 h 65"/>
              <a:gd name="T26" fmla="*/ 70 w 86"/>
              <a:gd name="T27" fmla="*/ 60 h 65"/>
              <a:gd name="T28" fmla="*/ 10 w 86"/>
              <a:gd name="T29" fmla="*/ 16 h 65"/>
              <a:gd name="T30" fmla="*/ 64 w 86"/>
              <a:gd name="T31" fmla="*/ 16 h 65"/>
              <a:gd name="T32" fmla="*/ 64 w 86"/>
              <a:gd name="T33" fmla="*/ 22 h 65"/>
              <a:gd name="T34" fmla="*/ 10 w 86"/>
              <a:gd name="T35" fmla="*/ 22 h 65"/>
              <a:gd name="T36" fmla="*/ 10 w 86"/>
              <a:gd name="T37" fmla="*/ 16 h 65"/>
              <a:gd name="T38" fmla="*/ 43 w 86"/>
              <a:gd name="T39" fmla="*/ 27 h 65"/>
              <a:gd name="T40" fmla="*/ 64 w 86"/>
              <a:gd name="T41" fmla="*/ 27 h 65"/>
              <a:gd name="T42" fmla="*/ 64 w 86"/>
              <a:gd name="T43" fmla="*/ 32 h 65"/>
              <a:gd name="T44" fmla="*/ 43 w 86"/>
              <a:gd name="T45" fmla="*/ 32 h 65"/>
              <a:gd name="T46" fmla="*/ 43 w 86"/>
              <a:gd name="T47" fmla="*/ 27 h 65"/>
              <a:gd name="T48" fmla="*/ 43 w 86"/>
              <a:gd name="T49" fmla="*/ 38 h 65"/>
              <a:gd name="T50" fmla="*/ 64 w 86"/>
              <a:gd name="T51" fmla="*/ 38 h 65"/>
              <a:gd name="T52" fmla="*/ 64 w 86"/>
              <a:gd name="T53" fmla="*/ 43 h 65"/>
              <a:gd name="T54" fmla="*/ 43 w 86"/>
              <a:gd name="T55" fmla="*/ 43 h 65"/>
              <a:gd name="T56" fmla="*/ 43 w 86"/>
              <a:gd name="T57" fmla="*/ 38 h 65"/>
              <a:gd name="T58" fmla="*/ 43 w 86"/>
              <a:gd name="T59" fmla="*/ 49 h 65"/>
              <a:gd name="T60" fmla="*/ 59 w 86"/>
              <a:gd name="T61" fmla="*/ 49 h 65"/>
              <a:gd name="T62" fmla="*/ 59 w 86"/>
              <a:gd name="T63" fmla="*/ 54 h 65"/>
              <a:gd name="T64" fmla="*/ 43 w 86"/>
              <a:gd name="T65" fmla="*/ 54 h 65"/>
              <a:gd name="T66" fmla="*/ 43 w 86"/>
              <a:gd name="T67" fmla="*/ 49 h 65"/>
              <a:gd name="T68" fmla="*/ 10 w 86"/>
              <a:gd name="T69" fmla="*/ 27 h 65"/>
              <a:gd name="T70" fmla="*/ 37 w 86"/>
              <a:gd name="T71" fmla="*/ 27 h 65"/>
              <a:gd name="T72" fmla="*/ 37 w 86"/>
              <a:gd name="T73" fmla="*/ 54 h 65"/>
              <a:gd name="T74" fmla="*/ 10 w 86"/>
              <a:gd name="T75" fmla="*/ 54 h 65"/>
              <a:gd name="T76" fmla="*/ 10 w 86"/>
              <a:gd name="T77" fmla="*/ 27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86" h="65">
                <a:moveTo>
                  <a:pt x="75" y="11"/>
                </a:moveTo>
                <a:cubicBezTo>
                  <a:pt x="75" y="0"/>
                  <a:pt x="75" y="0"/>
                  <a:pt x="75" y="0"/>
                </a:cubicBezTo>
                <a:cubicBezTo>
                  <a:pt x="0" y="0"/>
                  <a:pt x="0" y="0"/>
                  <a:pt x="0" y="0"/>
                </a:cubicBezTo>
                <a:cubicBezTo>
                  <a:pt x="0" y="60"/>
                  <a:pt x="0" y="60"/>
                  <a:pt x="0" y="60"/>
                </a:cubicBezTo>
                <a:cubicBezTo>
                  <a:pt x="0" y="62"/>
                  <a:pt x="2" y="65"/>
                  <a:pt x="5" y="65"/>
                </a:cubicBezTo>
                <a:cubicBezTo>
                  <a:pt x="78" y="65"/>
                  <a:pt x="78" y="65"/>
                  <a:pt x="78" y="65"/>
                </a:cubicBezTo>
                <a:cubicBezTo>
                  <a:pt x="82" y="65"/>
                  <a:pt x="86" y="61"/>
                  <a:pt x="86" y="57"/>
                </a:cubicBezTo>
                <a:cubicBezTo>
                  <a:pt x="86" y="11"/>
                  <a:pt x="86" y="11"/>
                  <a:pt x="86" y="11"/>
                </a:cubicBezTo>
                <a:lnTo>
                  <a:pt x="75" y="11"/>
                </a:lnTo>
                <a:close/>
                <a:moveTo>
                  <a:pt x="70" y="60"/>
                </a:moveTo>
                <a:cubicBezTo>
                  <a:pt x="5" y="60"/>
                  <a:pt x="5" y="60"/>
                  <a:pt x="5" y="60"/>
                </a:cubicBezTo>
                <a:cubicBezTo>
                  <a:pt x="5" y="5"/>
                  <a:pt x="5" y="5"/>
                  <a:pt x="5" y="5"/>
                </a:cubicBezTo>
                <a:cubicBezTo>
                  <a:pt x="70" y="5"/>
                  <a:pt x="70" y="5"/>
                  <a:pt x="70" y="5"/>
                </a:cubicBezTo>
                <a:lnTo>
                  <a:pt x="70" y="60"/>
                </a:lnTo>
                <a:close/>
                <a:moveTo>
                  <a:pt x="10" y="16"/>
                </a:moveTo>
                <a:cubicBezTo>
                  <a:pt x="64" y="16"/>
                  <a:pt x="64" y="16"/>
                  <a:pt x="64" y="16"/>
                </a:cubicBezTo>
                <a:cubicBezTo>
                  <a:pt x="64" y="22"/>
                  <a:pt x="64" y="22"/>
                  <a:pt x="64" y="22"/>
                </a:cubicBezTo>
                <a:cubicBezTo>
                  <a:pt x="10" y="22"/>
                  <a:pt x="10" y="22"/>
                  <a:pt x="10" y="22"/>
                </a:cubicBezTo>
                <a:lnTo>
                  <a:pt x="10" y="16"/>
                </a:lnTo>
                <a:close/>
                <a:moveTo>
                  <a:pt x="43" y="27"/>
                </a:moveTo>
                <a:cubicBezTo>
                  <a:pt x="64" y="27"/>
                  <a:pt x="64" y="27"/>
                  <a:pt x="64" y="27"/>
                </a:cubicBezTo>
                <a:cubicBezTo>
                  <a:pt x="64" y="32"/>
                  <a:pt x="64" y="32"/>
                  <a:pt x="64" y="32"/>
                </a:cubicBezTo>
                <a:cubicBezTo>
                  <a:pt x="43" y="32"/>
                  <a:pt x="43" y="32"/>
                  <a:pt x="43" y="32"/>
                </a:cubicBezTo>
                <a:lnTo>
                  <a:pt x="43" y="27"/>
                </a:lnTo>
                <a:close/>
                <a:moveTo>
                  <a:pt x="43" y="38"/>
                </a:moveTo>
                <a:cubicBezTo>
                  <a:pt x="64" y="38"/>
                  <a:pt x="64" y="38"/>
                  <a:pt x="64" y="38"/>
                </a:cubicBezTo>
                <a:cubicBezTo>
                  <a:pt x="64" y="43"/>
                  <a:pt x="64" y="43"/>
                  <a:pt x="64" y="43"/>
                </a:cubicBezTo>
                <a:cubicBezTo>
                  <a:pt x="43" y="43"/>
                  <a:pt x="43" y="43"/>
                  <a:pt x="43" y="43"/>
                </a:cubicBezTo>
                <a:lnTo>
                  <a:pt x="43" y="38"/>
                </a:lnTo>
                <a:close/>
                <a:moveTo>
                  <a:pt x="43" y="49"/>
                </a:moveTo>
                <a:cubicBezTo>
                  <a:pt x="59" y="49"/>
                  <a:pt x="59" y="49"/>
                  <a:pt x="59" y="49"/>
                </a:cubicBezTo>
                <a:cubicBezTo>
                  <a:pt x="59" y="54"/>
                  <a:pt x="59" y="54"/>
                  <a:pt x="59" y="54"/>
                </a:cubicBezTo>
                <a:cubicBezTo>
                  <a:pt x="43" y="54"/>
                  <a:pt x="43" y="54"/>
                  <a:pt x="43" y="54"/>
                </a:cubicBezTo>
                <a:lnTo>
                  <a:pt x="43" y="49"/>
                </a:lnTo>
                <a:close/>
                <a:moveTo>
                  <a:pt x="10" y="27"/>
                </a:moveTo>
                <a:cubicBezTo>
                  <a:pt x="37" y="27"/>
                  <a:pt x="37" y="27"/>
                  <a:pt x="37" y="27"/>
                </a:cubicBezTo>
                <a:cubicBezTo>
                  <a:pt x="37" y="54"/>
                  <a:pt x="37" y="54"/>
                  <a:pt x="37" y="54"/>
                </a:cubicBezTo>
                <a:cubicBezTo>
                  <a:pt x="10" y="54"/>
                  <a:pt x="10" y="54"/>
                  <a:pt x="10" y="54"/>
                </a:cubicBezTo>
                <a:lnTo>
                  <a:pt x="10" y="2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Freeform 106"/>
          <p:cNvSpPr>
            <a:spLocks noEditPoints="1"/>
          </p:cNvSpPr>
          <p:nvPr/>
        </p:nvSpPr>
        <p:spPr bwMode="auto">
          <a:xfrm>
            <a:off x="10136858" y="3827876"/>
            <a:ext cx="192040" cy="192039"/>
          </a:xfrm>
          <a:custGeom>
            <a:avLst/>
            <a:gdLst>
              <a:gd name="T0" fmla="*/ 0 w 131"/>
              <a:gd name="T1" fmla="*/ 131 h 131"/>
              <a:gd name="T2" fmla="*/ 65 w 131"/>
              <a:gd name="T3" fmla="*/ 131 h 131"/>
              <a:gd name="T4" fmla="*/ 65 w 131"/>
              <a:gd name="T5" fmla="*/ 0 h 131"/>
              <a:gd name="T6" fmla="*/ 0 w 131"/>
              <a:gd name="T7" fmla="*/ 0 h 131"/>
              <a:gd name="T8" fmla="*/ 0 w 131"/>
              <a:gd name="T9" fmla="*/ 131 h 131"/>
              <a:gd name="T10" fmla="*/ 41 w 131"/>
              <a:gd name="T11" fmla="*/ 17 h 131"/>
              <a:gd name="T12" fmla="*/ 57 w 131"/>
              <a:gd name="T13" fmla="*/ 17 h 131"/>
              <a:gd name="T14" fmla="*/ 57 w 131"/>
              <a:gd name="T15" fmla="*/ 33 h 131"/>
              <a:gd name="T16" fmla="*/ 41 w 131"/>
              <a:gd name="T17" fmla="*/ 33 h 131"/>
              <a:gd name="T18" fmla="*/ 41 w 131"/>
              <a:gd name="T19" fmla="*/ 17 h 131"/>
              <a:gd name="T20" fmla="*/ 41 w 131"/>
              <a:gd name="T21" fmla="*/ 49 h 131"/>
              <a:gd name="T22" fmla="*/ 57 w 131"/>
              <a:gd name="T23" fmla="*/ 49 h 131"/>
              <a:gd name="T24" fmla="*/ 57 w 131"/>
              <a:gd name="T25" fmla="*/ 66 h 131"/>
              <a:gd name="T26" fmla="*/ 41 w 131"/>
              <a:gd name="T27" fmla="*/ 66 h 131"/>
              <a:gd name="T28" fmla="*/ 41 w 131"/>
              <a:gd name="T29" fmla="*/ 49 h 131"/>
              <a:gd name="T30" fmla="*/ 41 w 131"/>
              <a:gd name="T31" fmla="*/ 82 h 131"/>
              <a:gd name="T32" fmla="*/ 57 w 131"/>
              <a:gd name="T33" fmla="*/ 82 h 131"/>
              <a:gd name="T34" fmla="*/ 57 w 131"/>
              <a:gd name="T35" fmla="*/ 98 h 131"/>
              <a:gd name="T36" fmla="*/ 41 w 131"/>
              <a:gd name="T37" fmla="*/ 98 h 131"/>
              <a:gd name="T38" fmla="*/ 41 w 131"/>
              <a:gd name="T39" fmla="*/ 82 h 131"/>
              <a:gd name="T40" fmla="*/ 8 w 131"/>
              <a:gd name="T41" fmla="*/ 17 h 131"/>
              <a:gd name="T42" fmla="*/ 24 w 131"/>
              <a:gd name="T43" fmla="*/ 17 h 131"/>
              <a:gd name="T44" fmla="*/ 24 w 131"/>
              <a:gd name="T45" fmla="*/ 33 h 131"/>
              <a:gd name="T46" fmla="*/ 8 w 131"/>
              <a:gd name="T47" fmla="*/ 33 h 131"/>
              <a:gd name="T48" fmla="*/ 8 w 131"/>
              <a:gd name="T49" fmla="*/ 17 h 131"/>
              <a:gd name="T50" fmla="*/ 8 w 131"/>
              <a:gd name="T51" fmla="*/ 49 h 131"/>
              <a:gd name="T52" fmla="*/ 24 w 131"/>
              <a:gd name="T53" fmla="*/ 49 h 131"/>
              <a:gd name="T54" fmla="*/ 24 w 131"/>
              <a:gd name="T55" fmla="*/ 66 h 131"/>
              <a:gd name="T56" fmla="*/ 8 w 131"/>
              <a:gd name="T57" fmla="*/ 66 h 131"/>
              <a:gd name="T58" fmla="*/ 8 w 131"/>
              <a:gd name="T59" fmla="*/ 49 h 131"/>
              <a:gd name="T60" fmla="*/ 8 w 131"/>
              <a:gd name="T61" fmla="*/ 82 h 131"/>
              <a:gd name="T62" fmla="*/ 24 w 131"/>
              <a:gd name="T63" fmla="*/ 82 h 131"/>
              <a:gd name="T64" fmla="*/ 24 w 131"/>
              <a:gd name="T65" fmla="*/ 98 h 131"/>
              <a:gd name="T66" fmla="*/ 8 w 131"/>
              <a:gd name="T67" fmla="*/ 98 h 131"/>
              <a:gd name="T68" fmla="*/ 8 w 131"/>
              <a:gd name="T69" fmla="*/ 82 h 131"/>
              <a:gd name="T70" fmla="*/ 73 w 131"/>
              <a:gd name="T71" fmla="*/ 41 h 131"/>
              <a:gd name="T72" fmla="*/ 131 w 131"/>
              <a:gd name="T73" fmla="*/ 41 h 131"/>
              <a:gd name="T74" fmla="*/ 131 w 131"/>
              <a:gd name="T75" fmla="*/ 49 h 131"/>
              <a:gd name="T76" fmla="*/ 73 w 131"/>
              <a:gd name="T77" fmla="*/ 49 h 131"/>
              <a:gd name="T78" fmla="*/ 73 w 131"/>
              <a:gd name="T79" fmla="*/ 41 h 131"/>
              <a:gd name="T80" fmla="*/ 73 w 131"/>
              <a:gd name="T81" fmla="*/ 131 h 131"/>
              <a:gd name="T82" fmla="*/ 90 w 131"/>
              <a:gd name="T83" fmla="*/ 131 h 131"/>
              <a:gd name="T84" fmla="*/ 90 w 131"/>
              <a:gd name="T85" fmla="*/ 98 h 131"/>
              <a:gd name="T86" fmla="*/ 114 w 131"/>
              <a:gd name="T87" fmla="*/ 98 h 131"/>
              <a:gd name="T88" fmla="*/ 114 w 131"/>
              <a:gd name="T89" fmla="*/ 131 h 131"/>
              <a:gd name="T90" fmla="*/ 131 w 131"/>
              <a:gd name="T91" fmla="*/ 131 h 131"/>
              <a:gd name="T92" fmla="*/ 131 w 131"/>
              <a:gd name="T93" fmla="*/ 57 h 131"/>
              <a:gd name="T94" fmla="*/ 73 w 131"/>
              <a:gd name="T95" fmla="*/ 57 h 131"/>
              <a:gd name="T96" fmla="*/ 73 w 131"/>
              <a:gd name="T9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1">
                <a:moveTo>
                  <a:pt x="0" y="131"/>
                </a:moveTo>
                <a:lnTo>
                  <a:pt x="65" y="131"/>
                </a:lnTo>
                <a:lnTo>
                  <a:pt x="65" y="0"/>
                </a:lnTo>
                <a:lnTo>
                  <a:pt x="0" y="0"/>
                </a:lnTo>
                <a:lnTo>
                  <a:pt x="0" y="131"/>
                </a:lnTo>
                <a:close/>
                <a:moveTo>
                  <a:pt x="41" y="17"/>
                </a:moveTo>
                <a:lnTo>
                  <a:pt x="57" y="17"/>
                </a:lnTo>
                <a:lnTo>
                  <a:pt x="57" y="33"/>
                </a:lnTo>
                <a:lnTo>
                  <a:pt x="41" y="33"/>
                </a:lnTo>
                <a:lnTo>
                  <a:pt x="41" y="17"/>
                </a:lnTo>
                <a:close/>
                <a:moveTo>
                  <a:pt x="41" y="49"/>
                </a:moveTo>
                <a:lnTo>
                  <a:pt x="57" y="49"/>
                </a:lnTo>
                <a:lnTo>
                  <a:pt x="57" y="66"/>
                </a:lnTo>
                <a:lnTo>
                  <a:pt x="41" y="66"/>
                </a:lnTo>
                <a:lnTo>
                  <a:pt x="41" y="49"/>
                </a:lnTo>
                <a:close/>
                <a:moveTo>
                  <a:pt x="41" y="82"/>
                </a:moveTo>
                <a:lnTo>
                  <a:pt x="57" y="82"/>
                </a:lnTo>
                <a:lnTo>
                  <a:pt x="57" y="98"/>
                </a:lnTo>
                <a:lnTo>
                  <a:pt x="41" y="98"/>
                </a:lnTo>
                <a:lnTo>
                  <a:pt x="41" y="82"/>
                </a:lnTo>
                <a:close/>
                <a:moveTo>
                  <a:pt x="8" y="17"/>
                </a:moveTo>
                <a:lnTo>
                  <a:pt x="24" y="17"/>
                </a:lnTo>
                <a:lnTo>
                  <a:pt x="24" y="33"/>
                </a:lnTo>
                <a:lnTo>
                  <a:pt x="8" y="33"/>
                </a:lnTo>
                <a:lnTo>
                  <a:pt x="8" y="17"/>
                </a:lnTo>
                <a:close/>
                <a:moveTo>
                  <a:pt x="8" y="49"/>
                </a:moveTo>
                <a:lnTo>
                  <a:pt x="24" y="49"/>
                </a:lnTo>
                <a:lnTo>
                  <a:pt x="24" y="66"/>
                </a:lnTo>
                <a:lnTo>
                  <a:pt x="8" y="66"/>
                </a:lnTo>
                <a:lnTo>
                  <a:pt x="8" y="49"/>
                </a:lnTo>
                <a:close/>
                <a:moveTo>
                  <a:pt x="8" y="82"/>
                </a:moveTo>
                <a:lnTo>
                  <a:pt x="24" y="82"/>
                </a:lnTo>
                <a:lnTo>
                  <a:pt x="24" y="98"/>
                </a:lnTo>
                <a:lnTo>
                  <a:pt x="8" y="98"/>
                </a:lnTo>
                <a:lnTo>
                  <a:pt x="8" y="82"/>
                </a:lnTo>
                <a:close/>
                <a:moveTo>
                  <a:pt x="73" y="41"/>
                </a:moveTo>
                <a:lnTo>
                  <a:pt x="131" y="41"/>
                </a:lnTo>
                <a:lnTo>
                  <a:pt x="131" y="49"/>
                </a:lnTo>
                <a:lnTo>
                  <a:pt x="73" y="49"/>
                </a:lnTo>
                <a:lnTo>
                  <a:pt x="73" y="41"/>
                </a:lnTo>
                <a:close/>
                <a:moveTo>
                  <a:pt x="73" y="131"/>
                </a:moveTo>
                <a:lnTo>
                  <a:pt x="90" y="131"/>
                </a:lnTo>
                <a:lnTo>
                  <a:pt x="90" y="98"/>
                </a:lnTo>
                <a:lnTo>
                  <a:pt x="114" y="98"/>
                </a:lnTo>
                <a:lnTo>
                  <a:pt x="114" y="131"/>
                </a:lnTo>
                <a:lnTo>
                  <a:pt x="131" y="131"/>
                </a:lnTo>
                <a:lnTo>
                  <a:pt x="131" y="57"/>
                </a:lnTo>
                <a:lnTo>
                  <a:pt x="73" y="57"/>
                </a:lnTo>
                <a:lnTo>
                  <a:pt x="73" y="131"/>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Freeform 107"/>
          <p:cNvSpPr>
            <a:spLocks noEditPoints="1"/>
          </p:cNvSpPr>
          <p:nvPr/>
        </p:nvSpPr>
        <p:spPr bwMode="auto">
          <a:xfrm>
            <a:off x="10098743" y="4062429"/>
            <a:ext cx="203767" cy="203767"/>
          </a:xfrm>
          <a:custGeom>
            <a:avLst/>
            <a:gdLst>
              <a:gd name="T0" fmla="*/ 79 w 85"/>
              <a:gd name="T1" fmla="*/ 24 h 85"/>
              <a:gd name="T2" fmla="*/ 61 w 85"/>
              <a:gd name="T3" fmla="*/ 6 h 85"/>
              <a:gd name="T4" fmla="*/ 66 w 85"/>
              <a:gd name="T5" fmla="*/ 0 h 85"/>
              <a:gd name="T6" fmla="*/ 85 w 85"/>
              <a:gd name="T7" fmla="*/ 19 h 85"/>
              <a:gd name="T8" fmla="*/ 79 w 85"/>
              <a:gd name="T9" fmla="*/ 24 h 85"/>
              <a:gd name="T10" fmla="*/ 74 w 85"/>
              <a:gd name="T11" fmla="*/ 30 h 85"/>
              <a:gd name="T12" fmla="*/ 71 w 85"/>
              <a:gd name="T13" fmla="*/ 59 h 85"/>
              <a:gd name="T14" fmla="*/ 13 w 85"/>
              <a:gd name="T15" fmla="*/ 85 h 85"/>
              <a:gd name="T16" fmla="*/ 8 w 85"/>
              <a:gd name="T17" fmla="*/ 81 h 85"/>
              <a:gd name="T18" fmla="*/ 31 w 85"/>
              <a:gd name="T19" fmla="*/ 58 h 85"/>
              <a:gd name="T20" fmla="*/ 34 w 85"/>
              <a:gd name="T21" fmla="*/ 59 h 85"/>
              <a:gd name="T22" fmla="*/ 42 w 85"/>
              <a:gd name="T23" fmla="*/ 51 h 85"/>
              <a:gd name="T24" fmla="*/ 34 w 85"/>
              <a:gd name="T25" fmla="*/ 43 h 85"/>
              <a:gd name="T26" fmla="*/ 26 w 85"/>
              <a:gd name="T27" fmla="*/ 51 h 85"/>
              <a:gd name="T28" fmla="*/ 27 w 85"/>
              <a:gd name="T29" fmla="*/ 54 h 85"/>
              <a:gd name="T30" fmla="*/ 4 w 85"/>
              <a:gd name="T31" fmla="*/ 76 h 85"/>
              <a:gd name="T32" fmla="*/ 0 w 85"/>
              <a:gd name="T33" fmla="*/ 72 h 85"/>
              <a:gd name="T34" fmla="*/ 26 w 85"/>
              <a:gd name="T35" fmla="*/ 14 h 85"/>
              <a:gd name="T36" fmla="*/ 55 w 85"/>
              <a:gd name="T37" fmla="*/ 11 h 85"/>
              <a:gd name="T38" fmla="*/ 74 w 85"/>
              <a:gd name="T39" fmla="*/ 3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85">
                <a:moveTo>
                  <a:pt x="79" y="24"/>
                </a:moveTo>
                <a:cubicBezTo>
                  <a:pt x="61" y="6"/>
                  <a:pt x="61" y="6"/>
                  <a:pt x="61" y="6"/>
                </a:cubicBezTo>
                <a:cubicBezTo>
                  <a:pt x="66" y="0"/>
                  <a:pt x="66" y="0"/>
                  <a:pt x="66" y="0"/>
                </a:cubicBezTo>
                <a:cubicBezTo>
                  <a:pt x="85" y="19"/>
                  <a:pt x="85" y="19"/>
                  <a:pt x="85" y="19"/>
                </a:cubicBezTo>
                <a:lnTo>
                  <a:pt x="79" y="24"/>
                </a:lnTo>
                <a:close/>
                <a:moveTo>
                  <a:pt x="74" y="30"/>
                </a:moveTo>
                <a:cubicBezTo>
                  <a:pt x="71" y="59"/>
                  <a:pt x="71" y="59"/>
                  <a:pt x="71" y="59"/>
                </a:cubicBezTo>
                <a:cubicBezTo>
                  <a:pt x="47" y="59"/>
                  <a:pt x="13" y="85"/>
                  <a:pt x="13" y="85"/>
                </a:cubicBezTo>
                <a:cubicBezTo>
                  <a:pt x="8" y="81"/>
                  <a:pt x="8" y="81"/>
                  <a:pt x="8" y="81"/>
                </a:cubicBezTo>
                <a:cubicBezTo>
                  <a:pt x="31" y="58"/>
                  <a:pt x="31" y="58"/>
                  <a:pt x="31" y="58"/>
                </a:cubicBezTo>
                <a:cubicBezTo>
                  <a:pt x="32" y="59"/>
                  <a:pt x="33" y="59"/>
                  <a:pt x="34" y="59"/>
                </a:cubicBezTo>
                <a:cubicBezTo>
                  <a:pt x="38" y="59"/>
                  <a:pt x="42" y="55"/>
                  <a:pt x="42" y="51"/>
                </a:cubicBezTo>
                <a:cubicBezTo>
                  <a:pt x="42" y="46"/>
                  <a:pt x="38" y="43"/>
                  <a:pt x="34" y="43"/>
                </a:cubicBezTo>
                <a:cubicBezTo>
                  <a:pt x="30" y="43"/>
                  <a:pt x="26" y="46"/>
                  <a:pt x="26" y="51"/>
                </a:cubicBezTo>
                <a:cubicBezTo>
                  <a:pt x="26" y="52"/>
                  <a:pt x="26" y="53"/>
                  <a:pt x="27" y="54"/>
                </a:cubicBezTo>
                <a:cubicBezTo>
                  <a:pt x="4" y="76"/>
                  <a:pt x="4" y="76"/>
                  <a:pt x="4" y="76"/>
                </a:cubicBezTo>
                <a:cubicBezTo>
                  <a:pt x="0" y="72"/>
                  <a:pt x="0" y="72"/>
                  <a:pt x="0" y="72"/>
                </a:cubicBezTo>
                <a:cubicBezTo>
                  <a:pt x="0" y="72"/>
                  <a:pt x="26" y="37"/>
                  <a:pt x="26" y="14"/>
                </a:cubicBezTo>
                <a:cubicBezTo>
                  <a:pt x="55" y="11"/>
                  <a:pt x="55" y="11"/>
                  <a:pt x="55" y="11"/>
                </a:cubicBezTo>
                <a:lnTo>
                  <a:pt x="74" y="30"/>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Freeform 108"/>
          <p:cNvSpPr>
            <a:spLocks noEditPoints="1"/>
          </p:cNvSpPr>
          <p:nvPr/>
        </p:nvSpPr>
        <p:spPr bwMode="auto">
          <a:xfrm>
            <a:off x="9914034" y="3820546"/>
            <a:ext cx="184710" cy="184710"/>
          </a:xfrm>
          <a:custGeom>
            <a:avLst/>
            <a:gdLst>
              <a:gd name="T0" fmla="*/ 53 w 77"/>
              <a:gd name="T1" fmla="*/ 30 h 77"/>
              <a:gd name="T2" fmla="*/ 26 w 77"/>
              <a:gd name="T3" fmla="*/ 2 h 77"/>
              <a:gd name="T4" fmla="*/ 39 w 77"/>
              <a:gd name="T5" fmla="*/ 0 h 77"/>
              <a:gd name="T6" fmla="*/ 53 w 77"/>
              <a:gd name="T7" fmla="*/ 3 h 77"/>
              <a:gd name="T8" fmla="*/ 53 w 77"/>
              <a:gd name="T9" fmla="*/ 30 h 77"/>
              <a:gd name="T10" fmla="*/ 58 w 77"/>
              <a:gd name="T11" fmla="*/ 53 h 77"/>
              <a:gd name="T12" fmla="*/ 58 w 77"/>
              <a:gd name="T13" fmla="*/ 5 h 77"/>
              <a:gd name="T14" fmla="*/ 77 w 77"/>
              <a:gd name="T15" fmla="*/ 38 h 77"/>
              <a:gd name="T16" fmla="*/ 74 w 77"/>
              <a:gd name="T17" fmla="*/ 53 h 77"/>
              <a:gd name="T18" fmla="*/ 58 w 77"/>
              <a:gd name="T19" fmla="*/ 53 h 77"/>
              <a:gd name="T20" fmla="*/ 24 w 77"/>
              <a:gd name="T21" fmla="*/ 58 h 77"/>
              <a:gd name="T22" fmla="*/ 72 w 77"/>
              <a:gd name="T23" fmla="*/ 58 h 77"/>
              <a:gd name="T24" fmla="*/ 39 w 77"/>
              <a:gd name="T25" fmla="*/ 77 h 77"/>
              <a:gd name="T26" fmla="*/ 24 w 77"/>
              <a:gd name="T27" fmla="*/ 74 h 77"/>
              <a:gd name="T28" fmla="*/ 24 w 77"/>
              <a:gd name="T29" fmla="*/ 58 h 77"/>
              <a:gd name="T30" fmla="*/ 32 w 77"/>
              <a:gd name="T31" fmla="*/ 17 h 77"/>
              <a:gd name="T32" fmla="*/ 1 w 77"/>
              <a:gd name="T33" fmla="*/ 48 h 77"/>
              <a:gd name="T34" fmla="*/ 0 w 77"/>
              <a:gd name="T35" fmla="*/ 38 h 77"/>
              <a:gd name="T36" fmla="*/ 20 w 77"/>
              <a:gd name="T37" fmla="*/ 5 h 77"/>
              <a:gd name="T38" fmla="*/ 32 w 77"/>
              <a:gd name="T39" fmla="*/ 17 h 77"/>
              <a:gd name="T40" fmla="*/ 20 w 77"/>
              <a:gd name="T41" fmla="*/ 38 h 77"/>
              <a:gd name="T42" fmla="*/ 20 w 77"/>
              <a:gd name="T43" fmla="*/ 72 h 77"/>
              <a:gd name="T44" fmla="*/ 4 w 77"/>
              <a:gd name="T45" fmla="*/ 54 h 77"/>
              <a:gd name="T46" fmla="*/ 20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6" y="2"/>
                  <a:pt x="26" y="2"/>
                  <a:pt x="26" y="2"/>
                </a:cubicBezTo>
                <a:cubicBezTo>
                  <a:pt x="30" y="1"/>
                  <a:pt x="34" y="0"/>
                  <a:pt x="39" y="0"/>
                </a:cubicBezTo>
                <a:cubicBezTo>
                  <a:pt x="44" y="0"/>
                  <a:pt x="49" y="1"/>
                  <a:pt x="53" y="3"/>
                </a:cubicBezTo>
                <a:lnTo>
                  <a:pt x="53" y="30"/>
                </a:lnTo>
                <a:close/>
                <a:moveTo>
                  <a:pt x="58" y="53"/>
                </a:moveTo>
                <a:cubicBezTo>
                  <a:pt x="58" y="5"/>
                  <a:pt x="58" y="5"/>
                  <a:pt x="58" y="5"/>
                </a:cubicBezTo>
                <a:cubicBezTo>
                  <a:pt x="69" y="12"/>
                  <a:pt x="77" y="24"/>
                  <a:pt x="77" y="38"/>
                </a:cubicBezTo>
                <a:cubicBezTo>
                  <a:pt x="77" y="43"/>
                  <a:pt x="76" y="48"/>
                  <a:pt x="74" y="53"/>
                </a:cubicBezTo>
                <a:lnTo>
                  <a:pt x="58" y="53"/>
                </a:lnTo>
                <a:close/>
                <a:moveTo>
                  <a:pt x="24" y="58"/>
                </a:moveTo>
                <a:cubicBezTo>
                  <a:pt x="72" y="58"/>
                  <a:pt x="72" y="58"/>
                  <a:pt x="72" y="58"/>
                </a:cubicBezTo>
                <a:cubicBezTo>
                  <a:pt x="65" y="69"/>
                  <a:pt x="53" y="77"/>
                  <a:pt x="39" y="77"/>
                </a:cubicBezTo>
                <a:cubicBezTo>
                  <a:pt x="34" y="77"/>
                  <a:pt x="29" y="76"/>
                  <a:pt x="24" y="74"/>
                </a:cubicBezTo>
                <a:lnTo>
                  <a:pt x="24" y="58"/>
                </a:lnTo>
                <a:close/>
                <a:moveTo>
                  <a:pt x="32" y="17"/>
                </a:moveTo>
                <a:cubicBezTo>
                  <a:pt x="1" y="48"/>
                  <a:pt x="1" y="48"/>
                  <a:pt x="1" y="48"/>
                </a:cubicBezTo>
                <a:cubicBezTo>
                  <a:pt x="1" y="45"/>
                  <a:pt x="0" y="42"/>
                  <a:pt x="0" y="38"/>
                </a:cubicBezTo>
                <a:cubicBezTo>
                  <a:pt x="0" y="24"/>
                  <a:pt x="8" y="11"/>
                  <a:pt x="20" y="5"/>
                </a:cubicBezTo>
                <a:lnTo>
                  <a:pt x="32" y="17"/>
                </a:lnTo>
                <a:close/>
                <a:moveTo>
                  <a:pt x="20" y="38"/>
                </a:moveTo>
                <a:cubicBezTo>
                  <a:pt x="20" y="72"/>
                  <a:pt x="20" y="72"/>
                  <a:pt x="20" y="72"/>
                </a:cubicBezTo>
                <a:cubicBezTo>
                  <a:pt x="12" y="68"/>
                  <a:pt x="7" y="61"/>
                  <a:pt x="4" y="54"/>
                </a:cubicBezTo>
                <a:lnTo>
                  <a:pt x="20" y="38"/>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Freeform 109"/>
          <p:cNvSpPr>
            <a:spLocks noEditPoints="1"/>
          </p:cNvSpPr>
          <p:nvPr/>
        </p:nvSpPr>
        <p:spPr bwMode="auto">
          <a:xfrm>
            <a:off x="9911102" y="4038974"/>
            <a:ext cx="172982" cy="139266"/>
          </a:xfrm>
          <a:custGeom>
            <a:avLst/>
            <a:gdLst>
              <a:gd name="T0" fmla="*/ 0 w 72"/>
              <a:gd name="T1" fmla="*/ 0 h 58"/>
              <a:gd name="T2" fmla="*/ 0 w 72"/>
              <a:gd name="T3" fmla="*/ 58 h 58"/>
              <a:gd name="T4" fmla="*/ 72 w 72"/>
              <a:gd name="T5" fmla="*/ 58 h 58"/>
              <a:gd name="T6" fmla="*/ 72 w 72"/>
              <a:gd name="T7" fmla="*/ 0 h 58"/>
              <a:gd name="T8" fmla="*/ 0 w 72"/>
              <a:gd name="T9" fmla="*/ 0 h 58"/>
              <a:gd name="T10" fmla="*/ 67 w 72"/>
              <a:gd name="T11" fmla="*/ 53 h 58"/>
              <a:gd name="T12" fmla="*/ 4 w 72"/>
              <a:gd name="T13" fmla="*/ 53 h 58"/>
              <a:gd name="T14" fmla="*/ 4 w 72"/>
              <a:gd name="T15" fmla="*/ 4 h 58"/>
              <a:gd name="T16" fmla="*/ 67 w 72"/>
              <a:gd name="T17" fmla="*/ 4 h 58"/>
              <a:gd name="T18" fmla="*/ 67 w 72"/>
              <a:gd name="T19" fmla="*/ 53 h 58"/>
              <a:gd name="T20" fmla="*/ 49 w 72"/>
              <a:gd name="T21" fmla="*/ 15 h 58"/>
              <a:gd name="T22" fmla="*/ 56 w 72"/>
              <a:gd name="T23" fmla="*/ 22 h 58"/>
              <a:gd name="T24" fmla="*/ 63 w 72"/>
              <a:gd name="T25" fmla="*/ 15 h 58"/>
              <a:gd name="T26" fmla="*/ 56 w 72"/>
              <a:gd name="T27" fmla="*/ 9 h 58"/>
              <a:gd name="T28" fmla="*/ 49 w 72"/>
              <a:gd name="T29" fmla="*/ 15 h 58"/>
              <a:gd name="T30" fmla="*/ 63 w 72"/>
              <a:gd name="T31" fmla="*/ 49 h 58"/>
              <a:gd name="T32" fmla="*/ 9 w 72"/>
              <a:gd name="T33" fmla="*/ 49 h 58"/>
              <a:gd name="T34" fmla="*/ 22 w 72"/>
              <a:gd name="T35" fmla="*/ 13 h 58"/>
              <a:gd name="T36" fmla="*/ 40 w 72"/>
              <a:gd name="T37" fmla="*/ 35 h 58"/>
              <a:gd name="T38" fmla="*/ 49 w 72"/>
              <a:gd name="T39" fmla="*/ 29 h 58"/>
              <a:gd name="T40" fmla="*/ 63 w 72"/>
              <a:gd name="T41" fmla="*/ 4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2" h="58">
                <a:moveTo>
                  <a:pt x="0" y="0"/>
                </a:moveTo>
                <a:cubicBezTo>
                  <a:pt x="0" y="58"/>
                  <a:pt x="0" y="58"/>
                  <a:pt x="0" y="58"/>
                </a:cubicBezTo>
                <a:cubicBezTo>
                  <a:pt x="72" y="58"/>
                  <a:pt x="72" y="58"/>
                  <a:pt x="72" y="58"/>
                </a:cubicBezTo>
                <a:cubicBezTo>
                  <a:pt x="72" y="0"/>
                  <a:pt x="72" y="0"/>
                  <a:pt x="72" y="0"/>
                </a:cubicBezTo>
                <a:lnTo>
                  <a:pt x="0" y="0"/>
                </a:lnTo>
                <a:close/>
                <a:moveTo>
                  <a:pt x="67" y="53"/>
                </a:moveTo>
                <a:cubicBezTo>
                  <a:pt x="4" y="53"/>
                  <a:pt x="4" y="53"/>
                  <a:pt x="4" y="53"/>
                </a:cubicBezTo>
                <a:cubicBezTo>
                  <a:pt x="4" y="4"/>
                  <a:pt x="4" y="4"/>
                  <a:pt x="4" y="4"/>
                </a:cubicBezTo>
                <a:cubicBezTo>
                  <a:pt x="67" y="4"/>
                  <a:pt x="67" y="4"/>
                  <a:pt x="67" y="4"/>
                </a:cubicBezTo>
                <a:lnTo>
                  <a:pt x="67" y="53"/>
                </a:lnTo>
                <a:close/>
                <a:moveTo>
                  <a:pt x="49" y="15"/>
                </a:moveTo>
                <a:cubicBezTo>
                  <a:pt x="49" y="19"/>
                  <a:pt x="52" y="22"/>
                  <a:pt x="56" y="22"/>
                </a:cubicBezTo>
                <a:cubicBezTo>
                  <a:pt x="60" y="22"/>
                  <a:pt x="63" y="19"/>
                  <a:pt x="63" y="15"/>
                </a:cubicBezTo>
                <a:cubicBezTo>
                  <a:pt x="63" y="12"/>
                  <a:pt x="60" y="9"/>
                  <a:pt x="56" y="9"/>
                </a:cubicBezTo>
                <a:cubicBezTo>
                  <a:pt x="52" y="9"/>
                  <a:pt x="49" y="12"/>
                  <a:pt x="49" y="15"/>
                </a:cubicBezTo>
                <a:close/>
                <a:moveTo>
                  <a:pt x="63" y="49"/>
                </a:moveTo>
                <a:cubicBezTo>
                  <a:pt x="9" y="49"/>
                  <a:pt x="9" y="49"/>
                  <a:pt x="9" y="49"/>
                </a:cubicBezTo>
                <a:cubicBezTo>
                  <a:pt x="22" y="13"/>
                  <a:pt x="22" y="13"/>
                  <a:pt x="22" y="13"/>
                </a:cubicBezTo>
                <a:cubicBezTo>
                  <a:pt x="40" y="35"/>
                  <a:pt x="40" y="35"/>
                  <a:pt x="40" y="35"/>
                </a:cubicBezTo>
                <a:cubicBezTo>
                  <a:pt x="49" y="29"/>
                  <a:pt x="49" y="29"/>
                  <a:pt x="49" y="29"/>
                </a:cubicBezTo>
                <a:lnTo>
                  <a:pt x="63" y="49"/>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Freeform 110"/>
          <p:cNvSpPr>
            <a:spLocks noEditPoints="1"/>
          </p:cNvSpPr>
          <p:nvPr/>
        </p:nvSpPr>
        <p:spPr bwMode="auto">
          <a:xfrm>
            <a:off x="9842203" y="4231013"/>
            <a:ext cx="181779" cy="211097"/>
          </a:xfrm>
          <a:custGeom>
            <a:avLst/>
            <a:gdLst>
              <a:gd name="T0" fmla="*/ 54 w 76"/>
              <a:gd name="T1" fmla="*/ 0 h 88"/>
              <a:gd name="T2" fmla="*/ 14 w 76"/>
              <a:gd name="T3" fmla="*/ 28 h 88"/>
              <a:gd name="T4" fmla="*/ 16 w 76"/>
              <a:gd name="T5" fmla="*/ 65 h 88"/>
              <a:gd name="T6" fmla="*/ 49 w 76"/>
              <a:gd name="T7" fmla="*/ 27 h 88"/>
              <a:gd name="T8" fmla="*/ 32 w 76"/>
              <a:gd name="T9" fmla="*/ 75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0" y="23"/>
                  <a:pt x="30" y="12"/>
                  <a:pt x="14" y="28"/>
                </a:cubicBezTo>
                <a:cubicBezTo>
                  <a:pt x="0" y="42"/>
                  <a:pt x="5" y="60"/>
                  <a:pt x="16" y="65"/>
                </a:cubicBezTo>
                <a:cubicBezTo>
                  <a:pt x="28" y="60"/>
                  <a:pt x="40" y="46"/>
                  <a:pt x="49" y="27"/>
                </a:cubicBezTo>
                <a:cubicBezTo>
                  <a:pt x="49" y="27"/>
                  <a:pt x="57" y="51"/>
                  <a:pt x="32" y="75"/>
                </a:cubicBezTo>
                <a:cubicBezTo>
                  <a:pt x="44" y="88"/>
                  <a:pt x="64" y="79"/>
                  <a:pt x="70" y="57"/>
                </a:cubicBezTo>
                <a:cubicBezTo>
                  <a:pt x="76" y="33"/>
                  <a:pt x="60" y="9"/>
                  <a:pt x="54" y="0"/>
                </a:cubicBezTo>
                <a:close/>
                <a:moveTo>
                  <a:pt x="4" y="78"/>
                </a:moveTo>
                <a:cubicBezTo>
                  <a:pt x="4" y="79"/>
                  <a:pt x="4" y="83"/>
                  <a:pt x="10" y="83"/>
                </a:cubicBezTo>
                <a:cubicBezTo>
                  <a:pt x="14" y="83"/>
                  <a:pt x="36" y="71"/>
                  <a:pt x="47" y="41"/>
                </a:cubicBezTo>
                <a:cubicBezTo>
                  <a:pt x="30" y="71"/>
                  <a:pt x="6" y="78"/>
                  <a:pt x="4" y="78"/>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Freeform 111"/>
          <p:cNvSpPr>
            <a:spLocks noEditPoints="1"/>
          </p:cNvSpPr>
          <p:nvPr/>
        </p:nvSpPr>
        <p:spPr bwMode="auto">
          <a:xfrm>
            <a:off x="9792360" y="3512696"/>
            <a:ext cx="246279" cy="183244"/>
          </a:xfrm>
          <a:custGeom>
            <a:avLst/>
            <a:gdLst>
              <a:gd name="T0" fmla="*/ 99 w 103"/>
              <a:gd name="T1" fmla="*/ 3 h 77"/>
              <a:gd name="T2" fmla="*/ 52 w 103"/>
              <a:gd name="T3" fmla="*/ 0 h 77"/>
              <a:gd name="T4" fmla="*/ 4 w 103"/>
              <a:gd name="T5" fmla="*/ 3 h 77"/>
              <a:gd name="T6" fmla="*/ 0 w 103"/>
              <a:gd name="T7" fmla="*/ 38 h 77"/>
              <a:gd name="T8" fmla="*/ 4 w 103"/>
              <a:gd name="T9" fmla="*/ 73 h 77"/>
              <a:gd name="T10" fmla="*/ 52 w 103"/>
              <a:gd name="T11" fmla="*/ 77 h 77"/>
              <a:gd name="T12" fmla="*/ 99 w 103"/>
              <a:gd name="T13" fmla="*/ 73 h 77"/>
              <a:gd name="T14" fmla="*/ 103 w 103"/>
              <a:gd name="T15" fmla="*/ 38 h 77"/>
              <a:gd name="T16" fmla="*/ 99 w 103"/>
              <a:gd name="T17" fmla="*/ 3 h 77"/>
              <a:gd name="T18" fmla="*/ 39 w 103"/>
              <a:gd name="T19" fmla="*/ 57 h 77"/>
              <a:gd name="T20" fmla="*/ 39 w 103"/>
              <a:gd name="T21" fmla="*/ 19 h 77"/>
              <a:gd name="T22" fmla="*/ 71 w 103"/>
              <a:gd name="T23" fmla="*/ 38 h 77"/>
              <a:gd name="T24" fmla="*/ 39 w 103"/>
              <a:gd name="T25" fmla="*/ 5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3" h="77">
                <a:moveTo>
                  <a:pt x="99" y="3"/>
                </a:moveTo>
                <a:cubicBezTo>
                  <a:pt x="84" y="1"/>
                  <a:pt x="68" y="0"/>
                  <a:pt x="52" y="0"/>
                </a:cubicBezTo>
                <a:cubicBezTo>
                  <a:pt x="35" y="0"/>
                  <a:pt x="19" y="1"/>
                  <a:pt x="4" y="3"/>
                </a:cubicBezTo>
                <a:cubicBezTo>
                  <a:pt x="2" y="14"/>
                  <a:pt x="0" y="26"/>
                  <a:pt x="0" y="38"/>
                </a:cubicBezTo>
                <a:cubicBezTo>
                  <a:pt x="0" y="51"/>
                  <a:pt x="2" y="63"/>
                  <a:pt x="4" y="73"/>
                </a:cubicBezTo>
                <a:cubicBezTo>
                  <a:pt x="19" y="75"/>
                  <a:pt x="35" y="77"/>
                  <a:pt x="52" y="77"/>
                </a:cubicBezTo>
                <a:cubicBezTo>
                  <a:pt x="68" y="77"/>
                  <a:pt x="84" y="75"/>
                  <a:pt x="99" y="73"/>
                </a:cubicBezTo>
                <a:cubicBezTo>
                  <a:pt x="101" y="63"/>
                  <a:pt x="103" y="51"/>
                  <a:pt x="103" y="38"/>
                </a:cubicBezTo>
                <a:cubicBezTo>
                  <a:pt x="103" y="26"/>
                  <a:pt x="101" y="14"/>
                  <a:pt x="99" y="3"/>
                </a:cubicBezTo>
                <a:close/>
                <a:moveTo>
                  <a:pt x="39" y="57"/>
                </a:moveTo>
                <a:cubicBezTo>
                  <a:pt x="39" y="19"/>
                  <a:pt x="39" y="19"/>
                  <a:pt x="39" y="19"/>
                </a:cubicBezTo>
                <a:cubicBezTo>
                  <a:pt x="71" y="38"/>
                  <a:pt x="71" y="38"/>
                  <a:pt x="71" y="38"/>
                </a:cubicBezTo>
                <a:lnTo>
                  <a:pt x="39" y="5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Freeform 112"/>
          <p:cNvSpPr>
            <a:spLocks noEditPoints="1"/>
          </p:cNvSpPr>
          <p:nvPr/>
        </p:nvSpPr>
        <p:spPr bwMode="auto">
          <a:xfrm>
            <a:off x="9773302" y="4697186"/>
            <a:ext cx="275599" cy="275599"/>
          </a:xfrm>
          <a:custGeom>
            <a:avLst/>
            <a:gdLst>
              <a:gd name="T0" fmla="*/ 115 w 115"/>
              <a:gd name="T1" fmla="*/ 32 h 115"/>
              <a:gd name="T2" fmla="*/ 104 w 115"/>
              <a:gd name="T3" fmla="*/ 22 h 115"/>
              <a:gd name="T4" fmla="*/ 84 w 115"/>
              <a:gd name="T5" fmla="*/ 42 h 115"/>
              <a:gd name="T6" fmla="*/ 73 w 115"/>
              <a:gd name="T7" fmla="*/ 30 h 115"/>
              <a:gd name="T8" fmla="*/ 93 w 115"/>
              <a:gd name="T9" fmla="*/ 10 h 115"/>
              <a:gd name="T10" fmla="*/ 83 w 115"/>
              <a:gd name="T11" fmla="*/ 0 h 115"/>
              <a:gd name="T12" fmla="*/ 63 w 115"/>
              <a:gd name="T13" fmla="*/ 20 h 115"/>
              <a:gd name="T14" fmla="*/ 50 w 115"/>
              <a:gd name="T15" fmla="*/ 7 h 115"/>
              <a:gd name="T16" fmla="*/ 40 w 115"/>
              <a:gd name="T17" fmla="*/ 17 h 115"/>
              <a:gd name="T18" fmla="*/ 98 w 115"/>
              <a:gd name="T19" fmla="*/ 74 h 115"/>
              <a:gd name="T20" fmla="*/ 107 w 115"/>
              <a:gd name="T21" fmla="*/ 65 h 115"/>
              <a:gd name="T22" fmla="*/ 95 w 115"/>
              <a:gd name="T23" fmla="*/ 52 h 115"/>
              <a:gd name="T24" fmla="*/ 115 w 115"/>
              <a:gd name="T25" fmla="*/ 32 h 115"/>
              <a:gd name="T26" fmla="*/ 31 w 115"/>
              <a:gd name="T27" fmla="*/ 84 h 115"/>
              <a:gd name="T28" fmla="*/ 89 w 115"/>
              <a:gd name="T29" fmla="*/ 76 h 115"/>
              <a:gd name="T30" fmla="*/ 39 w 115"/>
              <a:gd name="T31" fmla="*/ 26 h 115"/>
              <a:gd name="T32" fmla="*/ 31 w 115"/>
              <a:gd name="T33" fmla="*/ 84 h 115"/>
              <a:gd name="T34" fmla="*/ 21 w 115"/>
              <a:gd name="T35" fmla="*/ 79 h 115"/>
              <a:gd name="T36" fmla="*/ 36 w 115"/>
              <a:gd name="T37" fmla="*/ 93 h 115"/>
              <a:gd name="T38" fmla="*/ 14 w 115"/>
              <a:gd name="T39" fmla="*/ 115 h 115"/>
              <a:gd name="T40" fmla="*/ 0 w 115"/>
              <a:gd name="T41" fmla="*/ 100 h 115"/>
              <a:gd name="T42" fmla="*/ 21 w 115"/>
              <a:gd name="T43" fmla="*/ 7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5" h="115">
                <a:moveTo>
                  <a:pt x="115" y="32"/>
                </a:moveTo>
                <a:cubicBezTo>
                  <a:pt x="104" y="22"/>
                  <a:pt x="104" y="22"/>
                  <a:pt x="104" y="22"/>
                </a:cubicBezTo>
                <a:cubicBezTo>
                  <a:pt x="84" y="42"/>
                  <a:pt x="84" y="42"/>
                  <a:pt x="84" y="42"/>
                </a:cubicBezTo>
                <a:cubicBezTo>
                  <a:pt x="73" y="30"/>
                  <a:pt x="73" y="30"/>
                  <a:pt x="73" y="30"/>
                </a:cubicBezTo>
                <a:cubicBezTo>
                  <a:pt x="93" y="10"/>
                  <a:pt x="93" y="10"/>
                  <a:pt x="93" y="10"/>
                </a:cubicBezTo>
                <a:cubicBezTo>
                  <a:pt x="83" y="0"/>
                  <a:pt x="83" y="0"/>
                  <a:pt x="83" y="0"/>
                </a:cubicBezTo>
                <a:cubicBezTo>
                  <a:pt x="63" y="20"/>
                  <a:pt x="63" y="20"/>
                  <a:pt x="63" y="20"/>
                </a:cubicBezTo>
                <a:cubicBezTo>
                  <a:pt x="50" y="7"/>
                  <a:pt x="50" y="7"/>
                  <a:pt x="50" y="7"/>
                </a:cubicBezTo>
                <a:cubicBezTo>
                  <a:pt x="40" y="17"/>
                  <a:pt x="40" y="17"/>
                  <a:pt x="40" y="17"/>
                </a:cubicBezTo>
                <a:cubicBezTo>
                  <a:pt x="98" y="74"/>
                  <a:pt x="98" y="74"/>
                  <a:pt x="98" y="74"/>
                </a:cubicBezTo>
                <a:cubicBezTo>
                  <a:pt x="107" y="65"/>
                  <a:pt x="107" y="65"/>
                  <a:pt x="107" y="65"/>
                </a:cubicBezTo>
                <a:cubicBezTo>
                  <a:pt x="95" y="52"/>
                  <a:pt x="95" y="52"/>
                  <a:pt x="95" y="52"/>
                </a:cubicBezTo>
                <a:lnTo>
                  <a:pt x="115" y="32"/>
                </a:lnTo>
                <a:close/>
                <a:moveTo>
                  <a:pt x="31" y="84"/>
                </a:moveTo>
                <a:cubicBezTo>
                  <a:pt x="49" y="103"/>
                  <a:pt x="74" y="88"/>
                  <a:pt x="89" y="76"/>
                </a:cubicBezTo>
                <a:cubicBezTo>
                  <a:pt x="39" y="26"/>
                  <a:pt x="39" y="26"/>
                  <a:pt x="39" y="26"/>
                </a:cubicBezTo>
                <a:cubicBezTo>
                  <a:pt x="27" y="41"/>
                  <a:pt x="12" y="66"/>
                  <a:pt x="31" y="84"/>
                </a:cubicBezTo>
                <a:close/>
                <a:moveTo>
                  <a:pt x="21" y="79"/>
                </a:moveTo>
                <a:cubicBezTo>
                  <a:pt x="36" y="93"/>
                  <a:pt x="36" y="93"/>
                  <a:pt x="36" y="93"/>
                </a:cubicBezTo>
                <a:cubicBezTo>
                  <a:pt x="14" y="115"/>
                  <a:pt x="14" y="115"/>
                  <a:pt x="14" y="115"/>
                </a:cubicBezTo>
                <a:cubicBezTo>
                  <a:pt x="0" y="100"/>
                  <a:pt x="0" y="100"/>
                  <a:pt x="0" y="100"/>
                </a:cubicBezTo>
                <a:lnTo>
                  <a:pt x="21" y="79"/>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Freeform 113"/>
          <p:cNvSpPr>
            <a:spLocks noEditPoints="1"/>
          </p:cNvSpPr>
          <p:nvPr/>
        </p:nvSpPr>
        <p:spPr bwMode="auto">
          <a:xfrm>
            <a:off x="9727858" y="5032890"/>
            <a:ext cx="202301" cy="234553"/>
          </a:xfrm>
          <a:custGeom>
            <a:avLst/>
            <a:gdLst>
              <a:gd name="T0" fmla="*/ 55 w 85"/>
              <a:gd name="T1" fmla="*/ 14 h 98"/>
              <a:gd name="T2" fmla="*/ 55 w 85"/>
              <a:gd name="T3" fmla="*/ 27 h 98"/>
              <a:gd name="T4" fmla="*/ 64 w 85"/>
              <a:gd name="T5" fmla="*/ 33 h 98"/>
              <a:gd name="T6" fmla="*/ 73 w 85"/>
              <a:gd name="T7" fmla="*/ 55 h 98"/>
              <a:gd name="T8" fmla="*/ 64 w 85"/>
              <a:gd name="T9" fmla="*/ 77 h 98"/>
              <a:gd name="T10" fmla="*/ 43 w 85"/>
              <a:gd name="T11" fmla="*/ 86 h 98"/>
              <a:gd name="T12" fmla="*/ 21 w 85"/>
              <a:gd name="T13" fmla="*/ 77 h 98"/>
              <a:gd name="T14" fmla="*/ 12 w 85"/>
              <a:gd name="T15" fmla="*/ 55 h 98"/>
              <a:gd name="T16" fmla="*/ 21 w 85"/>
              <a:gd name="T17" fmla="*/ 33 h 98"/>
              <a:gd name="T18" fmla="*/ 30 w 85"/>
              <a:gd name="T19" fmla="*/ 27 h 98"/>
              <a:gd name="T20" fmla="*/ 30 w 85"/>
              <a:gd name="T21" fmla="*/ 14 h 98"/>
              <a:gd name="T22" fmla="*/ 0 w 85"/>
              <a:gd name="T23" fmla="*/ 55 h 98"/>
              <a:gd name="T24" fmla="*/ 43 w 85"/>
              <a:gd name="T25" fmla="*/ 98 h 98"/>
              <a:gd name="T26" fmla="*/ 85 w 85"/>
              <a:gd name="T27" fmla="*/ 55 h 98"/>
              <a:gd name="T28" fmla="*/ 55 w 85"/>
              <a:gd name="T29" fmla="*/ 14 h 98"/>
              <a:gd name="T30" fmla="*/ 37 w 85"/>
              <a:gd name="T31" fmla="*/ 0 h 98"/>
              <a:gd name="T32" fmla="*/ 49 w 85"/>
              <a:gd name="T33" fmla="*/ 0 h 98"/>
              <a:gd name="T34" fmla="*/ 49 w 85"/>
              <a:gd name="T35" fmla="*/ 49 h 98"/>
              <a:gd name="T36" fmla="*/ 37 w 85"/>
              <a:gd name="T37" fmla="*/ 49 h 98"/>
              <a:gd name="T38" fmla="*/ 37 w 85"/>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5" h="98">
                <a:moveTo>
                  <a:pt x="55" y="14"/>
                </a:moveTo>
                <a:cubicBezTo>
                  <a:pt x="55" y="27"/>
                  <a:pt x="55" y="27"/>
                  <a:pt x="55" y="27"/>
                </a:cubicBezTo>
                <a:cubicBezTo>
                  <a:pt x="58" y="29"/>
                  <a:pt x="62" y="31"/>
                  <a:pt x="64" y="33"/>
                </a:cubicBezTo>
                <a:cubicBezTo>
                  <a:pt x="70" y="39"/>
                  <a:pt x="73" y="47"/>
                  <a:pt x="73" y="55"/>
                </a:cubicBezTo>
                <a:cubicBezTo>
                  <a:pt x="73" y="63"/>
                  <a:pt x="70" y="71"/>
                  <a:pt x="64" y="77"/>
                </a:cubicBezTo>
                <a:cubicBezTo>
                  <a:pt x="58" y="82"/>
                  <a:pt x="51" y="86"/>
                  <a:pt x="43" y="86"/>
                </a:cubicBezTo>
                <a:cubicBezTo>
                  <a:pt x="34" y="86"/>
                  <a:pt x="27" y="82"/>
                  <a:pt x="21" y="77"/>
                </a:cubicBezTo>
                <a:cubicBezTo>
                  <a:pt x="15" y="71"/>
                  <a:pt x="12" y="63"/>
                  <a:pt x="12" y="55"/>
                </a:cubicBezTo>
                <a:cubicBezTo>
                  <a:pt x="12" y="47"/>
                  <a:pt x="15" y="39"/>
                  <a:pt x="21" y="33"/>
                </a:cubicBezTo>
                <a:cubicBezTo>
                  <a:pt x="24" y="31"/>
                  <a:pt x="27" y="29"/>
                  <a:pt x="30" y="27"/>
                </a:cubicBezTo>
                <a:cubicBezTo>
                  <a:pt x="30" y="14"/>
                  <a:pt x="30" y="14"/>
                  <a:pt x="30" y="14"/>
                </a:cubicBezTo>
                <a:cubicBezTo>
                  <a:pt x="13" y="19"/>
                  <a:pt x="0" y="36"/>
                  <a:pt x="0" y="55"/>
                </a:cubicBezTo>
                <a:cubicBezTo>
                  <a:pt x="0" y="79"/>
                  <a:pt x="19" y="98"/>
                  <a:pt x="43" y="98"/>
                </a:cubicBezTo>
                <a:cubicBezTo>
                  <a:pt x="66" y="98"/>
                  <a:pt x="85" y="79"/>
                  <a:pt x="85" y="55"/>
                </a:cubicBezTo>
                <a:cubicBezTo>
                  <a:pt x="85"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Freeform 114"/>
          <p:cNvSpPr/>
          <p:nvPr/>
        </p:nvSpPr>
        <p:spPr bwMode="auto">
          <a:xfrm>
            <a:off x="9751313" y="4481691"/>
            <a:ext cx="109947" cy="192039"/>
          </a:xfrm>
          <a:custGeom>
            <a:avLst/>
            <a:gdLst>
              <a:gd name="T0" fmla="*/ 0 w 75"/>
              <a:gd name="T1" fmla="*/ 131 h 131"/>
              <a:gd name="T2" fmla="*/ 0 w 75"/>
              <a:gd name="T3" fmla="*/ 0 h 131"/>
              <a:gd name="T4" fmla="*/ 21 w 75"/>
              <a:gd name="T5" fmla="*/ 0 h 131"/>
              <a:gd name="T6" fmla="*/ 21 w 75"/>
              <a:gd name="T7" fmla="*/ 59 h 131"/>
              <a:gd name="T8" fmla="*/ 75 w 75"/>
              <a:gd name="T9" fmla="*/ 5 h 131"/>
              <a:gd name="T10" fmla="*/ 75 w 75"/>
              <a:gd name="T11" fmla="*/ 125 h 131"/>
              <a:gd name="T12" fmla="*/ 21 w 75"/>
              <a:gd name="T13" fmla="*/ 71 h 131"/>
              <a:gd name="T14" fmla="*/ 21 w 75"/>
              <a:gd name="T15" fmla="*/ 131 h 131"/>
              <a:gd name="T16" fmla="*/ 0 w 75"/>
              <a:gd name="T17"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131">
                <a:moveTo>
                  <a:pt x="0" y="131"/>
                </a:moveTo>
                <a:lnTo>
                  <a:pt x="0" y="0"/>
                </a:lnTo>
                <a:lnTo>
                  <a:pt x="21" y="0"/>
                </a:lnTo>
                <a:lnTo>
                  <a:pt x="21" y="59"/>
                </a:lnTo>
                <a:lnTo>
                  <a:pt x="75" y="5"/>
                </a:lnTo>
                <a:lnTo>
                  <a:pt x="75" y="125"/>
                </a:lnTo>
                <a:lnTo>
                  <a:pt x="21" y="71"/>
                </a:lnTo>
                <a:lnTo>
                  <a:pt x="21" y="131"/>
                </a:lnTo>
                <a:lnTo>
                  <a:pt x="0" y="131"/>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Freeform 115"/>
          <p:cNvSpPr>
            <a:spLocks noEditPoints="1"/>
          </p:cNvSpPr>
          <p:nvPr/>
        </p:nvSpPr>
        <p:spPr bwMode="auto">
          <a:xfrm>
            <a:off x="9682412" y="3741385"/>
            <a:ext cx="209632" cy="187642"/>
          </a:xfrm>
          <a:custGeom>
            <a:avLst/>
            <a:gdLst>
              <a:gd name="T0" fmla="*/ 22 w 88"/>
              <a:gd name="T1" fmla="*/ 0 h 78"/>
              <a:gd name="T2" fmla="*/ 66 w 88"/>
              <a:gd name="T3" fmla="*/ 0 h 78"/>
              <a:gd name="T4" fmla="*/ 66 w 88"/>
              <a:gd name="T5" fmla="*/ 11 h 78"/>
              <a:gd name="T6" fmla="*/ 22 w 88"/>
              <a:gd name="T7" fmla="*/ 11 h 78"/>
              <a:gd name="T8" fmla="*/ 22 w 88"/>
              <a:gd name="T9" fmla="*/ 0 h 78"/>
              <a:gd name="T10" fmla="*/ 83 w 88"/>
              <a:gd name="T11" fmla="*/ 17 h 78"/>
              <a:gd name="T12" fmla="*/ 5 w 88"/>
              <a:gd name="T13" fmla="*/ 17 h 78"/>
              <a:gd name="T14" fmla="*/ 0 w 88"/>
              <a:gd name="T15" fmla="*/ 22 h 78"/>
              <a:gd name="T16" fmla="*/ 0 w 88"/>
              <a:gd name="T17" fmla="*/ 50 h 78"/>
              <a:gd name="T18" fmla="*/ 5 w 88"/>
              <a:gd name="T19" fmla="*/ 56 h 78"/>
              <a:gd name="T20" fmla="*/ 22 w 88"/>
              <a:gd name="T21" fmla="*/ 56 h 78"/>
              <a:gd name="T22" fmla="*/ 22 w 88"/>
              <a:gd name="T23" fmla="*/ 78 h 78"/>
              <a:gd name="T24" fmla="*/ 66 w 88"/>
              <a:gd name="T25" fmla="*/ 78 h 78"/>
              <a:gd name="T26" fmla="*/ 66 w 88"/>
              <a:gd name="T27" fmla="*/ 56 h 78"/>
              <a:gd name="T28" fmla="*/ 83 w 88"/>
              <a:gd name="T29" fmla="*/ 56 h 78"/>
              <a:gd name="T30" fmla="*/ 88 w 88"/>
              <a:gd name="T31" fmla="*/ 50 h 78"/>
              <a:gd name="T32" fmla="*/ 88 w 88"/>
              <a:gd name="T33" fmla="*/ 22 h 78"/>
              <a:gd name="T34" fmla="*/ 83 w 88"/>
              <a:gd name="T35" fmla="*/ 17 h 78"/>
              <a:gd name="T36" fmla="*/ 60 w 88"/>
              <a:gd name="T37" fmla="*/ 72 h 78"/>
              <a:gd name="T38" fmla="*/ 27 w 88"/>
              <a:gd name="T39" fmla="*/ 72 h 78"/>
              <a:gd name="T40" fmla="*/ 27 w 88"/>
              <a:gd name="T41" fmla="*/ 45 h 78"/>
              <a:gd name="T42" fmla="*/ 60 w 88"/>
              <a:gd name="T43" fmla="*/ 45 h 78"/>
              <a:gd name="T44" fmla="*/ 60 w 88"/>
              <a:gd name="T45" fmla="*/ 72 h 78"/>
              <a:gd name="T46" fmla="*/ 84 w 88"/>
              <a:gd name="T47" fmla="*/ 25 h 78"/>
              <a:gd name="T48" fmla="*/ 80 w 88"/>
              <a:gd name="T49" fmla="*/ 29 h 78"/>
              <a:gd name="T50" fmla="*/ 76 w 88"/>
              <a:gd name="T51" fmla="*/ 25 h 78"/>
              <a:gd name="T52" fmla="*/ 80 w 88"/>
              <a:gd name="T53" fmla="*/ 21 h 78"/>
              <a:gd name="T54" fmla="*/ 84 w 88"/>
              <a:gd name="T55"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8" h="78">
                <a:moveTo>
                  <a:pt x="22" y="0"/>
                </a:moveTo>
                <a:cubicBezTo>
                  <a:pt x="66" y="0"/>
                  <a:pt x="66" y="0"/>
                  <a:pt x="66" y="0"/>
                </a:cubicBezTo>
                <a:cubicBezTo>
                  <a:pt x="66" y="11"/>
                  <a:pt x="66" y="11"/>
                  <a:pt x="66" y="11"/>
                </a:cubicBezTo>
                <a:cubicBezTo>
                  <a:pt x="22" y="11"/>
                  <a:pt x="22" y="11"/>
                  <a:pt x="22" y="11"/>
                </a:cubicBezTo>
                <a:lnTo>
                  <a:pt x="22" y="0"/>
                </a:lnTo>
                <a:close/>
                <a:moveTo>
                  <a:pt x="83" y="17"/>
                </a:moveTo>
                <a:cubicBezTo>
                  <a:pt x="5" y="17"/>
                  <a:pt x="5" y="17"/>
                  <a:pt x="5" y="17"/>
                </a:cubicBezTo>
                <a:cubicBezTo>
                  <a:pt x="2" y="17"/>
                  <a:pt x="0" y="19"/>
                  <a:pt x="0" y="22"/>
                </a:cubicBezTo>
                <a:cubicBezTo>
                  <a:pt x="0" y="50"/>
                  <a:pt x="0" y="50"/>
                  <a:pt x="0" y="50"/>
                </a:cubicBezTo>
                <a:cubicBezTo>
                  <a:pt x="0" y="53"/>
                  <a:pt x="2" y="56"/>
                  <a:pt x="5" y="56"/>
                </a:cubicBezTo>
                <a:cubicBezTo>
                  <a:pt x="22" y="56"/>
                  <a:pt x="22" y="56"/>
                  <a:pt x="22" y="56"/>
                </a:cubicBezTo>
                <a:cubicBezTo>
                  <a:pt x="22" y="78"/>
                  <a:pt x="22" y="78"/>
                  <a:pt x="22" y="78"/>
                </a:cubicBezTo>
                <a:cubicBezTo>
                  <a:pt x="66" y="78"/>
                  <a:pt x="66" y="78"/>
                  <a:pt x="66" y="78"/>
                </a:cubicBezTo>
                <a:cubicBezTo>
                  <a:pt x="66" y="56"/>
                  <a:pt x="66" y="56"/>
                  <a:pt x="66" y="56"/>
                </a:cubicBezTo>
                <a:cubicBezTo>
                  <a:pt x="83" y="56"/>
                  <a:pt x="83" y="56"/>
                  <a:pt x="83" y="56"/>
                </a:cubicBezTo>
                <a:cubicBezTo>
                  <a:pt x="86" y="56"/>
                  <a:pt x="88" y="53"/>
                  <a:pt x="88" y="50"/>
                </a:cubicBezTo>
                <a:cubicBezTo>
                  <a:pt x="88" y="22"/>
                  <a:pt x="88" y="22"/>
                  <a:pt x="88" y="22"/>
                </a:cubicBezTo>
                <a:cubicBezTo>
                  <a:pt x="88" y="19"/>
                  <a:pt x="86" y="17"/>
                  <a:pt x="83" y="17"/>
                </a:cubicBezTo>
                <a:close/>
                <a:moveTo>
                  <a:pt x="60" y="72"/>
                </a:moveTo>
                <a:cubicBezTo>
                  <a:pt x="27" y="72"/>
                  <a:pt x="27" y="72"/>
                  <a:pt x="27" y="72"/>
                </a:cubicBezTo>
                <a:cubicBezTo>
                  <a:pt x="27" y="45"/>
                  <a:pt x="27" y="45"/>
                  <a:pt x="27" y="45"/>
                </a:cubicBezTo>
                <a:cubicBezTo>
                  <a:pt x="60" y="45"/>
                  <a:pt x="60" y="45"/>
                  <a:pt x="60" y="45"/>
                </a:cubicBezTo>
                <a:lnTo>
                  <a:pt x="60" y="72"/>
                </a:lnTo>
                <a:close/>
                <a:moveTo>
                  <a:pt x="84" y="25"/>
                </a:moveTo>
                <a:cubicBezTo>
                  <a:pt x="84" y="27"/>
                  <a:pt x="82" y="29"/>
                  <a:pt x="80" y="29"/>
                </a:cubicBezTo>
                <a:cubicBezTo>
                  <a:pt x="78" y="29"/>
                  <a:pt x="76" y="27"/>
                  <a:pt x="76" y="25"/>
                </a:cubicBezTo>
                <a:cubicBezTo>
                  <a:pt x="76" y="23"/>
                  <a:pt x="78" y="21"/>
                  <a:pt x="80" y="21"/>
                </a:cubicBezTo>
                <a:cubicBezTo>
                  <a:pt x="82" y="21"/>
                  <a:pt x="84" y="23"/>
                  <a:pt x="84" y="25"/>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Freeform 116"/>
          <p:cNvSpPr>
            <a:spLocks noEditPoints="1"/>
          </p:cNvSpPr>
          <p:nvPr/>
        </p:nvSpPr>
        <p:spPr bwMode="auto">
          <a:xfrm>
            <a:off x="9688277" y="3967142"/>
            <a:ext cx="183245" cy="193505"/>
          </a:xfrm>
          <a:custGeom>
            <a:avLst/>
            <a:gdLst>
              <a:gd name="T0" fmla="*/ 69 w 76"/>
              <a:gd name="T1" fmla="*/ 0 h 81"/>
              <a:gd name="T2" fmla="*/ 8 w 76"/>
              <a:gd name="T3" fmla="*/ 0 h 81"/>
              <a:gd name="T4" fmla="*/ 0 w 76"/>
              <a:gd name="T5" fmla="*/ 7 h 81"/>
              <a:gd name="T6" fmla="*/ 0 w 76"/>
              <a:gd name="T7" fmla="*/ 73 h 81"/>
              <a:gd name="T8" fmla="*/ 8 w 76"/>
              <a:gd name="T9" fmla="*/ 81 h 81"/>
              <a:gd name="T10" fmla="*/ 69 w 76"/>
              <a:gd name="T11" fmla="*/ 81 h 81"/>
              <a:gd name="T12" fmla="*/ 76 w 76"/>
              <a:gd name="T13" fmla="*/ 73 h 81"/>
              <a:gd name="T14" fmla="*/ 76 w 76"/>
              <a:gd name="T15" fmla="*/ 7 h 81"/>
              <a:gd name="T16" fmla="*/ 69 w 76"/>
              <a:gd name="T17" fmla="*/ 0 h 81"/>
              <a:gd name="T18" fmla="*/ 66 w 76"/>
              <a:gd name="T19" fmla="*/ 71 h 81"/>
              <a:gd name="T20" fmla="*/ 11 w 76"/>
              <a:gd name="T21" fmla="*/ 71 h 81"/>
              <a:gd name="T22" fmla="*/ 11 w 76"/>
              <a:gd name="T23" fmla="*/ 10 h 81"/>
              <a:gd name="T24" fmla="*/ 66 w 76"/>
              <a:gd name="T25" fmla="*/ 10 h 81"/>
              <a:gd name="T26" fmla="*/ 66 w 76"/>
              <a:gd name="T27" fmla="*/ 71 h 81"/>
              <a:gd name="T28" fmla="*/ 21 w 76"/>
              <a:gd name="T29" fmla="*/ 45 h 81"/>
              <a:gd name="T30" fmla="*/ 56 w 76"/>
              <a:gd name="T31" fmla="*/ 45 h 81"/>
              <a:gd name="T32" fmla="*/ 56 w 76"/>
              <a:gd name="T33" fmla="*/ 50 h 81"/>
              <a:gd name="T34" fmla="*/ 21 w 76"/>
              <a:gd name="T35" fmla="*/ 50 h 81"/>
              <a:gd name="T36" fmla="*/ 21 w 76"/>
              <a:gd name="T37" fmla="*/ 45 h 81"/>
              <a:gd name="T38" fmla="*/ 21 w 76"/>
              <a:gd name="T39" fmla="*/ 55 h 81"/>
              <a:gd name="T40" fmla="*/ 56 w 76"/>
              <a:gd name="T41" fmla="*/ 55 h 81"/>
              <a:gd name="T42" fmla="*/ 56 w 76"/>
              <a:gd name="T43" fmla="*/ 60 h 81"/>
              <a:gd name="T44" fmla="*/ 21 w 76"/>
              <a:gd name="T45" fmla="*/ 60 h 81"/>
              <a:gd name="T46" fmla="*/ 21 w 76"/>
              <a:gd name="T47" fmla="*/ 55 h 81"/>
              <a:gd name="T48" fmla="*/ 26 w 76"/>
              <a:gd name="T49" fmla="*/ 23 h 81"/>
              <a:gd name="T50" fmla="*/ 33 w 76"/>
              <a:gd name="T51" fmla="*/ 30 h 81"/>
              <a:gd name="T52" fmla="*/ 41 w 76"/>
              <a:gd name="T53" fmla="*/ 23 h 81"/>
              <a:gd name="T54" fmla="*/ 33 w 76"/>
              <a:gd name="T55" fmla="*/ 15 h 81"/>
              <a:gd name="T56" fmla="*/ 26 w 76"/>
              <a:gd name="T57" fmla="*/ 23 h 81"/>
              <a:gd name="T58" fmla="*/ 38 w 76"/>
              <a:gd name="T59" fmla="*/ 30 h 81"/>
              <a:gd name="T60" fmla="*/ 28 w 76"/>
              <a:gd name="T61" fmla="*/ 30 h 81"/>
              <a:gd name="T62" fmla="*/ 21 w 76"/>
              <a:gd name="T63" fmla="*/ 35 h 81"/>
              <a:gd name="T64" fmla="*/ 21 w 76"/>
              <a:gd name="T65" fmla="*/ 40 h 81"/>
              <a:gd name="T66" fmla="*/ 46 w 76"/>
              <a:gd name="T67" fmla="*/ 40 h 81"/>
              <a:gd name="T68" fmla="*/ 46 w 76"/>
              <a:gd name="T69" fmla="*/ 35 h 81"/>
              <a:gd name="T70" fmla="*/ 38 w 76"/>
              <a:gd name="T71" fmla="*/ 3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6" h="81">
                <a:moveTo>
                  <a:pt x="69" y="0"/>
                </a:moveTo>
                <a:cubicBezTo>
                  <a:pt x="8" y="0"/>
                  <a:pt x="8" y="0"/>
                  <a:pt x="8" y="0"/>
                </a:cubicBezTo>
                <a:cubicBezTo>
                  <a:pt x="4" y="0"/>
                  <a:pt x="0" y="3"/>
                  <a:pt x="0" y="7"/>
                </a:cubicBezTo>
                <a:cubicBezTo>
                  <a:pt x="0" y="73"/>
                  <a:pt x="0" y="73"/>
                  <a:pt x="0" y="73"/>
                </a:cubicBezTo>
                <a:cubicBezTo>
                  <a:pt x="0" y="77"/>
                  <a:pt x="4" y="81"/>
                  <a:pt x="8" y="81"/>
                </a:cubicBezTo>
                <a:cubicBezTo>
                  <a:pt x="69" y="81"/>
                  <a:pt x="69" y="81"/>
                  <a:pt x="69" y="81"/>
                </a:cubicBezTo>
                <a:cubicBezTo>
                  <a:pt x="73" y="81"/>
                  <a:pt x="76" y="77"/>
                  <a:pt x="76" y="73"/>
                </a:cubicBezTo>
                <a:cubicBezTo>
                  <a:pt x="76" y="7"/>
                  <a:pt x="76" y="7"/>
                  <a:pt x="76" y="7"/>
                </a:cubicBezTo>
                <a:cubicBezTo>
                  <a:pt x="76" y="3"/>
                  <a:pt x="73" y="0"/>
                  <a:pt x="69" y="0"/>
                </a:cubicBezTo>
                <a:close/>
                <a:moveTo>
                  <a:pt x="66" y="71"/>
                </a:moveTo>
                <a:cubicBezTo>
                  <a:pt x="11" y="71"/>
                  <a:pt x="11" y="71"/>
                  <a:pt x="11" y="71"/>
                </a:cubicBezTo>
                <a:cubicBezTo>
                  <a:pt x="11" y="10"/>
                  <a:pt x="11" y="10"/>
                  <a:pt x="11" y="10"/>
                </a:cubicBezTo>
                <a:cubicBezTo>
                  <a:pt x="66" y="10"/>
                  <a:pt x="66" y="10"/>
                  <a:pt x="66" y="10"/>
                </a:cubicBezTo>
                <a:lnTo>
                  <a:pt x="66" y="71"/>
                </a:lnTo>
                <a:close/>
                <a:moveTo>
                  <a:pt x="21" y="45"/>
                </a:moveTo>
                <a:cubicBezTo>
                  <a:pt x="56" y="45"/>
                  <a:pt x="56" y="45"/>
                  <a:pt x="56" y="45"/>
                </a:cubicBezTo>
                <a:cubicBezTo>
                  <a:pt x="56" y="50"/>
                  <a:pt x="56" y="50"/>
                  <a:pt x="56" y="50"/>
                </a:cubicBezTo>
                <a:cubicBezTo>
                  <a:pt x="21" y="50"/>
                  <a:pt x="21" y="50"/>
                  <a:pt x="21" y="50"/>
                </a:cubicBezTo>
                <a:lnTo>
                  <a:pt x="21" y="45"/>
                </a:lnTo>
                <a:close/>
                <a:moveTo>
                  <a:pt x="21" y="55"/>
                </a:moveTo>
                <a:cubicBezTo>
                  <a:pt x="56" y="55"/>
                  <a:pt x="56" y="55"/>
                  <a:pt x="56" y="55"/>
                </a:cubicBezTo>
                <a:cubicBezTo>
                  <a:pt x="56" y="60"/>
                  <a:pt x="56" y="60"/>
                  <a:pt x="56" y="60"/>
                </a:cubicBezTo>
                <a:cubicBezTo>
                  <a:pt x="21" y="60"/>
                  <a:pt x="21" y="60"/>
                  <a:pt x="21" y="60"/>
                </a:cubicBezTo>
                <a:lnTo>
                  <a:pt x="21" y="55"/>
                </a:lnTo>
                <a:close/>
                <a:moveTo>
                  <a:pt x="26" y="23"/>
                </a:moveTo>
                <a:cubicBezTo>
                  <a:pt x="26" y="27"/>
                  <a:pt x="29" y="30"/>
                  <a:pt x="33" y="30"/>
                </a:cubicBezTo>
                <a:cubicBezTo>
                  <a:pt x="37" y="30"/>
                  <a:pt x="41" y="27"/>
                  <a:pt x="41" y="23"/>
                </a:cubicBezTo>
                <a:cubicBezTo>
                  <a:pt x="41" y="18"/>
                  <a:pt x="37" y="15"/>
                  <a:pt x="33" y="15"/>
                </a:cubicBezTo>
                <a:cubicBezTo>
                  <a:pt x="29" y="15"/>
                  <a:pt x="26" y="18"/>
                  <a:pt x="26" y="23"/>
                </a:cubicBezTo>
                <a:close/>
                <a:moveTo>
                  <a:pt x="38" y="30"/>
                </a:moveTo>
                <a:cubicBezTo>
                  <a:pt x="28" y="30"/>
                  <a:pt x="28" y="30"/>
                  <a:pt x="28" y="30"/>
                </a:cubicBezTo>
                <a:cubicBezTo>
                  <a:pt x="24" y="30"/>
                  <a:pt x="21" y="32"/>
                  <a:pt x="21" y="35"/>
                </a:cubicBezTo>
                <a:cubicBezTo>
                  <a:pt x="21" y="40"/>
                  <a:pt x="21" y="40"/>
                  <a:pt x="21" y="40"/>
                </a:cubicBezTo>
                <a:cubicBezTo>
                  <a:pt x="46" y="40"/>
                  <a:pt x="46" y="40"/>
                  <a:pt x="46" y="40"/>
                </a:cubicBezTo>
                <a:cubicBezTo>
                  <a:pt x="46" y="35"/>
                  <a:pt x="46" y="35"/>
                  <a:pt x="46" y="35"/>
                </a:cubicBezTo>
                <a:cubicBezTo>
                  <a:pt x="46" y="32"/>
                  <a:pt x="42" y="30"/>
                  <a:pt x="38" y="30"/>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Freeform 117"/>
          <p:cNvSpPr>
            <a:spLocks noEditPoints="1"/>
          </p:cNvSpPr>
          <p:nvPr/>
        </p:nvSpPr>
        <p:spPr bwMode="auto">
          <a:xfrm>
            <a:off x="9852464" y="3294270"/>
            <a:ext cx="186176" cy="186175"/>
          </a:xfrm>
          <a:custGeom>
            <a:avLst/>
            <a:gdLst>
              <a:gd name="T0" fmla="*/ 67 w 127"/>
              <a:gd name="T1" fmla="*/ 0 h 127"/>
              <a:gd name="T2" fmla="*/ 55 w 127"/>
              <a:gd name="T3" fmla="*/ 11 h 127"/>
              <a:gd name="T4" fmla="*/ 67 w 127"/>
              <a:gd name="T5" fmla="*/ 24 h 127"/>
              <a:gd name="T6" fmla="*/ 39 w 127"/>
              <a:gd name="T7" fmla="*/ 55 h 127"/>
              <a:gd name="T8" fmla="*/ 11 w 127"/>
              <a:gd name="T9" fmla="*/ 55 h 127"/>
              <a:gd name="T10" fmla="*/ 34 w 127"/>
              <a:gd name="T11" fmla="*/ 77 h 127"/>
              <a:gd name="T12" fmla="*/ 0 w 127"/>
              <a:gd name="T13" fmla="*/ 122 h 127"/>
              <a:gd name="T14" fmla="*/ 0 w 127"/>
              <a:gd name="T15" fmla="*/ 127 h 127"/>
              <a:gd name="T16" fmla="*/ 4 w 127"/>
              <a:gd name="T17" fmla="*/ 127 h 127"/>
              <a:gd name="T18" fmla="*/ 49 w 127"/>
              <a:gd name="T19" fmla="*/ 93 h 127"/>
              <a:gd name="T20" fmla="*/ 71 w 127"/>
              <a:gd name="T21" fmla="*/ 114 h 127"/>
              <a:gd name="T22" fmla="*/ 71 w 127"/>
              <a:gd name="T23" fmla="*/ 86 h 127"/>
              <a:gd name="T24" fmla="*/ 102 w 127"/>
              <a:gd name="T25" fmla="*/ 59 h 127"/>
              <a:gd name="T26" fmla="*/ 114 w 127"/>
              <a:gd name="T27" fmla="*/ 72 h 127"/>
              <a:gd name="T28" fmla="*/ 127 w 127"/>
              <a:gd name="T29" fmla="*/ 59 h 127"/>
              <a:gd name="T30" fmla="*/ 67 w 127"/>
              <a:gd name="T31" fmla="*/ 0 h 127"/>
              <a:gd name="T32" fmla="*/ 55 w 127"/>
              <a:gd name="T33" fmla="*/ 67 h 127"/>
              <a:gd name="T34" fmla="*/ 47 w 127"/>
              <a:gd name="T35" fmla="*/ 59 h 127"/>
              <a:gd name="T36" fmla="*/ 75 w 127"/>
              <a:gd name="T37" fmla="*/ 31 h 127"/>
              <a:gd name="T38" fmla="*/ 83 w 127"/>
              <a:gd name="T39" fmla="*/ 39 h 127"/>
              <a:gd name="T40" fmla="*/ 55 w 127"/>
              <a:gd name="T41" fmla="*/ 6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7">
                <a:moveTo>
                  <a:pt x="67" y="0"/>
                </a:moveTo>
                <a:lnTo>
                  <a:pt x="55" y="11"/>
                </a:lnTo>
                <a:lnTo>
                  <a:pt x="67" y="24"/>
                </a:lnTo>
                <a:lnTo>
                  <a:pt x="39" y="55"/>
                </a:lnTo>
                <a:lnTo>
                  <a:pt x="11" y="55"/>
                </a:lnTo>
                <a:lnTo>
                  <a:pt x="34" y="77"/>
                </a:lnTo>
                <a:lnTo>
                  <a:pt x="0" y="122"/>
                </a:lnTo>
                <a:lnTo>
                  <a:pt x="0" y="127"/>
                </a:lnTo>
                <a:lnTo>
                  <a:pt x="4" y="127"/>
                </a:lnTo>
                <a:lnTo>
                  <a:pt x="49" y="93"/>
                </a:lnTo>
                <a:lnTo>
                  <a:pt x="71" y="114"/>
                </a:lnTo>
                <a:lnTo>
                  <a:pt x="71" y="86"/>
                </a:lnTo>
                <a:lnTo>
                  <a:pt x="102" y="59"/>
                </a:lnTo>
                <a:lnTo>
                  <a:pt x="114" y="72"/>
                </a:lnTo>
                <a:lnTo>
                  <a:pt x="127" y="59"/>
                </a:lnTo>
                <a:lnTo>
                  <a:pt x="67" y="0"/>
                </a:lnTo>
                <a:close/>
                <a:moveTo>
                  <a:pt x="55" y="67"/>
                </a:moveTo>
                <a:lnTo>
                  <a:pt x="47" y="59"/>
                </a:lnTo>
                <a:lnTo>
                  <a:pt x="75" y="31"/>
                </a:lnTo>
                <a:lnTo>
                  <a:pt x="83" y="39"/>
                </a:lnTo>
                <a:lnTo>
                  <a:pt x="55" y="6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Freeform 118"/>
          <p:cNvSpPr>
            <a:spLocks noEditPoints="1"/>
          </p:cNvSpPr>
          <p:nvPr/>
        </p:nvSpPr>
        <p:spPr bwMode="auto">
          <a:xfrm>
            <a:off x="9770371" y="2779720"/>
            <a:ext cx="184710" cy="124606"/>
          </a:xfrm>
          <a:custGeom>
            <a:avLst/>
            <a:gdLst>
              <a:gd name="T0" fmla="*/ 17 w 77"/>
              <a:gd name="T1" fmla="*/ 19 h 52"/>
              <a:gd name="T2" fmla="*/ 34 w 77"/>
              <a:gd name="T3" fmla="*/ 36 h 52"/>
              <a:gd name="T4" fmla="*/ 17 w 77"/>
              <a:gd name="T5" fmla="*/ 52 h 52"/>
              <a:gd name="T6" fmla="*/ 0 w 77"/>
              <a:gd name="T7" fmla="*/ 36 h 52"/>
              <a:gd name="T8" fmla="*/ 0 w 77"/>
              <a:gd name="T9" fmla="*/ 33 h 52"/>
              <a:gd name="T10" fmla="*/ 34 w 77"/>
              <a:gd name="T11" fmla="*/ 0 h 52"/>
              <a:gd name="T12" fmla="*/ 34 w 77"/>
              <a:gd name="T13" fmla="*/ 9 h 52"/>
              <a:gd name="T14" fmla="*/ 17 w 77"/>
              <a:gd name="T15" fmla="*/ 16 h 52"/>
              <a:gd name="T16" fmla="*/ 14 w 77"/>
              <a:gd name="T17" fmla="*/ 19 h 52"/>
              <a:gd name="T18" fmla="*/ 17 w 77"/>
              <a:gd name="T19" fmla="*/ 19 h 52"/>
              <a:gd name="T20" fmla="*/ 60 w 77"/>
              <a:gd name="T21" fmla="*/ 19 h 52"/>
              <a:gd name="T22" fmla="*/ 77 w 77"/>
              <a:gd name="T23" fmla="*/ 36 h 52"/>
              <a:gd name="T24" fmla="*/ 60 w 77"/>
              <a:gd name="T25" fmla="*/ 52 h 52"/>
              <a:gd name="T26" fmla="*/ 43 w 77"/>
              <a:gd name="T27" fmla="*/ 36 h 52"/>
              <a:gd name="T28" fmla="*/ 43 w 77"/>
              <a:gd name="T29" fmla="*/ 33 h 52"/>
              <a:gd name="T30" fmla="*/ 77 w 77"/>
              <a:gd name="T31" fmla="*/ 0 h 52"/>
              <a:gd name="T32" fmla="*/ 77 w 77"/>
              <a:gd name="T33" fmla="*/ 9 h 52"/>
              <a:gd name="T34" fmla="*/ 60 w 77"/>
              <a:gd name="T35" fmla="*/ 16 h 52"/>
              <a:gd name="T36" fmla="*/ 58 w 77"/>
              <a:gd name="T37" fmla="*/ 19 h 52"/>
              <a:gd name="T38" fmla="*/ 60 w 77"/>
              <a:gd name="T39" fmla="*/ 1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52">
                <a:moveTo>
                  <a:pt x="17" y="19"/>
                </a:moveTo>
                <a:cubicBezTo>
                  <a:pt x="26" y="19"/>
                  <a:pt x="34" y="26"/>
                  <a:pt x="34" y="36"/>
                </a:cubicBezTo>
                <a:cubicBezTo>
                  <a:pt x="34" y="45"/>
                  <a:pt x="26" y="52"/>
                  <a:pt x="17" y="52"/>
                </a:cubicBezTo>
                <a:cubicBezTo>
                  <a:pt x="8" y="52"/>
                  <a:pt x="0" y="45"/>
                  <a:pt x="0" y="36"/>
                </a:cubicBezTo>
                <a:cubicBezTo>
                  <a:pt x="0" y="33"/>
                  <a:pt x="0" y="33"/>
                  <a:pt x="0" y="33"/>
                </a:cubicBezTo>
                <a:cubicBezTo>
                  <a:pt x="0" y="15"/>
                  <a:pt x="15" y="0"/>
                  <a:pt x="34" y="0"/>
                </a:cubicBezTo>
                <a:cubicBezTo>
                  <a:pt x="34" y="9"/>
                  <a:pt x="34" y="9"/>
                  <a:pt x="34" y="9"/>
                </a:cubicBezTo>
                <a:cubicBezTo>
                  <a:pt x="27" y="9"/>
                  <a:pt x="21" y="12"/>
                  <a:pt x="17" y="16"/>
                </a:cubicBezTo>
                <a:cubicBezTo>
                  <a:pt x="16" y="17"/>
                  <a:pt x="15" y="18"/>
                  <a:pt x="14" y="19"/>
                </a:cubicBezTo>
                <a:cubicBezTo>
                  <a:pt x="15" y="19"/>
                  <a:pt x="16" y="19"/>
                  <a:pt x="17" y="19"/>
                </a:cubicBezTo>
                <a:close/>
                <a:moveTo>
                  <a:pt x="60" y="19"/>
                </a:moveTo>
                <a:cubicBezTo>
                  <a:pt x="70" y="19"/>
                  <a:pt x="77" y="26"/>
                  <a:pt x="77" y="36"/>
                </a:cubicBezTo>
                <a:cubicBezTo>
                  <a:pt x="77" y="45"/>
                  <a:pt x="70" y="52"/>
                  <a:pt x="60" y="52"/>
                </a:cubicBezTo>
                <a:cubicBezTo>
                  <a:pt x="51" y="52"/>
                  <a:pt x="43" y="45"/>
                  <a:pt x="43" y="36"/>
                </a:cubicBezTo>
                <a:cubicBezTo>
                  <a:pt x="43" y="33"/>
                  <a:pt x="43" y="33"/>
                  <a:pt x="43" y="33"/>
                </a:cubicBezTo>
                <a:cubicBezTo>
                  <a:pt x="43" y="15"/>
                  <a:pt x="58" y="0"/>
                  <a:pt x="77" y="0"/>
                </a:cubicBezTo>
                <a:cubicBezTo>
                  <a:pt x="77" y="9"/>
                  <a:pt x="77" y="9"/>
                  <a:pt x="77" y="9"/>
                </a:cubicBezTo>
                <a:cubicBezTo>
                  <a:pt x="71" y="9"/>
                  <a:pt x="65" y="12"/>
                  <a:pt x="60" y="16"/>
                </a:cubicBezTo>
                <a:cubicBezTo>
                  <a:pt x="59" y="17"/>
                  <a:pt x="58" y="18"/>
                  <a:pt x="58" y="19"/>
                </a:cubicBezTo>
                <a:cubicBezTo>
                  <a:pt x="58" y="19"/>
                  <a:pt x="59" y="19"/>
                  <a:pt x="60" y="19"/>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Freeform 119"/>
          <p:cNvSpPr/>
          <p:nvPr/>
        </p:nvSpPr>
        <p:spPr bwMode="auto">
          <a:xfrm>
            <a:off x="9724927" y="3090503"/>
            <a:ext cx="287327" cy="272667"/>
          </a:xfrm>
          <a:custGeom>
            <a:avLst/>
            <a:gdLst>
              <a:gd name="T0" fmla="*/ 78 w 120"/>
              <a:gd name="T1" fmla="*/ 29 h 114"/>
              <a:gd name="T2" fmla="*/ 83 w 120"/>
              <a:gd name="T3" fmla="*/ 0 h 114"/>
              <a:gd name="T4" fmla="*/ 120 w 120"/>
              <a:gd name="T5" fmla="*/ 52 h 114"/>
              <a:gd name="T6" fmla="*/ 68 w 120"/>
              <a:gd name="T7" fmla="*/ 90 h 114"/>
              <a:gd name="T8" fmla="*/ 73 w 120"/>
              <a:gd name="T9" fmla="*/ 60 h 114"/>
              <a:gd name="T10" fmla="*/ 27 w 120"/>
              <a:gd name="T11" fmla="*/ 114 h 114"/>
              <a:gd name="T12" fmla="*/ 78 w 120"/>
              <a:gd name="T13" fmla="*/ 29 h 114"/>
            </a:gdLst>
            <a:ahLst/>
            <a:cxnLst>
              <a:cxn ang="0">
                <a:pos x="T0" y="T1"/>
              </a:cxn>
              <a:cxn ang="0">
                <a:pos x="T2" y="T3"/>
              </a:cxn>
              <a:cxn ang="0">
                <a:pos x="T4" y="T5"/>
              </a:cxn>
              <a:cxn ang="0">
                <a:pos x="T6" y="T7"/>
              </a:cxn>
              <a:cxn ang="0">
                <a:pos x="T8" y="T9"/>
              </a:cxn>
              <a:cxn ang="0">
                <a:pos x="T10" y="T11"/>
              </a:cxn>
              <a:cxn ang="0">
                <a:pos x="T12" y="T13"/>
              </a:cxn>
            </a:cxnLst>
            <a:rect l="0" t="0" r="r" b="b"/>
            <a:pathLst>
              <a:path w="120" h="114">
                <a:moveTo>
                  <a:pt x="78" y="29"/>
                </a:moveTo>
                <a:cubicBezTo>
                  <a:pt x="83" y="0"/>
                  <a:pt x="83" y="0"/>
                  <a:pt x="83" y="0"/>
                </a:cubicBezTo>
                <a:cubicBezTo>
                  <a:pt x="120" y="52"/>
                  <a:pt x="120" y="52"/>
                  <a:pt x="120" y="52"/>
                </a:cubicBezTo>
                <a:cubicBezTo>
                  <a:pt x="68" y="90"/>
                  <a:pt x="68" y="90"/>
                  <a:pt x="68" y="90"/>
                </a:cubicBezTo>
                <a:cubicBezTo>
                  <a:pt x="73" y="60"/>
                  <a:pt x="73" y="60"/>
                  <a:pt x="73" y="60"/>
                </a:cubicBezTo>
                <a:cubicBezTo>
                  <a:pt x="21" y="51"/>
                  <a:pt x="18" y="88"/>
                  <a:pt x="27" y="114"/>
                </a:cubicBezTo>
                <a:cubicBezTo>
                  <a:pt x="0" y="73"/>
                  <a:pt x="16" y="18"/>
                  <a:pt x="78" y="29"/>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Freeform 120"/>
          <p:cNvSpPr/>
          <p:nvPr/>
        </p:nvSpPr>
        <p:spPr bwMode="auto">
          <a:xfrm>
            <a:off x="9786496" y="2920451"/>
            <a:ext cx="180313" cy="189107"/>
          </a:xfrm>
          <a:custGeom>
            <a:avLst/>
            <a:gdLst>
              <a:gd name="T0" fmla="*/ 59 w 123"/>
              <a:gd name="T1" fmla="*/ 129 h 129"/>
              <a:gd name="T2" fmla="*/ 59 w 123"/>
              <a:gd name="T3" fmla="*/ 72 h 129"/>
              <a:gd name="T4" fmla="*/ 0 w 123"/>
              <a:gd name="T5" fmla="*/ 129 h 129"/>
              <a:gd name="T6" fmla="*/ 0 w 123"/>
              <a:gd name="T7" fmla="*/ 0 h 129"/>
              <a:gd name="T8" fmla="*/ 59 w 123"/>
              <a:gd name="T9" fmla="*/ 59 h 129"/>
              <a:gd name="T10" fmla="*/ 59 w 123"/>
              <a:gd name="T11" fmla="*/ 0 h 129"/>
              <a:gd name="T12" fmla="*/ 123 w 123"/>
              <a:gd name="T13" fmla="*/ 65 h 129"/>
              <a:gd name="T14" fmla="*/ 59 w 123"/>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129">
                <a:moveTo>
                  <a:pt x="59" y="129"/>
                </a:moveTo>
                <a:lnTo>
                  <a:pt x="59" y="72"/>
                </a:lnTo>
                <a:lnTo>
                  <a:pt x="0" y="129"/>
                </a:lnTo>
                <a:lnTo>
                  <a:pt x="0" y="0"/>
                </a:lnTo>
                <a:lnTo>
                  <a:pt x="59" y="59"/>
                </a:lnTo>
                <a:lnTo>
                  <a:pt x="59" y="0"/>
                </a:lnTo>
                <a:lnTo>
                  <a:pt x="123" y="65"/>
                </a:lnTo>
                <a:lnTo>
                  <a:pt x="59" y="129"/>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Freeform 121"/>
          <p:cNvSpPr/>
          <p:nvPr/>
        </p:nvSpPr>
        <p:spPr bwMode="auto">
          <a:xfrm>
            <a:off x="9603252" y="4211956"/>
            <a:ext cx="227224" cy="227222"/>
          </a:xfrm>
          <a:custGeom>
            <a:avLst/>
            <a:gdLst>
              <a:gd name="T0" fmla="*/ 95 w 95"/>
              <a:gd name="T1" fmla="*/ 35 h 95"/>
              <a:gd name="T2" fmla="*/ 60 w 95"/>
              <a:gd name="T3" fmla="*/ 35 h 95"/>
              <a:gd name="T4" fmla="*/ 73 w 95"/>
              <a:gd name="T5" fmla="*/ 22 h 95"/>
              <a:gd name="T6" fmla="*/ 48 w 95"/>
              <a:gd name="T7" fmla="*/ 12 h 95"/>
              <a:gd name="T8" fmla="*/ 23 w 95"/>
              <a:gd name="T9" fmla="*/ 22 h 95"/>
              <a:gd name="T10" fmla="*/ 12 w 95"/>
              <a:gd name="T11" fmla="*/ 47 h 95"/>
              <a:gd name="T12" fmla="*/ 23 w 95"/>
              <a:gd name="T13" fmla="*/ 72 h 95"/>
              <a:gd name="T14" fmla="*/ 48 w 95"/>
              <a:gd name="T15" fmla="*/ 83 h 95"/>
              <a:gd name="T16" fmla="*/ 73 w 95"/>
              <a:gd name="T17" fmla="*/ 72 h 95"/>
              <a:gd name="T18" fmla="*/ 74 w 95"/>
              <a:gd name="T19" fmla="*/ 71 h 95"/>
              <a:gd name="T20" fmla="*/ 83 w 95"/>
              <a:gd name="T21" fmla="*/ 78 h 95"/>
              <a:gd name="T22" fmla="*/ 48 w 95"/>
              <a:gd name="T23" fmla="*/ 95 h 95"/>
              <a:gd name="T24" fmla="*/ 0 w 95"/>
              <a:gd name="T25" fmla="*/ 47 h 95"/>
              <a:gd name="T26" fmla="*/ 48 w 95"/>
              <a:gd name="T27" fmla="*/ 0 h 95"/>
              <a:gd name="T28" fmla="*/ 81 w 95"/>
              <a:gd name="T29" fmla="*/ 14 h 95"/>
              <a:gd name="T30" fmla="*/ 95 w 95"/>
              <a:gd name="T31" fmla="*/ 0 h 95"/>
              <a:gd name="T32" fmla="*/ 95 w 95"/>
              <a:gd name="T33" fmla="*/ 35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5" h="95">
                <a:moveTo>
                  <a:pt x="95" y="35"/>
                </a:moveTo>
                <a:cubicBezTo>
                  <a:pt x="60" y="35"/>
                  <a:pt x="60" y="35"/>
                  <a:pt x="60" y="35"/>
                </a:cubicBezTo>
                <a:cubicBezTo>
                  <a:pt x="73" y="22"/>
                  <a:pt x="73" y="22"/>
                  <a:pt x="73" y="22"/>
                </a:cubicBezTo>
                <a:cubicBezTo>
                  <a:pt x="66" y="15"/>
                  <a:pt x="57" y="12"/>
                  <a:pt x="48" y="12"/>
                </a:cubicBezTo>
                <a:cubicBezTo>
                  <a:pt x="38" y="12"/>
                  <a:pt x="29" y="15"/>
                  <a:pt x="23" y="22"/>
                </a:cubicBezTo>
                <a:cubicBezTo>
                  <a:pt x="16" y="29"/>
                  <a:pt x="12" y="38"/>
                  <a:pt x="12" y="47"/>
                </a:cubicBezTo>
                <a:cubicBezTo>
                  <a:pt x="12" y="57"/>
                  <a:pt x="16" y="66"/>
                  <a:pt x="23" y="72"/>
                </a:cubicBezTo>
                <a:cubicBezTo>
                  <a:pt x="29" y="79"/>
                  <a:pt x="38" y="83"/>
                  <a:pt x="48" y="83"/>
                </a:cubicBezTo>
                <a:cubicBezTo>
                  <a:pt x="57" y="83"/>
                  <a:pt x="66" y="79"/>
                  <a:pt x="73" y="72"/>
                </a:cubicBezTo>
                <a:cubicBezTo>
                  <a:pt x="73" y="72"/>
                  <a:pt x="74" y="71"/>
                  <a:pt x="74" y="71"/>
                </a:cubicBezTo>
                <a:cubicBezTo>
                  <a:pt x="83" y="78"/>
                  <a:pt x="83" y="78"/>
                  <a:pt x="83" y="78"/>
                </a:cubicBezTo>
                <a:cubicBezTo>
                  <a:pt x="75" y="88"/>
                  <a:pt x="62" y="95"/>
                  <a:pt x="48" y="95"/>
                </a:cubicBezTo>
                <a:cubicBezTo>
                  <a:pt x="22" y="95"/>
                  <a:pt x="0" y="73"/>
                  <a:pt x="0" y="47"/>
                </a:cubicBezTo>
                <a:cubicBezTo>
                  <a:pt x="0" y="21"/>
                  <a:pt x="22" y="0"/>
                  <a:pt x="48" y="0"/>
                </a:cubicBezTo>
                <a:cubicBezTo>
                  <a:pt x="61" y="0"/>
                  <a:pt x="73" y="5"/>
                  <a:pt x="81" y="14"/>
                </a:cubicBezTo>
                <a:cubicBezTo>
                  <a:pt x="95" y="0"/>
                  <a:pt x="95" y="0"/>
                  <a:pt x="95" y="0"/>
                </a:cubicBezTo>
                <a:lnTo>
                  <a:pt x="95" y="35"/>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Freeform 122"/>
          <p:cNvSpPr>
            <a:spLocks noEditPoints="1"/>
          </p:cNvSpPr>
          <p:nvPr/>
        </p:nvSpPr>
        <p:spPr bwMode="auto">
          <a:xfrm>
            <a:off x="9499170" y="3461388"/>
            <a:ext cx="249212" cy="252144"/>
          </a:xfrm>
          <a:custGeom>
            <a:avLst/>
            <a:gdLst>
              <a:gd name="T0" fmla="*/ 86 w 104"/>
              <a:gd name="T1" fmla="*/ 0 h 105"/>
              <a:gd name="T2" fmla="*/ 17 w 104"/>
              <a:gd name="T3" fmla="*/ 0 h 105"/>
              <a:gd name="T4" fmla="*/ 0 w 104"/>
              <a:gd name="T5" fmla="*/ 18 h 105"/>
              <a:gd name="T6" fmla="*/ 0 w 104"/>
              <a:gd name="T7" fmla="*/ 87 h 105"/>
              <a:gd name="T8" fmla="*/ 17 w 104"/>
              <a:gd name="T9" fmla="*/ 105 h 105"/>
              <a:gd name="T10" fmla="*/ 86 w 104"/>
              <a:gd name="T11" fmla="*/ 105 h 105"/>
              <a:gd name="T12" fmla="*/ 104 w 104"/>
              <a:gd name="T13" fmla="*/ 87 h 105"/>
              <a:gd name="T14" fmla="*/ 104 w 104"/>
              <a:gd name="T15" fmla="*/ 18 h 105"/>
              <a:gd name="T16" fmla="*/ 86 w 104"/>
              <a:gd name="T17" fmla="*/ 0 h 105"/>
              <a:gd name="T18" fmla="*/ 28 w 104"/>
              <a:gd name="T19" fmla="*/ 85 h 105"/>
              <a:gd name="T20" fmla="*/ 19 w 104"/>
              <a:gd name="T21" fmla="*/ 76 h 105"/>
              <a:gd name="T22" fmla="*/ 28 w 104"/>
              <a:gd name="T23" fmla="*/ 67 h 105"/>
              <a:gd name="T24" fmla="*/ 37 w 104"/>
              <a:gd name="T25" fmla="*/ 76 h 105"/>
              <a:gd name="T26" fmla="*/ 28 w 104"/>
              <a:gd name="T27" fmla="*/ 85 h 105"/>
              <a:gd name="T28" fmla="*/ 50 w 104"/>
              <a:gd name="T29" fmla="*/ 85 h 105"/>
              <a:gd name="T30" fmla="*/ 41 w 104"/>
              <a:gd name="T31" fmla="*/ 63 h 105"/>
              <a:gd name="T32" fmla="*/ 19 w 104"/>
              <a:gd name="T33" fmla="*/ 54 h 105"/>
              <a:gd name="T34" fmla="*/ 19 w 104"/>
              <a:gd name="T35" fmla="*/ 41 h 105"/>
              <a:gd name="T36" fmla="*/ 63 w 104"/>
              <a:gd name="T37" fmla="*/ 85 h 105"/>
              <a:gd name="T38" fmla="*/ 50 w 104"/>
              <a:gd name="T39" fmla="*/ 85 h 105"/>
              <a:gd name="T40" fmla="*/ 73 w 104"/>
              <a:gd name="T41" fmla="*/ 85 h 105"/>
              <a:gd name="T42" fmla="*/ 19 w 104"/>
              <a:gd name="T43" fmla="*/ 31 h 105"/>
              <a:gd name="T44" fmla="*/ 19 w 104"/>
              <a:gd name="T45" fmla="*/ 18 h 105"/>
              <a:gd name="T46" fmla="*/ 86 w 104"/>
              <a:gd name="T47" fmla="*/ 85 h 105"/>
              <a:gd name="T48" fmla="*/ 73 w 104"/>
              <a:gd name="T49" fmla="*/ 8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4" h="105">
                <a:moveTo>
                  <a:pt x="86" y="0"/>
                </a:moveTo>
                <a:cubicBezTo>
                  <a:pt x="17" y="0"/>
                  <a:pt x="17" y="0"/>
                  <a:pt x="17" y="0"/>
                </a:cubicBezTo>
                <a:cubicBezTo>
                  <a:pt x="7" y="0"/>
                  <a:pt x="0" y="8"/>
                  <a:pt x="0" y="18"/>
                </a:cubicBezTo>
                <a:cubicBezTo>
                  <a:pt x="0" y="87"/>
                  <a:pt x="0" y="87"/>
                  <a:pt x="0" y="87"/>
                </a:cubicBezTo>
                <a:cubicBezTo>
                  <a:pt x="0" y="97"/>
                  <a:pt x="7" y="105"/>
                  <a:pt x="17" y="105"/>
                </a:cubicBezTo>
                <a:cubicBezTo>
                  <a:pt x="86" y="105"/>
                  <a:pt x="86" y="105"/>
                  <a:pt x="86" y="105"/>
                </a:cubicBezTo>
                <a:cubicBezTo>
                  <a:pt x="96" y="105"/>
                  <a:pt x="104" y="97"/>
                  <a:pt x="104" y="87"/>
                </a:cubicBezTo>
                <a:cubicBezTo>
                  <a:pt x="104" y="18"/>
                  <a:pt x="104" y="18"/>
                  <a:pt x="104" y="18"/>
                </a:cubicBezTo>
                <a:cubicBezTo>
                  <a:pt x="104" y="8"/>
                  <a:pt x="96" y="0"/>
                  <a:pt x="86" y="0"/>
                </a:cubicBezTo>
                <a:close/>
                <a:moveTo>
                  <a:pt x="28" y="85"/>
                </a:moveTo>
                <a:cubicBezTo>
                  <a:pt x="23" y="85"/>
                  <a:pt x="19" y="81"/>
                  <a:pt x="19" y="76"/>
                </a:cubicBezTo>
                <a:cubicBezTo>
                  <a:pt x="19" y="71"/>
                  <a:pt x="23" y="67"/>
                  <a:pt x="28" y="67"/>
                </a:cubicBezTo>
                <a:cubicBezTo>
                  <a:pt x="33" y="67"/>
                  <a:pt x="37" y="71"/>
                  <a:pt x="37" y="76"/>
                </a:cubicBezTo>
                <a:cubicBezTo>
                  <a:pt x="37" y="81"/>
                  <a:pt x="33" y="85"/>
                  <a:pt x="28" y="85"/>
                </a:cubicBezTo>
                <a:close/>
                <a:moveTo>
                  <a:pt x="50" y="85"/>
                </a:moveTo>
                <a:cubicBezTo>
                  <a:pt x="50" y="77"/>
                  <a:pt x="47" y="69"/>
                  <a:pt x="41" y="63"/>
                </a:cubicBezTo>
                <a:cubicBezTo>
                  <a:pt x="35" y="57"/>
                  <a:pt x="27" y="54"/>
                  <a:pt x="19" y="54"/>
                </a:cubicBezTo>
                <a:cubicBezTo>
                  <a:pt x="19" y="41"/>
                  <a:pt x="19" y="41"/>
                  <a:pt x="19" y="41"/>
                </a:cubicBezTo>
                <a:cubicBezTo>
                  <a:pt x="43" y="41"/>
                  <a:pt x="63" y="61"/>
                  <a:pt x="63" y="85"/>
                </a:cubicBezTo>
                <a:cubicBezTo>
                  <a:pt x="50" y="85"/>
                  <a:pt x="50" y="85"/>
                  <a:pt x="50" y="85"/>
                </a:cubicBezTo>
                <a:close/>
                <a:moveTo>
                  <a:pt x="73" y="85"/>
                </a:moveTo>
                <a:cubicBezTo>
                  <a:pt x="73" y="55"/>
                  <a:pt x="49" y="31"/>
                  <a:pt x="19" y="31"/>
                </a:cubicBezTo>
                <a:cubicBezTo>
                  <a:pt x="19" y="18"/>
                  <a:pt x="19" y="18"/>
                  <a:pt x="19" y="18"/>
                </a:cubicBezTo>
                <a:cubicBezTo>
                  <a:pt x="56" y="18"/>
                  <a:pt x="86" y="48"/>
                  <a:pt x="86" y="85"/>
                </a:cubicBezTo>
                <a:cubicBezTo>
                  <a:pt x="73" y="85"/>
                  <a:pt x="73" y="85"/>
                  <a:pt x="73" y="85"/>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Freeform 123"/>
          <p:cNvSpPr>
            <a:spLocks noEditPoints="1"/>
          </p:cNvSpPr>
          <p:nvPr/>
        </p:nvSpPr>
        <p:spPr bwMode="auto">
          <a:xfrm>
            <a:off x="9478646" y="4436246"/>
            <a:ext cx="230155" cy="241882"/>
          </a:xfrm>
          <a:custGeom>
            <a:avLst/>
            <a:gdLst>
              <a:gd name="T0" fmla="*/ 41 w 96"/>
              <a:gd name="T1" fmla="*/ 6 h 101"/>
              <a:gd name="T2" fmla="*/ 42 w 96"/>
              <a:gd name="T3" fmla="*/ 2 h 101"/>
              <a:gd name="T4" fmla="*/ 36 w 96"/>
              <a:gd name="T5" fmla="*/ 0 h 101"/>
              <a:gd name="T6" fmla="*/ 35 w 96"/>
              <a:gd name="T7" fmla="*/ 7 h 101"/>
              <a:gd name="T8" fmla="*/ 0 w 96"/>
              <a:gd name="T9" fmla="*/ 54 h 101"/>
              <a:gd name="T10" fmla="*/ 96 w 96"/>
              <a:gd name="T11" fmla="*/ 54 h 101"/>
              <a:gd name="T12" fmla="*/ 33 w 96"/>
              <a:gd name="T13" fmla="*/ 4 h 101"/>
              <a:gd name="T14" fmla="*/ 38 w 96"/>
              <a:gd name="T15" fmla="*/ 1 h 101"/>
              <a:gd name="T16" fmla="*/ 40 w 96"/>
              <a:gd name="T17" fmla="*/ 5 h 101"/>
              <a:gd name="T18" fmla="*/ 35 w 96"/>
              <a:gd name="T19" fmla="*/ 6 h 101"/>
              <a:gd name="T20" fmla="*/ 73 w 96"/>
              <a:gd name="T21" fmla="*/ 79 h 101"/>
              <a:gd name="T22" fmla="*/ 54 w 96"/>
              <a:gd name="T23" fmla="*/ 81 h 101"/>
              <a:gd name="T24" fmla="*/ 48 w 96"/>
              <a:gd name="T25" fmla="*/ 90 h 101"/>
              <a:gd name="T26" fmla="*/ 13 w 96"/>
              <a:gd name="T27" fmla="*/ 64 h 101"/>
              <a:gd name="T28" fmla="*/ 12 w 96"/>
              <a:gd name="T29" fmla="*/ 58 h 101"/>
              <a:gd name="T30" fmla="*/ 22 w 96"/>
              <a:gd name="T31" fmla="*/ 28 h 101"/>
              <a:gd name="T32" fmla="*/ 42 w 96"/>
              <a:gd name="T33" fmla="*/ 26 h 101"/>
              <a:gd name="T34" fmla="*/ 48 w 96"/>
              <a:gd name="T35" fmla="*/ 17 h 101"/>
              <a:gd name="T36" fmla="*/ 83 w 96"/>
              <a:gd name="T37" fmla="*/ 43 h 101"/>
              <a:gd name="T38" fmla="*/ 84 w 96"/>
              <a:gd name="T39" fmla="*/ 49 h 101"/>
              <a:gd name="T40" fmla="*/ 73 w 96"/>
              <a:gd name="T41" fmla="*/ 79 h 101"/>
              <a:gd name="T42" fmla="*/ 53 w 96"/>
              <a:gd name="T43" fmla="*/ 44 h 101"/>
              <a:gd name="T44" fmla="*/ 43 w 96"/>
              <a:gd name="T45" fmla="*/ 32 h 101"/>
              <a:gd name="T46" fmla="*/ 40 w 96"/>
              <a:gd name="T47" fmla="*/ 46 h 101"/>
              <a:gd name="T48" fmla="*/ 38 w 96"/>
              <a:gd name="T49" fmla="*/ 49 h 101"/>
              <a:gd name="T50" fmla="*/ 26 w 96"/>
              <a:gd name="T51" fmla="*/ 58 h 101"/>
              <a:gd name="T52" fmla="*/ 38 w 96"/>
              <a:gd name="T53" fmla="*/ 59 h 101"/>
              <a:gd name="T54" fmla="*/ 43 w 96"/>
              <a:gd name="T55" fmla="*/ 63 h 101"/>
              <a:gd name="T56" fmla="*/ 53 w 96"/>
              <a:gd name="T57" fmla="*/ 75 h 101"/>
              <a:gd name="T58" fmla="*/ 56 w 96"/>
              <a:gd name="T59" fmla="*/ 61 h 101"/>
              <a:gd name="T60" fmla="*/ 58 w 96"/>
              <a:gd name="T61" fmla="*/ 58 h 101"/>
              <a:gd name="T62" fmla="*/ 70 w 96"/>
              <a:gd name="T63" fmla="*/ 49 h 101"/>
              <a:gd name="T64" fmla="*/ 58 w 96"/>
              <a:gd name="T65" fmla="*/ 48 h 101"/>
              <a:gd name="T66" fmla="*/ 48 w 96"/>
              <a:gd name="T67" fmla="*/ 44 h 101"/>
              <a:gd name="T68" fmla="*/ 48 w 96"/>
              <a:gd name="T69" fmla="*/ 44 h 101"/>
              <a:gd name="T70" fmla="*/ 48 w 96"/>
              <a:gd name="T71" fmla="*/ 44 h 101"/>
              <a:gd name="T72" fmla="*/ 49 w 96"/>
              <a:gd name="T73" fmla="*/ 44 h 101"/>
              <a:gd name="T74" fmla="*/ 52 w 96"/>
              <a:gd name="T75" fmla="*/ 45 h 101"/>
              <a:gd name="T76" fmla="*/ 39 w 96"/>
              <a:gd name="T77" fmla="*/ 57 h 101"/>
              <a:gd name="T78" fmla="*/ 46 w 96"/>
              <a:gd name="T79" fmla="*/ 44 h 101"/>
              <a:gd name="T80" fmla="*/ 53 w 96"/>
              <a:gd name="T81" fmla="*/ 62 h 101"/>
              <a:gd name="T82" fmla="*/ 50 w 96"/>
              <a:gd name="T83" fmla="*/ 63 h 101"/>
              <a:gd name="T84" fmla="*/ 47 w 96"/>
              <a:gd name="T85" fmla="*/ 63 h 101"/>
              <a:gd name="T86" fmla="*/ 47 w 96"/>
              <a:gd name="T87" fmla="*/ 63 h 101"/>
              <a:gd name="T88" fmla="*/ 51 w 96"/>
              <a:gd name="T89" fmla="*/ 57 h 101"/>
              <a:gd name="T90" fmla="*/ 57 w 96"/>
              <a:gd name="T91" fmla="*/ 5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1">
                <a:moveTo>
                  <a:pt x="48" y="6"/>
                </a:moveTo>
                <a:cubicBezTo>
                  <a:pt x="46" y="6"/>
                  <a:pt x="43" y="6"/>
                  <a:pt x="41" y="6"/>
                </a:cubicBezTo>
                <a:cubicBezTo>
                  <a:pt x="41" y="6"/>
                  <a:pt x="41" y="6"/>
                  <a:pt x="41" y="6"/>
                </a:cubicBezTo>
                <a:cubicBezTo>
                  <a:pt x="42" y="5"/>
                  <a:pt x="43" y="4"/>
                  <a:pt x="42" y="2"/>
                </a:cubicBezTo>
                <a:cubicBezTo>
                  <a:pt x="42" y="1"/>
                  <a:pt x="40" y="0"/>
                  <a:pt x="38" y="0"/>
                </a:cubicBezTo>
                <a:cubicBezTo>
                  <a:pt x="37" y="0"/>
                  <a:pt x="37" y="0"/>
                  <a:pt x="36" y="0"/>
                </a:cubicBezTo>
                <a:cubicBezTo>
                  <a:pt x="33" y="0"/>
                  <a:pt x="31" y="3"/>
                  <a:pt x="32" y="5"/>
                </a:cubicBezTo>
                <a:cubicBezTo>
                  <a:pt x="32" y="6"/>
                  <a:pt x="33" y="7"/>
                  <a:pt x="35" y="7"/>
                </a:cubicBezTo>
                <a:cubicBezTo>
                  <a:pt x="35" y="8"/>
                  <a:pt x="35" y="8"/>
                  <a:pt x="35" y="8"/>
                </a:cubicBezTo>
                <a:cubicBezTo>
                  <a:pt x="15" y="13"/>
                  <a:pt x="0" y="32"/>
                  <a:pt x="0" y="54"/>
                </a:cubicBezTo>
                <a:cubicBezTo>
                  <a:pt x="0" y="80"/>
                  <a:pt x="22" y="101"/>
                  <a:pt x="48" y="101"/>
                </a:cubicBezTo>
                <a:cubicBezTo>
                  <a:pt x="74" y="101"/>
                  <a:pt x="96" y="80"/>
                  <a:pt x="96" y="54"/>
                </a:cubicBezTo>
                <a:cubicBezTo>
                  <a:pt x="96" y="27"/>
                  <a:pt x="74" y="6"/>
                  <a:pt x="48" y="6"/>
                </a:cubicBezTo>
                <a:close/>
                <a:moveTo>
                  <a:pt x="33" y="4"/>
                </a:moveTo>
                <a:cubicBezTo>
                  <a:pt x="33" y="3"/>
                  <a:pt x="35" y="2"/>
                  <a:pt x="37" y="1"/>
                </a:cubicBezTo>
                <a:cubicBezTo>
                  <a:pt x="37" y="1"/>
                  <a:pt x="37" y="1"/>
                  <a:pt x="38" y="1"/>
                </a:cubicBezTo>
                <a:cubicBezTo>
                  <a:pt x="39" y="1"/>
                  <a:pt x="41" y="2"/>
                  <a:pt x="41" y="3"/>
                </a:cubicBezTo>
                <a:cubicBezTo>
                  <a:pt x="41" y="4"/>
                  <a:pt x="41" y="4"/>
                  <a:pt x="40" y="5"/>
                </a:cubicBezTo>
                <a:cubicBezTo>
                  <a:pt x="39" y="4"/>
                  <a:pt x="38" y="4"/>
                  <a:pt x="37" y="4"/>
                </a:cubicBezTo>
                <a:cubicBezTo>
                  <a:pt x="36" y="5"/>
                  <a:pt x="36" y="5"/>
                  <a:pt x="35" y="6"/>
                </a:cubicBezTo>
                <a:cubicBezTo>
                  <a:pt x="34" y="6"/>
                  <a:pt x="33" y="5"/>
                  <a:pt x="33" y="4"/>
                </a:cubicBezTo>
                <a:close/>
                <a:moveTo>
                  <a:pt x="73" y="79"/>
                </a:moveTo>
                <a:cubicBezTo>
                  <a:pt x="69" y="84"/>
                  <a:pt x="64" y="87"/>
                  <a:pt x="58" y="88"/>
                </a:cubicBezTo>
                <a:cubicBezTo>
                  <a:pt x="54" y="81"/>
                  <a:pt x="54" y="81"/>
                  <a:pt x="54" y="81"/>
                </a:cubicBezTo>
                <a:cubicBezTo>
                  <a:pt x="53" y="89"/>
                  <a:pt x="53" y="89"/>
                  <a:pt x="53" y="89"/>
                </a:cubicBezTo>
                <a:cubicBezTo>
                  <a:pt x="51" y="90"/>
                  <a:pt x="50" y="90"/>
                  <a:pt x="48" y="90"/>
                </a:cubicBezTo>
                <a:cubicBezTo>
                  <a:pt x="38" y="90"/>
                  <a:pt x="29" y="86"/>
                  <a:pt x="22" y="79"/>
                </a:cubicBezTo>
                <a:cubicBezTo>
                  <a:pt x="18" y="75"/>
                  <a:pt x="15" y="70"/>
                  <a:pt x="13" y="64"/>
                </a:cubicBezTo>
                <a:cubicBezTo>
                  <a:pt x="20" y="60"/>
                  <a:pt x="20" y="60"/>
                  <a:pt x="20" y="60"/>
                </a:cubicBezTo>
                <a:cubicBezTo>
                  <a:pt x="12" y="58"/>
                  <a:pt x="12" y="58"/>
                  <a:pt x="12" y="58"/>
                </a:cubicBezTo>
                <a:cubicBezTo>
                  <a:pt x="12" y="57"/>
                  <a:pt x="12" y="55"/>
                  <a:pt x="12" y="54"/>
                </a:cubicBezTo>
                <a:cubicBezTo>
                  <a:pt x="12" y="44"/>
                  <a:pt x="15" y="35"/>
                  <a:pt x="22" y="28"/>
                </a:cubicBezTo>
                <a:cubicBezTo>
                  <a:pt x="27" y="24"/>
                  <a:pt x="32" y="21"/>
                  <a:pt x="38" y="19"/>
                </a:cubicBezTo>
                <a:cubicBezTo>
                  <a:pt x="42" y="26"/>
                  <a:pt x="42" y="26"/>
                  <a:pt x="42" y="26"/>
                </a:cubicBezTo>
                <a:cubicBezTo>
                  <a:pt x="43" y="18"/>
                  <a:pt x="43" y="18"/>
                  <a:pt x="43" y="18"/>
                </a:cubicBezTo>
                <a:cubicBezTo>
                  <a:pt x="45" y="18"/>
                  <a:pt x="46" y="17"/>
                  <a:pt x="48" y="17"/>
                </a:cubicBezTo>
                <a:cubicBezTo>
                  <a:pt x="58" y="17"/>
                  <a:pt x="67" y="21"/>
                  <a:pt x="73" y="28"/>
                </a:cubicBezTo>
                <a:cubicBezTo>
                  <a:pt x="78" y="32"/>
                  <a:pt x="81" y="38"/>
                  <a:pt x="83" y="43"/>
                </a:cubicBezTo>
                <a:cubicBezTo>
                  <a:pt x="76" y="48"/>
                  <a:pt x="76" y="48"/>
                  <a:pt x="76" y="48"/>
                </a:cubicBezTo>
                <a:cubicBezTo>
                  <a:pt x="84" y="49"/>
                  <a:pt x="84" y="49"/>
                  <a:pt x="84" y="49"/>
                </a:cubicBezTo>
                <a:cubicBezTo>
                  <a:pt x="84" y="50"/>
                  <a:pt x="84" y="52"/>
                  <a:pt x="84" y="54"/>
                </a:cubicBezTo>
                <a:cubicBezTo>
                  <a:pt x="84" y="63"/>
                  <a:pt x="80" y="72"/>
                  <a:pt x="73" y="79"/>
                </a:cubicBezTo>
                <a:close/>
                <a:moveTo>
                  <a:pt x="73" y="29"/>
                </a:moveTo>
                <a:cubicBezTo>
                  <a:pt x="53" y="44"/>
                  <a:pt x="53" y="44"/>
                  <a:pt x="53" y="44"/>
                </a:cubicBezTo>
                <a:cubicBezTo>
                  <a:pt x="52" y="43"/>
                  <a:pt x="50" y="43"/>
                  <a:pt x="48" y="42"/>
                </a:cubicBezTo>
                <a:cubicBezTo>
                  <a:pt x="43" y="32"/>
                  <a:pt x="43" y="32"/>
                  <a:pt x="43" y="32"/>
                </a:cubicBezTo>
                <a:cubicBezTo>
                  <a:pt x="43" y="44"/>
                  <a:pt x="43" y="44"/>
                  <a:pt x="43" y="44"/>
                </a:cubicBezTo>
                <a:cubicBezTo>
                  <a:pt x="42" y="44"/>
                  <a:pt x="40" y="45"/>
                  <a:pt x="40" y="46"/>
                </a:cubicBezTo>
                <a:cubicBezTo>
                  <a:pt x="33" y="44"/>
                  <a:pt x="33" y="44"/>
                  <a:pt x="33" y="44"/>
                </a:cubicBezTo>
                <a:cubicBezTo>
                  <a:pt x="38" y="49"/>
                  <a:pt x="38" y="49"/>
                  <a:pt x="38" y="49"/>
                </a:cubicBezTo>
                <a:cubicBezTo>
                  <a:pt x="37" y="50"/>
                  <a:pt x="37" y="52"/>
                  <a:pt x="37" y="53"/>
                </a:cubicBezTo>
                <a:cubicBezTo>
                  <a:pt x="26" y="58"/>
                  <a:pt x="26" y="58"/>
                  <a:pt x="26" y="58"/>
                </a:cubicBezTo>
                <a:cubicBezTo>
                  <a:pt x="38" y="59"/>
                  <a:pt x="38" y="59"/>
                  <a:pt x="38" y="59"/>
                </a:cubicBezTo>
                <a:cubicBezTo>
                  <a:pt x="38" y="59"/>
                  <a:pt x="38" y="59"/>
                  <a:pt x="38" y="59"/>
                </a:cubicBezTo>
                <a:cubicBezTo>
                  <a:pt x="23" y="78"/>
                  <a:pt x="23" y="78"/>
                  <a:pt x="23" y="78"/>
                </a:cubicBezTo>
                <a:cubicBezTo>
                  <a:pt x="43" y="63"/>
                  <a:pt x="43" y="63"/>
                  <a:pt x="43" y="63"/>
                </a:cubicBezTo>
                <a:cubicBezTo>
                  <a:pt x="44" y="64"/>
                  <a:pt x="46" y="65"/>
                  <a:pt x="47" y="65"/>
                </a:cubicBezTo>
                <a:cubicBezTo>
                  <a:pt x="53" y="75"/>
                  <a:pt x="53" y="75"/>
                  <a:pt x="53" y="75"/>
                </a:cubicBezTo>
                <a:cubicBezTo>
                  <a:pt x="53" y="64"/>
                  <a:pt x="53" y="64"/>
                  <a:pt x="53" y="64"/>
                </a:cubicBezTo>
                <a:cubicBezTo>
                  <a:pt x="54" y="63"/>
                  <a:pt x="55" y="62"/>
                  <a:pt x="56" y="61"/>
                </a:cubicBezTo>
                <a:cubicBezTo>
                  <a:pt x="63" y="63"/>
                  <a:pt x="63" y="63"/>
                  <a:pt x="63" y="63"/>
                </a:cubicBezTo>
                <a:cubicBezTo>
                  <a:pt x="58" y="58"/>
                  <a:pt x="58" y="58"/>
                  <a:pt x="58" y="58"/>
                </a:cubicBezTo>
                <a:cubicBezTo>
                  <a:pt x="59" y="57"/>
                  <a:pt x="59" y="56"/>
                  <a:pt x="59" y="54"/>
                </a:cubicBezTo>
                <a:cubicBezTo>
                  <a:pt x="70" y="49"/>
                  <a:pt x="70" y="49"/>
                  <a:pt x="70" y="49"/>
                </a:cubicBezTo>
                <a:cubicBezTo>
                  <a:pt x="58" y="49"/>
                  <a:pt x="58" y="49"/>
                  <a:pt x="58" y="49"/>
                </a:cubicBezTo>
                <a:cubicBezTo>
                  <a:pt x="58" y="49"/>
                  <a:pt x="58" y="49"/>
                  <a:pt x="58" y="48"/>
                </a:cubicBezTo>
                <a:lnTo>
                  <a:pt x="73" y="29"/>
                </a:lnTo>
                <a:close/>
                <a:moveTo>
                  <a:pt x="48" y="44"/>
                </a:moveTo>
                <a:cubicBezTo>
                  <a:pt x="48" y="44"/>
                  <a:pt x="48" y="44"/>
                  <a:pt x="48" y="44"/>
                </a:cubicBezTo>
                <a:cubicBezTo>
                  <a:pt x="48" y="44"/>
                  <a:pt x="48" y="44"/>
                  <a:pt x="48" y="44"/>
                </a:cubicBezTo>
                <a:close/>
                <a:moveTo>
                  <a:pt x="46" y="44"/>
                </a:moveTo>
                <a:cubicBezTo>
                  <a:pt x="47" y="44"/>
                  <a:pt x="47" y="44"/>
                  <a:pt x="48" y="44"/>
                </a:cubicBezTo>
                <a:cubicBezTo>
                  <a:pt x="48" y="44"/>
                  <a:pt x="49" y="44"/>
                  <a:pt x="49" y="44"/>
                </a:cubicBezTo>
                <a:cubicBezTo>
                  <a:pt x="49" y="44"/>
                  <a:pt x="49" y="44"/>
                  <a:pt x="49" y="44"/>
                </a:cubicBezTo>
                <a:cubicBezTo>
                  <a:pt x="49" y="44"/>
                  <a:pt x="49" y="44"/>
                  <a:pt x="49" y="44"/>
                </a:cubicBezTo>
                <a:cubicBezTo>
                  <a:pt x="50" y="44"/>
                  <a:pt x="51" y="44"/>
                  <a:pt x="52" y="45"/>
                </a:cubicBezTo>
                <a:cubicBezTo>
                  <a:pt x="45" y="50"/>
                  <a:pt x="45" y="50"/>
                  <a:pt x="45" y="50"/>
                </a:cubicBezTo>
                <a:cubicBezTo>
                  <a:pt x="39" y="57"/>
                  <a:pt x="39" y="57"/>
                  <a:pt x="39" y="57"/>
                </a:cubicBezTo>
                <a:cubicBezTo>
                  <a:pt x="39" y="57"/>
                  <a:pt x="39" y="56"/>
                  <a:pt x="39" y="56"/>
                </a:cubicBezTo>
                <a:cubicBezTo>
                  <a:pt x="37" y="50"/>
                  <a:pt x="41" y="45"/>
                  <a:pt x="46" y="44"/>
                </a:cubicBezTo>
                <a:close/>
                <a:moveTo>
                  <a:pt x="53" y="62"/>
                </a:moveTo>
                <a:cubicBezTo>
                  <a:pt x="53" y="62"/>
                  <a:pt x="53" y="62"/>
                  <a:pt x="53" y="62"/>
                </a:cubicBezTo>
                <a:cubicBezTo>
                  <a:pt x="53" y="62"/>
                  <a:pt x="53" y="62"/>
                  <a:pt x="53" y="62"/>
                </a:cubicBezTo>
                <a:cubicBezTo>
                  <a:pt x="52" y="62"/>
                  <a:pt x="51" y="63"/>
                  <a:pt x="50" y="63"/>
                </a:cubicBezTo>
                <a:cubicBezTo>
                  <a:pt x="49" y="63"/>
                  <a:pt x="49" y="63"/>
                  <a:pt x="48" y="63"/>
                </a:cubicBezTo>
                <a:cubicBezTo>
                  <a:pt x="47" y="63"/>
                  <a:pt x="47" y="63"/>
                  <a:pt x="47" y="63"/>
                </a:cubicBezTo>
                <a:cubicBezTo>
                  <a:pt x="47" y="63"/>
                  <a:pt x="47" y="63"/>
                  <a:pt x="47" y="63"/>
                </a:cubicBezTo>
                <a:cubicBezTo>
                  <a:pt x="47" y="63"/>
                  <a:pt x="47" y="63"/>
                  <a:pt x="47" y="63"/>
                </a:cubicBezTo>
                <a:cubicBezTo>
                  <a:pt x="46" y="63"/>
                  <a:pt x="45" y="63"/>
                  <a:pt x="44" y="62"/>
                </a:cubicBezTo>
                <a:cubicBezTo>
                  <a:pt x="51" y="57"/>
                  <a:pt x="51" y="57"/>
                  <a:pt x="51" y="57"/>
                </a:cubicBezTo>
                <a:cubicBezTo>
                  <a:pt x="57" y="50"/>
                  <a:pt x="57" y="50"/>
                  <a:pt x="57" y="50"/>
                </a:cubicBezTo>
                <a:cubicBezTo>
                  <a:pt x="57" y="50"/>
                  <a:pt x="57" y="51"/>
                  <a:pt x="57" y="52"/>
                </a:cubicBezTo>
                <a:cubicBezTo>
                  <a:pt x="58" y="56"/>
                  <a:pt x="56" y="60"/>
                  <a:pt x="53" y="62"/>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7" name="Freeform 124"/>
          <p:cNvSpPr/>
          <p:nvPr/>
        </p:nvSpPr>
        <p:spPr bwMode="auto">
          <a:xfrm>
            <a:off x="9387757" y="3761908"/>
            <a:ext cx="255076" cy="255076"/>
          </a:xfrm>
          <a:custGeom>
            <a:avLst/>
            <a:gdLst>
              <a:gd name="T0" fmla="*/ 90 w 107"/>
              <a:gd name="T1" fmla="*/ 74 h 107"/>
              <a:gd name="T2" fmla="*/ 78 w 107"/>
              <a:gd name="T3" fmla="*/ 79 h 107"/>
              <a:gd name="T4" fmla="*/ 33 w 107"/>
              <a:gd name="T5" fmla="*/ 56 h 107"/>
              <a:gd name="T6" fmla="*/ 34 w 107"/>
              <a:gd name="T7" fmla="*/ 54 h 107"/>
              <a:gd name="T8" fmla="*/ 33 w 107"/>
              <a:gd name="T9" fmla="*/ 51 h 107"/>
              <a:gd name="T10" fmla="*/ 78 w 107"/>
              <a:gd name="T11" fmla="*/ 29 h 107"/>
              <a:gd name="T12" fmla="*/ 90 w 107"/>
              <a:gd name="T13" fmla="*/ 34 h 107"/>
              <a:gd name="T14" fmla="*/ 107 w 107"/>
              <a:gd name="T15" fmla="*/ 17 h 107"/>
              <a:gd name="T16" fmla="*/ 90 w 107"/>
              <a:gd name="T17" fmla="*/ 0 h 107"/>
              <a:gd name="T18" fmla="*/ 74 w 107"/>
              <a:gd name="T19" fmla="*/ 17 h 107"/>
              <a:gd name="T20" fmla="*/ 74 w 107"/>
              <a:gd name="T21" fmla="*/ 20 h 107"/>
              <a:gd name="T22" fmla="*/ 29 w 107"/>
              <a:gd name="T23" fmla="*/ 42 h 107"/>
              <a:gd name="T24" fmla="*/ 17 w 107"/>
              <a:gd name="T25" fmla="*/ 37 h 107"/>
              <a:gd name="T26" fmla="*/ 0 w 107"/>
              <a:gd name="T27" fmla="*/ 54 h 107"/>
              <a:gd name="T28" fmla="*/ 17 w 107"/>
              <a:gd name="T29" fmla="*/ 70 h 107"/>
              <a:gd name="T30" fmla="*/ 29 w 107"/>
              <a:gd name="T31" fmla="*/ 65 h 107"/>
              <a:gd name="T32" fmla="*/ 74 w 107"/>
              <a:gd name="T33" fmla="*/ 88 h 107"/>
              <a:gd name="T34" fmla="*/ 74 w 107"/>
              <a:gd name="T35" fmla="*/ 90 h 107"/>
              <a:gd name="T36" fmla="*/ 90 w 107"/>
              <a:gd name="T37" fmla="*/ 107 h 107"/>
              <a:gd name="T38" fmla="*/ 107 w 107"/>
              <a:gd name="T39" fmla="*/ 90 h 107"/>
              <a:gd name="T40" fmla="*/ 90 w 107"/>
              <a:gd name="T41" fmla="*/ 7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07">
                <a:moveTo>
                  <a:pt x="90" y="74"/>
                </a:moveTo>
                <a:cubicBezTo>
                  <a:pt x="86" y="74"/>
                  <a:pt x="81" y="76"/>
                  <a:pt x="78" y="79"/>
                </a:cubicBezTo>
                <a:cubicBezTo>
                  <a:pt x="33" y="56"/>
                  <a:pt x="33" y="56"/>
                  <a:pt x="33" y="56"/>
                </a:cubicBezTo>
                <a:cubicBezTo>
                  <a:pt x="34" y="56"/>
                  <a:pt x="34" y="55"/>
                  <a:pt x="34" y="54"/>
                </a:cubicBezTo>
                <a:cubicBezTo>
                  <a:pt x="34" y="53"/>
                  <a:pt x="34" y="52"/>
                  <a:pt x="33" y="51"/>
                </a:cubicBezTo>
                <a:cubicBezTo>
                  <a:pt x="78" y="29"/>
                  <a:pt x="78" y="29"/>
                  <a:pt x="78" y="29"/>
                </a:cubicBezTo>
                <a:cubicBezTo>
                  <a:pt x="81" y="32"/>
                  <a:pt x="86" y="34"/>
                  <a:pt x="90" y="34"/>
                </a:cubicBezTo>
                <a:cubicBezTo>
                  <a:pt x="100" y="34"/>
                  <a:pt x="107" y="26"/>
                  <a:pt x="107" y="17"/>
                </a:cubicBezTo>
                <a:cubicBezTo>
                  <a:pt x="107" y="8"/>
                  <a:pt x="100" y="0"/>
                  <a:pt x="90" y="0"/>
                </a:cubicBezTo>
                <a:cubicBezTo>
                  <a:pt x="81" y="0"/>
                  <a:pt x="74" y="8"/>
                  <a:pt x="74" y="17"/>
                </a:cubicBezTo>
                <a:cubicBezTo>
                  <a:pt x="74" y="18"/>
                  <a:pt x="74" y="19"/>
                  <a:pt x="74" y="20"/>
                </a:cubicBezTo>
                <a:cubicBezTo>
                  <a:pt x="29" y="42"/>
                  <a:pt x="29" y="42"/>
                  <a:pt x="29" y="42"/>
                </a:cubicBezTo>
                <a:cubicBezTo>
                  <a:pt x="26" y="39"/>
                  <a:pt x="22" y="37"/>
                  <a:pt x="17" y="37"/>
                </a:cubicBezTo>
                <a:cubicBezTo>
                  <a:pt x="8" y="37"/>
                  <a:pt x="0" y="45"/>
                  <a:pt x="0" y="54"/>
                </a:cubicBezTo>
                <a:cubicBezTo>
                  <a:pt x="0" y="63"/>
                  <a:pt x="8" y="70"/>
                  <a:pt x="17" y="70"/>
                </a:cubicBezTo>
                <a:cubicBezTo>
                  <a:pt x="22" y="70"/>
                  <a:pt x="26" y="68"/>
                  <a:pt x="29" y="65"/>
                </a:cubicBezTo>
                <a:cubicBezTo>
                  <a:pt x="74" y="88"/>
                  <a:pt x="74" y="88"/>
                  <a:pt x="74" y="88"/>
                </a:cubicBezTo>
                <a:cubicBezTo>
                  <a:pt x="74" y="89"/>
                  <a:pt x="74" y="90"/>
                  <a:pt x="74" y="90"/>
                </a:cubicBezTo>
                <a:cubicBezTo>
                  <a:pt x="74" y="100"/>
                  <a:pt x="81" y="107"/>
                  <a:pt x="90" y="107"/>
                </a:cubicBezTo>
                <a:cubicBezTo>
                  <a:pt x="100" y="107"/>
                  <a:pt x="107" y="100"/>
                  <a:pt x="107" y="90"/>
                </a:cubicBezTo>
                <a:cubicBezTo>
                  <a:pt x="107" y="81"/>
                  <a:pt x="100" y="74"/>
                  <a:pt x="90" y="74"/>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Freeform 125"/>
          <p:cNvSpPr>
            <a:spLocks noEditPoints="1"/>
          </p:cNvSpPr>
          <p:nvPr/>
        </p:nvSpPr>
        <p:spPr bwMode="auto">
          <a:xfrm>
            <a:off x="9471316" y="3159402"/>
            <a:ext cx="243349" cy="263871"/>
          </a:xfrm>
          <a:custGeom>
            <a:avLst/>
            <a:gdLst>
              <a:gd name="T0" fmla="*/ 13 w 102"/>
              <a:gd name="T1" fmla="*/ 100 h 110"/>
              <a:gd name="T2" fmla="*/ 24 w 102"/>
              <a:gd name="T3" fmla="*/ 110 h 110"/>
              <a:gd name="T4" fmla="*/ 34 w 102"/>
              <a:gd name="T5" fmla="*/ 100 h 110"/>
              <a:gd name="T6" fmla="*/ 34 w 102"/>
              <a:gd name="T7" fmla="*/ 100 h 110"/>
              <a:gd name="T8" fmla="*/ 24 w 102"/>
              <a:gd name="T9" fmla="*/ 89 h 110"/>
              <a:gd name="T10" fmla="*/ 13 w 102"/>
              <a:gd name="T11" fmla="*/ 100 h 110"/>
              <a:gd name="T12" fmla="*/ 82 w 102"/>
              <a:gd name="T13" fmla="*/ 100 h 110"/>
              <a:gd name="T14" fmla="*/ 92 w 102"/>
              <a:gd name="T15" fmla="*/ 110 h 110"/>
              <a:gd name="T16" fmla="*/ 102 w 102"/>
              <a:gd name="T17" fmla="*/ 100 h 110"/>
              <a:gd name="T18" fmla="*/ 102 w 102"/>
              <a:gd name="T19" fmla="*/ 100 h 110"/>
              <a:gd name="T20" fmla="*/ 92 w 102"/>
              <a:gd name="T21" fmla="*/ 89 h 110"/>
              <a:gd name="T22" fmla="*/ 82 w 102"/>
              <a:gd name="T23" fmla="*/ 100 h 110"/>
              <a:gd name="T24" fmla="*/ 102 w 102"/>
              <a:gd name="T25" fmla="*/ 55 h 110"/>
              <a:gd name="T26" fmla="*/ 102 w 102"/>
              <a:gd name="T27" fmla="*/ 14 h 110"/>
              <a:gd name="T28" fmla="*/ 13 w 102"/>
              <a:gd name="T29" fmla="*/ 14 h 110"/>
              <a:gd name="T30" fmla="*/ 0 w 102"/>
              <a:gd name="T31" fmla="*/ 0 h 110"/>
              <a:gd name="T32" fmla="*/ 0 w 102"/>
              <a:gd name="T33" fmla="*/ 7 h 110"/>
              <a:gd name="T34" fmla="*/ 7 w 102"/>
              <a:gd name="T35" fmla="*/ 14 h 110"/>
              <a:gd name="T36" fmla="*/ 12 w 102"/>
              <a:gd name="T37" fmla="*/ 58 h 110"/>
              <a:gd name="T38" fmla="*/ 7 w 102"/>
              <a:gd name="T39" fmla="*/ 69 h 110"/>
              <a:gd name="T40" fmla="*/ 20 w 102"/>
              <a:gd name="T41" fmla="*/ 82 h 110"/>
              <a:gd name="T42" fmla="*/ 102 w 102"/>
              <a:gd name="T43" fmla="*/ 82 h 110"/>
              <a:gd name="T44" fmla="*/ 102 w 102"/>
              <a:gd name="T45" fmla="*/ 76 h 110"/>
              <a:gd name="T46" fmla="*/ 20 w 102"/>
              <a:gd name="T47" fmla="*/ 76 h 110"/>
              <a:gd name="T48" fmla="*/ 13 w 102"/>
              <a:gd name="T49" fmla="*/ 69 h 110"/>
              <a:gd name="T50" fmla="*/ 13 w 102"/>
              <a:gd name="T51" fmla="*/ 69 h 110"/>
              <a:gd name="T52" fmla="*/ 102 w 102"/>
              <a:gd name="T53" fmla="*/ 5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2" h="110">
                <a:moveTo>
                  <a:pt x="13" y="100"/>
                </a:moveTo>
                <a:cubicBezTo>
                  <a:pt x="13" y="105"/>
                  <a:pt x="18" y="110"/>
                  <a:pt x="24" y="110"/>
                </a:cubicBezTo>
                <a:cubicBezTo>
                  <a:pt x="29" y="110"/>
                  <a:pt x="34" y="105"/>
                  <a:pt x="34" y="100"/>
                </a:cubicBezTo>
                <a:cubicBezTo>
                  <a:pt x="34" y="100"/>
                  <a:pt x="34" y="100"/>
                  <a:pt x="34" y="100"/>
                </a:cubicBezTo>
                <a:cubicBezTo>
                  <a:pt x="34" y="94"/>
                  <a:pt x="29" y="89"/>
                  <a:pt x="24" y="89"/>
                </a:cubicBezTo>
                <a:cubicBezTo>
                  <a:pt x="18" y="89"/>
                  <a:pt x="13" y="94"/>
                  <a:pt x="13" y="100"/>
                </a:cubicBezTo>
                <a:close/>
                <a:moveTo>
                  <a:pt x="82" y="100"/>
                </a:moveTo>
                <a:cubicBezTo>
                  <a:pt x="82" y="105"/>
                  <a:pt x="86" y="110"/>
                  <a:pt x="92" y="110"/>
                </a:cubicBezTo>
                <a:cubicBezTo>
                  <a:pt x="98" y="110"/>
                  <a:pt x="102" y="105"/>
                  <a:pt x="102" y="100"/>
                </a:cubicBezTo>
                <a:cubicBezTo>
                  <a:pt x="102" y="100"/>
                  <a:pt x="102" y="100"/>
                  <a:pt x="102" y="100"/>
                </a:cubicBezTo>
                <a:cubicBezTo>
                  <a:pt x="102" y="94"/>
                  <a:pt x="98" y="89"/>
                  <a:pt x="92" y="89"/>
                </a:cubicBezTo>
                <a:cubicBezTo>
                  <a:pt x="86" y="89"/>
                  <a:pt x="82" y="94"/>
                  <a:pt x="82" y="100"/>
                </a:cubicBezTo>
                <a:close/>
                <a:moveTo>
                  <a:pt x="102" y="55"/>
                </a:moveTo>
                <a:cubicBezTo>
                  <a:pt x="102" y="14"/>
                  <a:pt x="102" y="14"/>
                  <a:pt x="102" y="14"/>
                </a:cubicBezTo>
                <a:cubicBezTo>
                  <a:pt x="13" y="14"/>
                  <a:pt x="13" y="14"/>
                  <a:pt x="13" y="14"/>
                </a:cubicBezTo>
                <a:cubicBezTo>
                  <a:pt x="13" y="6"/>
                  <a:pt x="7" y="0"/>
                  <a:pt x="0" y="0"/>
                </a:cubicBezTo>
                <a:cubicBezTo>
                  <a:pt x="0" y="7"/>
                  <a:pt x="0" y="7"/>
                  <a:pt x="0" y="7"/>
                </a:cubicBezTo>
                <a:cubicBezTo>
                  <a:pt x="3" y="7"/>
                  <a:pt x="7" y="10"/>
                  <a:pt x="7" y="14"/>
                </a:cubicBezTo>
                <a:cubicBezTo>
                  <a:pt x="12" y="58"/>
                  <a:pt x="12" y="58"/>
                  <a:pt x="12" y="58"/>
                </a:cubicBezTo>
                <a:cubicBezTo>
                  <a:pt x="9" y="61"/>
                  <a:pt x="7" y="64"/>
                  <a:pt x="7" y="69"/>
                </a:cubicBezTo>
                <a:cubicBezTo>
                  <a:pt x="7" y="76"/>
                  <a:pt x="13" y="82"/>
                  <a:pt x="20" y="82"/>
                </a:cubicBezTo>
                <a:cubicBezTo>
                  <a:pt x="102" y="82"/>
                  <a:pt x="102" y="82"/>
                  <a:pt x="102" y="82"/>
                </a:cubicBezTo>
                <a:cubicBezTo>
                  <a:pt x="102" y="76"/>
                  <a:pt x="102" y="76"/>
                  <a:pt x="102" y="76"/>
                </a:cubicBezTo>
                <a:cubicBezTo>
                  <a:pt x="20" y="76"/>
                  <a:pt x="20" y="76"/>
                  <a:pt x="20" y="76"/>
                </a:cubicBezTo>
                <a:cubicBezTo>
                  <a:pt x="16" y="76"/>
                  <a:pt x="13" y="73"/>
                  <a:pt x="13" y="69"/>
                </a:cubicBezTo>
                <a:cubicBezTo>
                  <a:pt x="13" y="69"/>
                  <a:pt x="13" y="69"/>
                  <a:pt x="13" y="69"/>
                </a:cubicBezTo>
                <a:lnTo>
                  <a:pt x="102" y="55"/>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9" name="Freeform 126"/>
          <p:cNvSpPr>
            <a:spLocks noEditPoints="1"/>
          </p:cNvSpPr>
          <p:nvPr/>
        </p:nvSpPr>
        <p:spPr bwMode="auto">
          <a:xfrm>
            <a:off x="9538750" y="2954169"/>
            <a:ext cx="205233" cy="200834"/>
          </a:xfrm>
          <a:custGeom>
            <a:avLst/>
            <a:gdLst>
              <a:gd name="T0" fmla="*/ 82 w 86"/>
              <a:gd name="T1" fmla="*/ 47 h 84"/>
              <a:gd name="T2" fmla="*/ 82 w 86"/>
              <a:gd name="T3" fmla="*/ 42 h 84"/>
              <a:gd name="T4" fmla="*/ 43 w 86"/>
              <a:gd name="T5" fmla="*/ 3 h 84"/>
              <a:gd name="T6" fmla="*/ 36 w 86"/>
              <a:gd name="T7" fmla="*/ 4 h 84"/>
              <a:gd name="T8" fmla="*/ 24 w 86"/>
              <a:gd name="T9" fmla="*/ 0 h 84"/>
              <a:gd name="T10" fmla="*/ 0 w 86"/>
              <a:gd name="T11" fmla="*/ 23 h 84"/>
              <a:gd name="T12" fmla="*/ 4 w 86"/>
              <a:gd name="T13" fmla="*/ 36 h 84"/>
              <a:gd name="T14" fmla="*/ 4 w 86"/>
              <a:gd name="T15" fmla="*/ 42 h 84"/>
              <a:gd name="T16" fmla="*/ 43 w 86"/>
              <a:gd name="T17" fmla="*/ 81 h 84"/>
              <a:gd name="T18" fmla="*/ 50 w 86"/>
              <a:gd name="T19" fmla="*/ 80 h 84"/>
              <a:gd name="T20" fmla="*/ 62 w 86"/>
              <a:gd name="T21" fmla="*/ 84 h 84"/>
              <a:gd name="T22" fmla="*/ 86 w 86"/>
              <a:gd name="T23" fmla="*/ 61 h 84"/>
              <a:gd name="T24" fmla="*/ 82 w 86"/>
              <a:gd name="T25" fmla="*/ 47 h 84"/>
              <a:gd name="T26" fmla="*/ 46 w 86"/>
              <a:gd name="T27" fmla="*/ 71 h 84"/>
              <a:gd name="T28" fmla="*/ 23 w 86"/>
              <a:gd name="T29" fmla="*/ 64 h 84"/>
              <a:gd name="T30" fmla="*/ 24 w 86"/>
              <a:gd name="T31" fmla="*/ 51 h 84"/>
              <a:gd name="T32" fmla="*/ 34 w 86"/>
              <a:gd name="T33" fmla="*/ 59 h 84"/>
              <a:gd name="T34" fmla="*/ 52 w 86"/>
              <a:gd name="T35" fmla="*/ 58 h 84"/>
              <a:gd name="T36" fmla="*/ 41 w 86"/>
              <a:gd name="T37" fmla="*/ 47 h 84"/>
              <a:gd name="T38" fmla="*/ 20 w 86"/>
              <a:gd name="T39" fmla="*/ 30 h 84"/>
              <a:gd name="T40" fmla="*/ 37 w 86"/>
              <a:gd name="T41" fmla="*/ 13 h 84"/>
              <a:gd name="T42" fmla="*/ 61 w 86"/>
              <a:gd name="T43" fmla="*/ 19 h 84"/>
              <a:gd name="T44" fmla="*/ 59 w 86"/>
              <a:gd name="T45" fmla="*/ 31 h 84"/>
              <a:gd name="T46" fmla="*/ 42 w 86"/>
              <a:gd name="T47" fmla="*/ 22 h 84"/>
              <a:gd name="T48" fmla="*/ 38 w 86"/>
              <a:gd name="T49" fmla="*/ 35 h 84"/>
              <a:gd name="T50" fmla="*/ 66 w 86"/>
              <a:gd name="T51" fmla="*/ 49 h 84"/>
              <a:gd name="T52" fmla="*/ 46 w 86"/>
              <a:gd name="T53"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6" h="84">
                <a:moveTo>
                  <a:pt x="82" y="47"/>
                </a:moveTo>
                <a:cubicBezTo>
                  <a:pt x="82" y="46"/>
                  <a:pt x="82" y="44"/>
                  <a:pt x="82" y="42"/>
                </a:cubicBezTo>
                <a:cubicBezTo>
                  <a:pt x="82" y="21"/>
                  <a:pt x="64" y="3"/>
                  <a:pt x="43" y="3"/>
                </a:cubicBezTo>
                <a:cubicBezTo>
                  <a:pt x="41" y="3"/>
                  <a:pt x="39" y="3"/>
                  <a:pt x="36" y="4"/>
                </a:cubicBezTo>
                <a:cubicBezTo>
                  <a:pt x="33" y="1"/>
                  <a:pt x="28" y="0"/>
                  <a:pt x="24" y="0"/>
                </a:cubicBezTo>
                <a:cubicBezTo>
                  <a:pt x="11" y="0"/>
                  <a:pt x="0" y="10"/>
                  <a:pt x="0" y="23"/>
                </a:cubicBezTo>
                <a:cubicBezTo>
                  <a:pt x="0" y="28"/>
                  <a:pt x="2" y="32"/>
                  <a:pt x="4" y="36"/>
                </a:cubicBezTo>
                <a:cubicBezTo>
                  <a:pt x="4" y="38"/>
                  <a:pt x="4" y="40"/>
                  <a:pt x="4" y="42"/>
                </a:cubicBezTo>
                <a:cubicBezTo>
                  <a:pt x="4" y="64"/>
                  <a:pt x="21" y="81"/>
                  <a:pt x="43" y="81"/>
                </a:cubicBezTo>
                <a:cubicBezTo>
                  <a:pt x="45" y="81"/>
                  <a:pt x="48" y="81"/>
                  <a:pt x="50" y="80"/>
                </a:cubicBezTo>
                <a:cubicBezTo>
                  <a:pt x="54" y="83"/>
                  <a:pt x="58" y="84"/>
                  <a:pt x="62" y="84"/>
                </a:cubicBezTo>
                <a:cubicBezTo>
                  <a:pt x="75" y="84"/>
                  <a:pt x="86" y="73"/>
                  <a:pt x="86" y="61"/>
                </a:cubicBezTo>
                <a:cubicBezTo>
                  <a:pt x="86" y="56"/>
                  <a:pt x="84" y="51"/>
                  <a:pt x="82" y="47"/>
                </a:cubicBezTo>
                <a:close/>
                <a:moveTo>
                  <a:pt x="46" y="71"/>
                </a:moveTo>
                <a:cubicBezTo>
                  <a:pt x="34" y="71"/>
                  <a:pt x="28" y="69"/>
                  <a:pt x="23" y="64"/>
                </a:cubicBezTo>
                <a:cubicBezTo>
                  <a:pt x="17" y="58"/>
                  <a:pt x="19" y="52"/>
                  <a:pt x="24" y="51"/>
                </a:cubicBezTo>
                <a:cubicBezTo>
                  <a:pt x="29" y="51"/>
                  <a:pt x="32" y="57"/>
                  <a:pt x="34" y="59"/>
                </a:cubicBezTo>
                <a:cubicBezTo>
                  <a:pt x="37" y="60"/>
                  <a:pt x="47" y="64"/>
                  <a:pt x="52" y="58"/>
                </a:cubicBezTo>
                <a:cubicBezTo>
                  <a:pt x="58" y="51"/>
                  <a:pt x="48" y="48"/>
                  <a:pt x="41" y="47"/>
                </a:cubicBezTo>
                <a:cubicBezTo>
                  <a:pt x="32" y="46"/>
                  <a:pt x="19" y="40"/>
                  <a:pt x="20" y="30"/>
                </a:cubicBezTo>
                <a:cubicBezTo>
                  <a:pt x="21" y="19"/>
                  <a:pt x="29" y="14"/>
                  <a:pt x="37" y="13"/>
                </a:cubicBezTo>
                <a:cubicBezTo>
                  <a:pt x="48" y="12"/>
                  <a:pt x="55" y="15"/>
                  <a:pt x="61" y="19"/>
                </a:cubicBezTo>
                <a:cubicBezTo>
                  <a:pt x="67" y="25"/>
                  <a:pt x="63" y="31"/>
                  <a:pt x="59" y="31"/>
                </a:cubicBezTo>
                <a:cubicBezTo>
                  <a:pt x="55" y="32"/>
                  <a:pt x="51" y="22"/>
                  <a:pt x="42" y="22"/>
                </a:cubicBezTo>
                <a:cubicBezTo>
                  <a:pt x="33" y="22"/>
                  <a:pt x="27" y="32"/>
                  <a:pt x="38" y="35"/>
                </a:cubicBezTo>
                <a:cubicBezTo>
                  <a:pt x="49" y="37"/>
                  <a:pt x="61" y="38"/>
                  <a:pt x="66" y="49"/>
                </a:cubicBezTo>
                <a:cubicBezTo>
                  <a:pt x="70" y="59"/>
                  <a:pt x="59" y="70"/>
                  <a:pt x="46" y="71"/>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Freeform 127"/>
          <p:cNvSpPr>
            <a:spLocks noEditPoints="1"/>
          </p:cNvSpPr>
          <p:nvPr/>
        </p:nvSpPr>
        <p:spPr bwMode="auto">
          <a:xfrm>
            <a:off x="9626707" y="2779720"/>
            <a:ext cx="114344" cy="149528"/>
          </a:xfrm>
          <a:custGeom>
            <a:avLst/>
            <a:gdLst>
              <a:gd name="T0" fmla="*/ 42 w 48"/>
              <a:gd name="T1" fmla="*/ 8 h 63"/>
              <a:gd name="T2" fmla="*/ 6 w 48"/>
              <a:gd name="T3" fmla="*/ 8 h 63"/>
              <a:gd name="T4" fmla="*/ 0 w 48"/>
              <a:gd name="T5" fmla="*/ 14 h 63"/>
              <a:gd name="T6" fmla="*/ 0 w 48"/>
              <a:gd name="T7" fmla="*/ 16 h 63"/>
              <a:gd name="T8" fmla="*/ 48 w 48"/>
              <a:gd name="T9" fmla="*/ 16 h 63"/>
              <a:gd name="T10" fmla="*/ 48 w 48"/>
              <a:gd name="T11" fmla="*/ 14 h 63"/>
              <a:gd name="T12" fmla="*/ 42 w 48"/>
              <a:gd name="T13" fmla="*/ 8 h 63"/>
              <a:gd name="T14" fmla="*/ 31 w 48"/>
              <a:gd name="T15" fmla="*/ 4 h 63"/>
              <a:gd name="T16" fmla="*/ 32 w 48"/>
              <a:gd name="T17" fmla="*/ 10 h 63"/>
              <a:gd name="T18" fmla="*/ 16 w 48"/>
              <a:gd name="T19" fmla="*/ 10 h 63"/>
              <a:gd name="T20" fmla="*/ 17 w 48"/>
              <a:gd name="T21" fmla="*/ 4 h 63"/>
              <a:gd name="T22" fmla="*/ 31 w 48"/>
              <a:gd name="T23" fmla="*/ 4 h 63"/>
              <a:gd name="T24" fmla="*/ 32 w 48"/>
              <a:gd name="T25" fmla="*/ 0 h 63"/>
              <a:gd name="T26" fmla="*/ 16 w 48"/>
              <a:gd name="T27" fmla="*/ 0 h 63"/>
              <a:gd name="T28" fmla="*/ 13 w 48"/>
              <a:gd name="T29" fmla="*/ 3 h 63"/>
              <a:gd name="T30" fmla="*/ 12 w 48"/>
              <a:gd name="T31" fmla="*/ 11 h 63"/>
              <a:gd name="T32" fmla="*/ 14 w 48"/>
              <a:gd name="T33" fmla="*/ 14 h 63"/>
              <a:gd name="T34" fmla="*/ 34 w 48"/>
              <a:gd name="T35" fmla="*/ 14 h 63"/>
              <a:gd name="T36" fmla="*/ 36 w 48"/>
              <a:gd name="T37" fmla="*/ 11 h 63"/>
              <a:gd name="T38" fmla="*/ 35 w 48"/>
              <a:gd name="T39" fmla="*/ 3 h 63"/>
              <a:gd name="T40" fmla="*/ 32 w 48"/>
              <a:gd name="T41" fmla="*/ 0 h 63"/>
              <a:gd name="T42" fmla="*/ 43 w 48"/>
              <a:gd name="T43" fmla="*/ 20 h 63"/>
              <a:gd name="T44" fmla="*/ 5 w 48"/>
              <a:gd name="T45" fmla="*/ 20 h 63"/>
              <a:gd name="T46" fmla="*/ 2 w 48"/>
              <a:gd name="T47" fmla="*/ 24 h 63"/>
              <a:gd name="T48" fmla="*/ 5 w 48"/>
              <a:gd name="T49" fmla="*/ 59 h 63"/>
              <a:gd name="T50" fmla="*/ 9 w 48"/>
              <a:gd name="T51" fmla="*/ 63 h 63"/>
              <a:gd name="T52" fmla="*/ 39 w 48"/>
              <a:gd name="T53" fmla="*/ 63 h 63"/>
              <a:gd name="T54" fmla="*/ 43 w 48"/>
              <a:gd name="T55" fmla="*/ 59 h 63"/>
              <a:gd name="T56" fmla="*/ 46 w 48"/>
              <a:gd name="T57" fmla="*/ 24 h 63"/>
              <a:gd name="T58" fmla="*/ 43 w 48"/>
              <a:gd name="T59" fmla="*/ 20 h 63"/>
              <a:gd name="T60" fmla="*/ 16 w 48"/>
              <a:gd name="T61" fmla="*/ 55 h 63"/>
              <a:gd name="T62" fmla="*/ 10 w 48"/>
              <a:gd name="T63" fmla="*/ 55 h 63"/>
              <a:gd name="T64" fmla="*/ 8 w 48"/>
              <a:gd name="T65" fmla="*/ 28 h 63"/>
              <a:gd name="T66" fmla="*/ 16 w 48"/>
              <a:gd name="T67" fmla="*/ 28 h 63"/>
              <a:gd name="T68" fmla="*/ 16 w 48"/>
              <a:gd name="T69" fmla="*/ 55 h 63"/>
              <a:gd name="T70" fmla="*/ 28 w 48"/>
              <a:gd name="T71" fmla="*/ 55 h 63"/>
              <a:gd name="T72" fmla="*/ 20 w 48"/>
              <a:gd name="T73" fmla="*/ 55 h 63"/>
              <a:gd name="T74" fmla="*/ 20 w 48"/>
              <a:gd name="T75" fmla="*/ 28 h 63"/>
              <a:gd name="T76" fmla="*/ 28 w 48"/>
              <a:gd name="T77" fmla="*/ 28 h 63"/>
              <a:gd name="T78" fmla="*/ 28 w 48"/>
              <a:gd name="T79" fmla="*/ 55 h 63"/>
              <a:gd name="T80" fmla="*/ 38 w 48"/>
              <a:gd name="T81" fmla="*/ 55 h 63"/>
              <a:gd name="T82" fmla="*/ 32 w 48"/>
              <a:gd name="T83" fmla="*/ 55 h 63"/>
              <a:gd name="T84" fmla="*/ 32 w 48"/>
              <a:gd name="T85" fmla="*/ 28 h 63"/>
              <a:gd name="T86" fmla="*/ 40 w 48"/>
              <a:gd name="T87" fmla="*/ 28 h 63"/>
              <a:gd name="T88" fmla="*/ 38 w 48"/>
              <a:gd name="T89" fmla="*/ 5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8" h="63">
                <a:moveTo>
                  <a:pt x="42" y="8"/>
                </a:moveTo>
                <a:cubicBezTo>
                  <a:pt x="6" y="8"/>
                  <a:pt x="6" y="8"/>
                  <a:pt x="6" y="8"/>
                </a:cubicBezTo>
                <a:cubicBezTo>
                  <a:pt x="3" y="8"/>
                  <a:pt x="0" y="11"/>
                  <a:pt x="0" y="14"/>
                </a:cubicBezTo>
                <a:cubicBezTo>
                  <a:pt x="0" y="16"/>
                  <a:pt x="0" y="16"/>
                  <a:pt x="0" y="16"/>
                </a:cubicBezTo>
                <a:cubicBezTo>
                  <a:pt x="48" y="16"/>
                  <a:pt x="48" y="16"/>
                  <a:pt x="48" y="16"/>
                </a:cubicBezTo>
                <a:cubicBezTo>
                  <a:pt x="48" y="14"/>
                  <a:pt x="48" y="14"/>
                  <a:pt x="48" y="14"/>
                </a:cubicBezTo>
                <a:cubicBezTo>
                  <a:pt x="48" y="11"/>
                  <a:pt x="45" y="8"/>
                  <a:pt x="42" y="8"/>
                </a:cubicBezTo>
                <a:close/>
                <a:moveTo>
                  <a:pt x="31" y="4"/>
                </a:moveTo>
                <a:cubicBezTo>
                  <a:pt x="32" y="10"/>
                  <a:pt x="32" y="10"/>
                  <a:pt x="32" y="10"/>
                </a:cubicBezTo>
                <a:cubicBezTo>
                  <a:pt x="16" y="10"/>
                  <a:pt x="16" y="10"/>
                  <a:pt x="16" y="10"/>
                </a:cubicBezTo>
                <a:cubicBezTo>
                  <a:pt x="17" y="4"/>
                  <a:pt x="17" y="4"/>
                  <a:pt x="17" y="4"/>
                </a:cubicBezTo>
                <a:cubicBezTo>
                  <a:pt x="31" y="4"/>
                  <a:pt x="31" y="4"/>
                  <a:pt x="31" y="4"/>
                </a:cubicBezTo>
                <a:moveTo>
                  <a:pt x="32" y="0"/>
                </a:moveTo>
                <a:cubicBezTo>
                  <a:pt x="16" y="0"/>
                  <a:pt x="16" y="0"/>
                  <a:pt x="16" y="0"/>
                </a:cubicBezTo>
                <a:cubicBezTo>
                  <a:pt x="15" y="0"/>
                  <a:pt x="13" y="1"/>
                  <a:pt x="13" y="3"/>
                </a:cubicBezTo>
                <a:cubicBezTo>
                  <a:pt x="12" y="11"/>
                  <a:pt x="12" y="11"/>
                  <a:pt x="12" y="11"/>
                </a:cubicBezTo>
                <a:cubicBezTo>
                  <a:pt x="11" y="13"/>
                  <a:pt x="13" y="14"/>
                  <a:pt x="14" y="14"/>
                </a:cubicBezTo>
                <a:cubicBezTo>
                  <a:pt x="34" y="14"/>
                  <a:pt x="34" y="14"/>
                  <a:pt x="34" y="14"/>
                </a:cubicBezTo>
                <a:cubicBezTo>
                  <a:pt x="36" y="14"/>
                  <a:pt x="37" y="13"/>
                  <a:pt x="36" y="11"/>
                </a:cubicBezTo>
                <a:cubicBezTo>
                  <a:pt x="35" y="3"/>
                  <a:pt x="35" y="3"/>
                  <a:pt x="35" y="3"/>
                </a:cubicBezTo>
                <a:cubicBezTo>
                  <a:pt x="35" y="1"/>
                  <a:pt x="34" y="0"/>
                  <a:pt x="32" y="0"/>
                </a:cubicBezTo>
                <a:close/>
                <a:moveTo>
                  <a:pt x="43" y="20"/>
                </a:moveTo>
                <a:cubicBezTo>
                  <a:pt x="5" y="20"/>
                  <a:pt x="5" y="20"/>
                  <a:pt x="5" y="20"/>
                </a:cubicBezTo>
                <a:cubicBezTo>
                  <a:pt x="3" y="20"/>
                  <a:pt x="2" y="22"/>
                  <a:pt x="2" y="24"/>
                </a:cubicBezTo>
                <a:cubicBezTo>
                  <a:pt x="5" y="59"/>
                  <a:pt x="5" y="59"/>
                  <a:pt x="5" y="59"/>
                </a:cubicBezTo>
                <a:cubicBezTo>
                  <a:pt x="5" y="61"/>
                  <a:pt x="7" y="63"/>
                  <a:pt x="9" y="63"/>
                </a:cubicBezTo>
                <a:cubicBezTo>
                  <a:pt x="39" y="63"/>
                  <a:pt x="39" y="63"/>
                  <a:pt x="39" y="63"/>
                </a:cubicBezTo>
                <a:cubicBezTo>
                  <a:pt x="41" y="63"/>
                  <a:pt x="43" y="61"/>
                  <a:pt x="43" y="59"/>
                </a:cubicBezTo>
                <a:cubicBezTo>
                  <a:pt x="46" y="24"/>
                  <a:pt x="46" y="24"/>
                  <a:pt x="46" y="24"/>
                </a:cubicBezTo>
                <a:cubicBezTo>
                  <a:pt x="47" y="22"/>
                  <a:pt x="45" y="20"/>
                  <a:pt x="43" y="20"/>
                </a:cubicBezTo>
                <a:close/>
                <a:moveTo>
                  <a:pt x="16" y="55"/>
                </a:moveTo>
                <a:cubicBezTo>
                  <a:pt x="10" y="55"/>
                  <a:pt x="10" y="55"/>
                  <a:pt x="10" y="55"/>
                </a:cubicBezTo>
                <a:cubicBezTo>
                  <a:pt x="8" y="28"/>
                  <a:pt x="8" y="28"/>
                  <a:pt x="8" y="28"/>
                </a:cubicBezTo>
                <a:cubicBezTo>
                  <a:pt x="16" y="28"/>
                  <a:pt x="16" y="28"/>
                  <a:pt x="16" y="28"/>
                </a:cubicBezTo>
                <a:lnTo>
                  <a:pt x="16" y="55"/>
                </a:lnTo>
                <a:close/>
                <a:moveTo>
                  <a:pt x="28" y="55"/>
                </a:moveTo>
                <a:cubicBezTo>
                  <a:pt x="20" y="55"/>
                  <a:pt x="20" y="55"/>
                  <a:pt x="20" y="55"/>
                </a:cubicBezTo>
                <a:cubicBezTo>
                  <a:pt x="20" y="28"/>
                  <a:pt x="20" y="28"/>
                  <a:pt x="20" y="28"/>
                </a:cubicBezTo>
                <a:cubicBezTo>
                  <a:pt x="28" y="28"/>
                  <a:pt x="28" y="28"/>
                  <a:pt x="28" y="28"/>
                </a:cubicBezTo>
                <a:lnTo>
                  <a:pt x="28" y="55"/>
                </a:lnTo>
                <a:close/>
                <a:moveTo>
                  <a:pt x="38" y="55"/>
                </a:moveTo>
                <a:cubicBezTo>
                  <a:pt x="32" y="55"/>
                  <a:pt x="32" y="55"/>
                  <a:pt x="32" y="55"/>
                </a:cubicBezTo>
                <a:cubicBezTo>
                  <a:pt x="32" y="28"/>
                  <a:pt x="32" y="28"/>
                  <a:pt x="32" y="28"/>
                </a:cubicBezTo>
                <a:cubicBezTo>
                  <a:pt x="40" y="28"/>
                  <a:pt x="40" y="28"/>
                  <a:pt x="40" y="28"/>
                </a:cubicBezTo>
                <a:lnTo>
                  <a:pt x="38" y="55"/>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Freeform 128"/>
          <p:cNvSpPr>
            <a:spLocks noEditPoints="1"/>
          </p:cNvSpPr>
          <p:nvPr/>
        </p:nvSpPr>
        <p:spPr bwMode="auto">
          <a:xfrm>
            <a:off x="9291004" y="4003791"/>
            <a:ext cx="312249" cy="313714"/>
          </a:xfrm>
          <a:custGeom>
            <a:avLst/>
            <a:gdLst>
              <a:gd name="T0" fmla="*/ 65 w 130"/>
              <a:gd name="T1" fmla="*/ 0 h 131"/>
              <a:gd name="T2" fmla="*/ 0 w 130"/>
              <a:gd name="T3" fmla="*/ 65 h 131"/>
              <a:gd name="T4" fmla="*/ 65 w 130"/>
              <a:gd name="T5" fmla="*/ 131 h 131"/>
              <a:gd name="T6" fmla="*/ 130 w 130"/>
              <a:gd name="T7" fmla="*/ 65 h 131"/>
              <a:gd name="T8" fmla="*/ 65 w 130"/>
              <a:gd name="T9" fmla="*/ 0 h 131"/>
              <a:gd name="T10" fmla="*/ 65 w 130"/>
              <a:gd name="T11" fmla="*/ 114 h 131"/>
              <a:gd name="T12" fmla="*/ 16 w 130"/>
              <a:gd name="T13" fmla="*/ 65 h 131"/>
              <a:gd name="T14" fmla="*/ 65 w 130"/>
              <a:gd name="T15" fmla="*/ 17 h 131"/>
              <a:gd name="T16" fmla="*/ 114 w 130"/>
              <a:gd name="T17" fmla="*/ 65 h 131"/>
              <a:gd name="T18" fmla="*/ 65 w 130"/>
              <a:gd name="T19" fmla="*/ 114 h 131"/>
              <a:gd name="T20" fmla="*/ 40 w 130"/>
              <a:gd name="T21" fmla="*/ 65 h 131"/>
              <a:gd name="T22" fmla="*/ 65 w 130"/>
              <a:gd name="T23" fmla="*/ 90 h 131"/>
              <a:gd name="T24" fmla="*/ 89 w 130"/>
              <a:gd name="T25" fmla="*/ 65 h 131"/>
              <a:gd name="T26" fmla="*/ 65 w 130"/>
              <a:gd name="T27" fmla="*/ 41 h 131"/>
              <a:gd name="T28" fmla="*/ 40 w 130"/>
              <a:gd name="T29" fmla="*/ 65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30" h="131">
                <a:moveTo>
                  <a:pt x="65" y="0"/>
                </a:moveTo>
                <a:cubicBezTo>
                  <a:pt x="29" y="0"/>
                  <a:pt x="0" y="29"/>
                  <a:pt x="0" y="65"/>
                </a:cubicBezTo>
                <a:cubicBezTo>
                  <a:pt x="0" y="101"/>
                  <a:pt x="29" y="131"/>
                  <a:pt x="65" y="131"/>
                </a:cubicBezTo>
                <a:cubicBezTo>
                  <a:pt x="101" y="131"/>
                  <a:pt x="130" y="101"/>
                  <a:pt x="130" y="65"/>
                </a:cubicBezTo>
                <a:cubicBezTo>
                  <a:pt x="130" y="29"/>
                  <a:pt x="101" y="0"/>
                  <a:pt x="65" y="0"/>
                </a:cubicBezTo>
                <a:close/>
                <a:moveTo>
                  <a:pt x="65" y="114"/>
                </a:moveTo>
                <a:cubicBezTo>
                  <a:pt x="38" y="114"/>
                  <a:pt x="16" y="92"/>
                  <a:pt x="16" y="65"/>
                </a:cubicBezTo>
                <a:cubicBezTo>
                  <a:pt x="16" y="38"/>
                  <a:pt x="38" y="17"/>
                  <a:pt x="65" y="17"/>
                </a:cubicBezTo>
                <a:cubicBezTo>
                  <a:pt x="92" y="17"/>
                  <a:pt x="114" y="38"/>
                  <a:pt x="114" y="65"/>
                </a:cubicBezTo>
                <a:cubicBezTo>
                  <a:pt x="114" y="92"/>
                  <a:pt x="92" y="114"/>
                  <a:pt x="65" y="114"/>
                </a:cubicBezTo>
                <a:close/>
                <a:moveTo>
                  <a:pt x="40" y="65"/>
                </a:moveTo>
                <a:cubicBezTo>
                  <a:pt x="40" y="79"/>
                  <a:pt x="51" y="90"/>
                  <a:pt x="65" y="90"/>
                </a:cubicBezTo>
                <a:cubicBezTo>
                  <a:pt x="78" y="90"/>
                  <a:pt x="89" y="79"/>
                  <a:pt x="89" y="65"/>
                </a:cubicBezTo>
                <a:cubicBezTo>
                  <a:pt x="89" y="52"/>
                  <a:pt x="78" y="41"/>
                  <a:pt x="65" y="41"/>
                </a:cubicBezTo>
                <a:cubicBezTo>
                  <a:pt x="51" y="41"/>
                  <a:pt x="40" y="52"/>
                  <a:pt x="40" y="65"/>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Freeform 129"/>
          <p:cNvSpPr>
            <a:spLocks noEditPoints="1"/>
          </p:cNvSpPr>
          <p:nvPr/>
        </p:nvSpPr>
        <p:spPr bwMode="auto">
          <a:xfrm>
            <a:off x="9063781" y="2693229"/>
            <a:ext cx="517482" cy="224291"/>
          </a:xfrm>
          <a:custGeom>
            <a:avLst/>
            <a:gdLst>
              <a:gd name="T0" fmla="*/ 188 w 216"/>
              <a:gd name="T1" fmla="*/ 41 h 94"/>
              <a:gd name="T2" fmla="*/ 178 w 216"/>
              <a:gd name="T3" fmla="*/ 43 h 94"/>
              <a:gd name="T4" fmla="*/ 129 w 216"/>
              <a:gd name="T5" fmla="*/ 0 h 94"/>
              <a:gd name="T6" fmla="*/ 111 w 216"/>
              <a:gd name="T7" fmla="*/ 3 h 94"/>
              <a:gd name="T8" fmla="*/ 108 w 216"/>
              <a:gd name="T9" fmla="*/ 6 h 94"/>
              <a:gd name="T10" fmla="*/ 108 w 216"/>
              <a:gd name="T11" fmla="*/ 91 h 94"/>
              <a:gd name="T12" fmla="*/ 111 w 216"/>
              <a:gd name="T13" fmla="*/ 94 h 94"/>
              <a:gd name="T14" fmla="*/ 188 w 216"/>
              <a:gd name="T15" fmla="*/ 94 h 94"/>
              <a:gd name="T16" fmla="*/ 216 w 216"/>
              <a:gd name="T17" fmla="*/ 68 h 94"/>
              <a:gd name="T18" fmla="*/ 188 w 216"/>
              <a:gd name="T19" fmla="*/ 41 h 94"/>
              <a:gd name="T20" fmla="*/ 85 w 216"/>
              <a:gd name="T21" fmla="*/ 94 h 94"/>
              <a:gd name="T22" fmla="*/ 91 w 216"/>
              <a:gd name="T23" fmla="*/ 94 h 94"/>
              <a:gd name="T24" fmla="*/ 95 w 216"/>
              <a:gd name="T25" fmla="*/ 47 h 94"/>
              <a:gd name="T26" fmla="*/ 91 w 216"/>
              <a:gd name="T27" fmla="*/ 0 h 94"/>
              <a:gd name="T28" fmla="*/ 85 w 216"/>
              <a:gd name="T29" fmla="*/ 0 h 94"/>
              <a:gd name="T30" fmla="*/ 81 w 216"/>
              <a:gd name="T31" fmla="*/ 47 h 94"/>
              <a:gd name="T32" fmla="*/ 85 w 216"/>
              <a:gd name="T33" fmla="*/ 94 h 94"/>
              <a:gd name="T34" fmla="*/ 64 w 216"/>
              <a:gd name="T35" fmla="*/ 94 h 94"/>
              <a:gd name="T36" fmla="*/ 58 w 216"/>
              <a:gd name="T37" fmla="*/ 94 h 94"/>
              <a:gd name="T38" fmla="*/ 54 w 216"/>
              <a:gd name="T39" fmla="*/ 60 h 94"/>
              <a:gd name="T40" fmla="*/ 58 w 216"/>
              <a:gd name="T41" fmla="*/ 27 h 94"/>
              <a:gd name="T42" fmla="*/ 64 w 216"/>
              <a:gd name="T43" fmla="*/ 27 h 94"/>
              <a:gd name="T44" fmla="*/ 68 w 216"/>
              <a:gd name="T45" fmla="*/ 61 h 94"/>
              <a:gd name="T46" fmla="*/ 64 w 216"/>
              <a:gd name="T47" fmla="*/ 94 h 94"/>
              <a:gd name="T48" fmla="*/ 31 w 216"/>
              <a:gd name="T49" fmla="*/ 94 h 94"/>
              <a:gd name="T50" fmla="*/ 37 w 216"/>
              <a:gd name="T51" fmla="*/ 94 h 94"/>
              <a:gd name="T52" fmla="*/ 41 w 216"/>
              <a:gd name="T53" fmla="*/ 67 h 94"/>
              <a:gd name="T54" fmla="*/ 37 w 216"/>
              <a:gd name="T55" fmla="*/ 40 h 94"/>
              <a:gd name="T56" fmla="*/ 31 w 216"/>
              <a:gd name="T57" fmla="*/ 40 h 94"/>
              <a:gd name="T58" fmla="*/ 27 w 216"/>
              <a:gd name="T59" fmla="*/ 67 h 94"/>
              <a:gd name="T60" fmla="*/ 31 w 216"/>
              <a:gd name="T61" fmla="*/ 94 h 94"/>
              <a:gd name="T62" fmla="*/ 4 w 216"/>
              <a:gd name="T63" fmla="*/ 81 h 94"/>
              <a:gd name="T64" fmla="*/ 10 w 216"/>
              <a:gd name="T65" fmla="*/ 81 h 94"/>
              <a:gd name="T66" fmla="*/ 14 w 216"/>
              <a:gd name="T67" fmla="*/ 67 h 94"/>
              <a:gd name="T68" fmla="*/ 10 w 216"/>
              <a:gd name="T69" fmla="*/ 54 h 94"/>
              <a:gd name="T70" fmla="*/ 4 w 216"/>
              <a:gd name="T71" fmla="*/ 54 h 94"/>
              <a:gd name="T72" fmla="*/ 0 w 216"/>
              <a:gd name="T73" fmla="*/ 67 h 94"/>
              <a:gd name="T74" fmla="*/ 4 w 216"/>
              <a:gd name="T75" fmla="*/ 8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 h="94">
                <a:moveTo>
                  <a:pt x="188" y="41"/>
                </a:moveTo>
                <a:cubicBezTo>
                  <a:pt x="184" y="41"/>
                  <a:pt x="181" y="42"/>
                  <a:pt x="178" y="43"/>
                </a:cubicBezTo>
                <a:cubicBezTo>
                  <a:pt x="175" y="19"/>
                  <a:pt x="154" y="0"/>
                  <a:pt x="129" y="0"/>
                </a:cubicBezTo>
                <a:cubicBezTo>
                  <a:pt x="122" y="0"/>
                  <a:pt x="116" y="1"/>
                  <a:pt x="111" y="3"/>
                </a:cubicBezTo>
                <a:cubicBezTo>
                  <a:pt x="109" y="4"/>
                  <a:pt x="108" y="5"/>
                  <a:pt x="108" y="6"/>
                </a:cubicBezTo>
                <a:cubicBezTo>
                  <a:pt x="108" y="91"/>
                  <a:pt x="108" y="91"/>
                  <a:pt x="108" y="91"/>
                </a:cubicBezTo>
                <a:cubicBezTo>
                  <a:pt x="108" y="93"/>
                  <a:pt x="110" y="94"/>
                  <a:pt x="111" y="94"/>
                </a:cubicBezTo>
                <a:cubicBezTo>
                  <a:pt x="111" y="94"/>
                  <a:pt x="188" y="94"/>
                  <a:pt x="188" y="94"/>
                </a:cubicBezTo>
                <a:cubicBezTo>
                  <a:pt x="204" y="94"/>
                  <a:pt x="216" y="82"/>
                  <a:pt x="216" y="68"/>
                </a:cubicBezTo>
                <a:cubicBezTo>
                  <a:pt x="216" y="53"/>
                  <a:pt x="204" y="41"/>
                  <a:pt x="188" y="41"/>
                </a:cubicBezTo>
                <a:close/>
                <a:moveTo>
                  <a:pt x="85" y="94"/>
                </a:moveTo>
                <a:cubicBezTo>
                  <a:pt x="91" y="94"/>
                  <a:pt x="91" y="94"/>
                  <a:pt x="91" y="94"/>
                </a:cubicBezTo>
                <a:cubicBezTo>
                  <a:pt x="95" y="47"/>
                  <a:pt x="95" y="47"/>
                  <a:pt x="95" y="47"/>
                </a:cubicBezTo>
                <a:cubicBezTo>
                  <a:pt x="91" y="0"/>
                  <a:pt x="91" y="0"/>
                  <a:pt x="91" y="0"/>
                </a:cubicBezTo>
                <a:cubicBezTo>
                  <a:pt x="85" y="0"/>
                  <a:pt x="85" y="0"/>
                  <a:pt x="85" y="0"/>
                </a:cubicBezTo>
                <a:cubicBezTo>
                  <a:pt x="81" y="47"/>
                  <a:pt x="81" y="47"/>
                  <a:pt x="81" y="47"/>
                </a:cubicBezTo>
                <a:lnTo>
                  <a:pt x="85" y="94"/>
                </a:lnTo>
                <a:close/>
                <a:moveTo>
                  <a:pt x="64" y="94"/>
                </a:moveTo>
                <a:cubicBezTo>
                  <a:pt x="58" y="94"/>
                  <a:pt x="58" y="94"/>
                  <a:pt x="58" y="94"/>
                </a:cubicBezTo>
                <a:cubicBezTo>
                  <a:pt x="54" y="60"/>
                  <a:pt x="54" y="60"/>
                  <a:pt x="54" y="60"/>
                </a:cubicBezTo>
                <a:cubicBezTo>
                  <a:pt x="58" y="27"/>
                  <a:pt x="58" y="27"/>
                  <a:pt x="58" y="27"/>
                </a:cubicBezTo>
                <a:cubicBezTo>
                  <a:pt x="64" y="27"/>
                  <a:pt x="64" y="27"/>
                  <a:pt x="64" y="27"/>
                </a:cubicBezTo>
                <a:cubicBezTo>
                  <a:pt x="68" y="61"/>
                  <a:pt x="68" y="61"/>
                  <a:pt x="68" y="61"/>
                </a:cubicBezTo>
                <a:lnTo>
                  <a:pt x="64" y="94"/>
                </a:lnTo>
                <a:close/>
                <a:moveTo>
                  <a:pt x="31" y="94"/>
                </a:moveTo>
                <a:cubicBezTo>
                  <a:pt x="37" y="94"/>
                  <a:pt x="37" y="94"/>
                  <a:pt x="37" y="94"/>
                </a:cubicBezTo>
                <a:cubicBezTo>
                  <a:pt x="41" y="67"/>
                  <a:pt x="41" y="67"/>
                  <a:pt x="41" y="67"/>
                </a:cubicBezTo>
                <a:cubicBezTo>
                  <a:pt x="37" y="40"/>
                  <a:pt x="37" y="40"/>
                  <a:pt x="37" y="40"/>
                </a:cubicBezTo>
                <a:cubicBezTo>
                  <a:pt x="31" y="40"/>
                  <a:pt x="31" y="40"/>
                  <a:pt x="31" y="40"/>
                </a:cubicBezTo>
                <a:cubicBezTo>
                  <a:pt x="27" y="67"/>
                  <a:pt x="27" y="67"/>
                  <a:pt x="27" y="67"/>
                </a:cubicBezTo>
                <a:lnTo>
                  <a:pt x="31" y="94"/>
                </a:lnTo>
                <a:close/>
                <a:moveTo>
                  <a:pt x="4" y="81"/>
                </a:moveTo>
                <a:cubicBezTo>
                  <a:pt x="10" y="81"/>
                  <a:pt x="10" y="81"/>
                  <a:pt x="10" y="81"/>
                </a:cubicBezTo>
                <a:cubicBezTo>
                  <a:pt x="14" y="67"/>
                  <a:pt x="14" y="67"/>
                  <a:pt x="14" y="67"/>
                </a:cubicBezTo>
                <a:cubicBezTo>
                  <a:pt x="10" y="54"/>
                  <a:pt x="10" y="54"/>
                  <a:pt x="10" y="54"/>
                </a:cubicBezTo>
                <a:cubicBezTo>
                  <a:pt x="4" y="54"/>
                  <a:pt x="4" y="54"/>
                  <a:pt x="4" y="54"/>
                </a:cubicBezTo>
                <a:cubicBezTo>
                  <a:pt x="0" y="67"/>
                  <a:pt x="0" y="67"/>
                  <a:pt x="0" y="67"/>
                </a:cubicBezTo>
                <a:lnTo>
                  <a:pt x="4" y="81"/>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Freeform 130"/>
          <p:cNvSpPr>
            <a:spLocks noEditPoints="1"/>
          </p:cNvSpPr>
          <p:nvPr/>
        </p:nvSpPr>
        <p:spPr bwMode="auto">
          <a:xfrm>
            <a:off x="9162000" y="2961498"/>
            <a:ext cx="287327" cy="256542"/>
          </a:xfrm>
          <a:custGeom>
            <a:avLst/>
            <a:gdLst>
              <a:gd name="T0" fmla="*/ 50 w 120"/>
              <a:gd name="T1" fmla="*/ 0 h 107"/>
              <a:gd name="T2" fmla="*/ 50 w 120"/>
              <a:gd name="T3" fmla="*/ 0 h 107"/>
              <a:gd name="T4" fmla="*/ 100 w 120"/>
              <a:gd name="T5" fmla="*/ 41 h 107"/>
              <a:gd name="T6" fmla="*/ 50 w 120"/>
              <a:gd name="T7" fmla="*/ 81 h 107"/>
              <a:gd name="T8" fmla="*/ 42 w 120"/>
              <a:gd name="T9" fmla="*/ 81 h 107"/>
              <a:gd name="T10" fmla="*/ 7 w 120"/>
              <a:gd name="T11" fmla="*/ 93 h 107"/>
              <a:gd name="T12" fmla="*/ 7 w 120"/>
              <a:gd name="T13" fmla="*/ 91 h 107"/>
              <a:gd name="T14" fmla="*/ 19 w 120"/>
              <a:gd name="T15" fmla="*/ 75 h 107"/>
              <a:gd name="T16" fmla="*/ 19 w 120"/>
              <a:gd name="T17" fmla="*/ 72 h 107"/>
              <a:gd name="T18" fmla="*/ 0 w 120"/>
              <a:gd name="T19" fmla="*/ 41 h 107"/>
              <a:gd name="T20" fmla="*/ 50 w 120"/>
              <a:gd name="T21" fmla="*/ 0 h 107"/>
              <a:gd name="T22" fmla="*/ 104 w 120"/>
              <a:gd name="T23" fmla="*/ 91 h 107"/>
              <a:gd name="T24" fmla="*/ 113 w 120"/>
              <a:gd name="T25" fmla="*/ 104 h 107"/>
              <a:gd name="T26" fmla="*/ 113 w 120"/>
              <a:gd name="T27" fmla="*/ 107 h 107"/>
              <a:gd name="T28" fmla="*/ 83 w 120"/>
              <a:gd name="T29" fmla="*/ 96 h 107"/>
              <a:gd name="T30" fmla="*/ 77 w 120"/>
              <a:gd name="T31" fmla="*/ 96 h 107"/>
              <a:gd name="T32" fmla="*/ 50 w 120"/>
              <a:gd name="T33" fmla="*/ 89 h 107"/>
              <a:gd name="T34" fmla="*/ 90 w 120"/>
              <a:gd name="T35" fmla="*/ 75 h 107"/>
              <a:gd name="T36" fmla="*/ 103 w 120"/>
              <a:gd name="T37" fmla="*/ 60 h 107"/>
              <a:gd name="T38" fmla="*/ 108 w 120"/>
              <a:gd name="T39" fmla="*/ 41 h 107"/>
              <a:gd name="T40" fmla="*/ 108 w 120"/>
              <a:gd name="T41" fmla="*/ 37 h 107"/>
              <a:gd name="T42" fmla="*/ 120 w 120"/>
              <a:gd name="T43" fmla="*/ 62 h 107"/>
              <a:gd name="T44" fmla="*/ 104 w 120"/>
              <a:gd name="T45" fmla="*/ 88 h 107"/>
              <a:gd name="T46" fmla="*/ 104 w 120"/>
              <a:gd name="T47" fmla="*/ 9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07">
                <a:moveTo>
                  <a:pt x="50" y="0"/>
                </a:moveTo>
                <a:cubicBezTo>
                  <a:pt x="50" y="0"/>
                  <a:pt x="50" y="0"/>
                  <a:pt x="50" y="0"/>
                </a:cubicBezTo>
                <a:cubicBezTo>
                  <a:pt x="78" y="0"/>
                  <a:pt x="100" y="18"/>
                  <a:pt x="100" y="41"/>
                </a:cubicBezTo>
                <a:cubicBezTo>
                  <a:pt x="100" y="63"/>
                  <a:pt x="78" y="81"/>
                  <a:pt x="50" y="81"/>
                </a:cubicBezTo>
                <a:cubicBezTo>
                  <a:pt x="47" y="81"/>
                  <a:pt x="45" y="81"/>
                  <a:pt x="42" y="81"/>
                </a:cubicBezTo>
                <a:cubicBezTo>
                  <a:pt x="32" y="91"/>
                  <a:pt x="19" y="93"/>
                  <a:pt x="7" y="93"/>
                </a:cubicBezTo>
                <a:cubicBezTo>
                  <a:pt x="7" y="91"/>
                  <a:pt x="7" y="91"/>
                  <a:pt x="7" y="91"/>
                </a:cubicBezTo>
                <a:cubicBezTo>
                  <a:pt x="14" y="87"/>
                  <a:pt x="19" y="82"/>
                  <a:pt x="19" y="75"/>
                </a:cubicBezTo>
                <a:cubicBezTo>
                  <a:pt x="19" y="74"/>
                  <a:pt x="19" y="73"/>
                  <a:pt x="19" y="72"/>
                </a:cubicBezTo>
                <a:cubicBezTo>
                  <a:pt x="8" y="65"/>
                  <a:pt x="0" y="53"/>
                  <a:pt x="0" y="41"/>
                </a:cubicBezTo>
                <a:cubicBezTo>
                  <a:pt x="0" y="18"/>
                  <a:pt x="23" y="0"/>
                  <a:pt x="50" y="0"/>
                </a:cubicBezTo>
                <a:close/>
                <a:moveTo>
                  <a:pt x="104" y="91"/>
                </a:moveTo>
                <a:cubicBezTo>
                  <a:pt x="104" y="97"/>
                  <a:pt x="107" y="102"/>
                  <a:pt x="113" y="104"/>
                </a:cubicBezTo>
                <a:cubicBezTo>
                  <a:pt x="113" y="107"/>
                  <a:pt x="113" y="107"/>
                  <a:pt x="113" y="107"/>
                </a:cubicBezTo>
                <a:cubicBezTo>
                  <a:pt x="102" y="106"/>
                  <a:pt x="93" y="105"/>
                  <a:pt x="83" y="96"/>
                </a:cubicBezTo>
                <a:cubicBezTo>
                  <a:pt x="81" y="96"/>
                  <a:pt x="79" y="96"/>
                  <a:pt x="77" y="96"/>
                </a:cubicBezTo>
                <a:cubicBezTo>
                  <a:pt x="67" y="96"/>
                  <a:pt x="58" y="93"/>
                  <a:pt x="50" y="89"/>
                </a:cubicBezTo>
                <a:cubicBezTo>
                  <a:pt x="65" y="89"/>
                  <a:pt x="79" y="84"/>
                  <a:pt x="90" y="75"/>
                </a:cubicBezTo>
                <a:cubicBezTo>
                  <a:pt x="96" y="71"/>
                  <a:pt x="100" y="66"/>
                  <a:pt x="103" y="60"/>
                </a:cubicBezTo>
                <a:cubicBezTo>
                  <a:pt x="106" y="54"/>
                  <a:pt x="108" y="47"/>
                  <a:pt x="108" y="41"/>
                </a:cubicBezTo>
                <a:cubicBezTo>
                  <a:pt x="108" y="40"/>
                  <a:pt x="108" y="39"/>
                  <a:pt x="108" y="37"/>
                </a:cubicBezTo>
                <a:cubicBezTo>
                  <a:pt x="115" y="44"/>
                  <a:pt x="120" y="52"/>
                  <a:pt x="120" y="62"/>
                </a:cubicBezTo>
                <a:cubicBezTo>
                  <a:pt x="120" y="72"/>
                  <a:pt x="114" y="82"/>
                  <a:pt x="104" y="88"/>
                </a:cubicBezTo>
                <a:cubicBezTo>
                  <a:pt x="104" y="89"/>
                  <a:pt x="104" y="90"/>
                  <a:pt x="104" y="91"/>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Freeform 131"/>
          <p:cNvSpPr>
            <a:spLocks noEditPoints="1"/>
          </p:cNvSpPr>
          <p:nvPr/>
        </p:nvSpPr>
        <p:spPr bwMode="auto">
          <a:xfrm>
            <a:off x="9191319" y="3245892"/>
            <a:ext cx="253610" cy="252144"/>
          </a:xfrm>
          <a:custGeom>
            <a:avLst/>
            <a:gdLst>
              <a:gd name="T0" fmla="*/ 20 w 106"/>
              <a:gd name="T1" fmla="*/ 53 h 105"/>
              <a:gd name="T2" fmla="*/ 20 w 106"/>
              <a:gd name="T3" fmla="*/ 49 h 105"/>
              <a:gd name="T4" fmla="*/ 1 w 106"/>
              <a:gd name="T5" fmla="*/ 43 h 105"/>
              <a:gd name="T6" fmla="*/ 0 w 106"/>
              <a:gd name="T7" fmla="*/ 53 h 105"/>
              <a:gd name="T8" fmla="*/ 17 w 106"/>
              <a:gd name="T9" fmla="*/ 91 h 105"/>
              <a:gd name="T10" fmla="*/ 29 w 106"/>
              <a:gd name="T11" fmla="*/ 75 h 105"/>
              <a:gd name="T12" fmla="*/ 20 w 106"/>
              <a:gd name="T13" fmla="*/ 53 h 105"/>
              <a:gd name="T14" fmla="*/ 86 w 106"/>
              <a:gd name="T15" fmla="*/ 53 h 105"/>
              <a:gd name="T16" fmla="*/ 77 w 106"/>
              <a:gd name="T17" fmla="*/ 75 h 105"/>
              <a:gd name="T18" fmla="*/ 89 w 106"/>
              <a:gd name="T19" fmla="*/ 91 h 105"/>
              <a:gd name="T20" fmla="*/ 106 w 106"/>
              <a:gd name="T21" fmla="*/ 53 h 105"/>
              <a:gd name="T22" fmla="*/ 105 w 106"/>
              <a:gd name="T23" fmla="*/ 43 h 105"/>
              <a:gd name="T24" fmla="*/ 86 w 106"/>
              <a:gd name="T25" fmla="*/ 49 h 105"/>
              <a:gd name="T26" fmla="*/ 86 w 106"/>
              <a:gd name="T27" fmla="*/ 53 h 105"/>
              <a:gd name="T28" fmla="*/ 59 w 106"/>
              <a:gd name="T29" fmla="*/ 20 h 105"/>
              <a:gd name="T30" fmla="*/ 82 w 106"/>
              <a:gd name="T31" fmla="*/ 36 h 105"/>
              <a:gd name="T32" fmla="*/ 101 w 106"/>
              <a:gd name="T33" fmla="*/ 30 h 105"/>
              <a:gd name="T34" fmla="*/ 59 w 106"/>
              <a:gd name="T35" fmla="*/ 0 h 105"/>
              <a:gd name="T36" fmla="*/ 59 w 106"/>
              <a:gd name="T37" fmla="*/ 20 h 105"/>
              <a:gd name="T38" fmla="*/ 24 w 106"/>
              <a:gd name="T39" fmla="*/ 36 h 105"/>
              <a:gd name="T40" fmla="*/ 46 w 106"/>
              <a:gd name="T41" fmla="*/ 20 h 105"/>
              <a:gd name="T42" fmla="*/ 46 w 106"/>
              <a:gd name="T43" fmla="*/ 0 h 105"/>
              <a:gd name="T44" fmla="*/ 5 w 106"/>
              <a:gd name="T45" fmla="*/ 30 h 105"/>
              <a:gd name="T46" fmla="*/ 24 w 106"/>
              <a:gd name="T47" fmla="*/ 36 h 105"/>
              <a:gd name="T48" fmla="*/ 67 w 106"/>
              <a:gd name="T49" fmla="*/ 83 h 105"/>
              <a:gd name="T50" fmla="*/ 53 w 106"/>
              <a:gd name="T51" fmla="*/ 85 h 105"/>
              <a:gd name="T52" fmla="*/ 39 w 106"/>
              <a:gd name="T53" fmla="*/ 83 h 105"/>
              <a:gd name="T54" fmla="*/ 28 w 106"/>
              <a:gd name="T55" fmla="*/ 99 h 105"/>
              <a:gd name="T56" fmla="*/ 53 w 106"/>
              <a:gd name="T57" fmla="*/ 105 h 105"/>
              <a:gd name="T58" fmla="*/ 78 w 106"/>
              <a:gd name="T59" fmla="*/ 99 h 105"/>
              <a:gd name="T60" fmla="*/ 67 w 106"/>
              <a:gd name="T61" fmla="*/ 83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6" h="105">
                <a:moveTo>
                  <a:pt x="20" y="53"/>
                </a:moveTo>
                <a:cubicBezTo>
                  <a:pt x="20" y="51"/>
                  <a:pt x="20" y="50"/>
                  <a:pt x="20" y="49"/>
                </a:cubicBezTo>
                <a:cubicBezTo>
                  <a:pt x="1" y="43"/>
                  <a:pt x="1" y="43"/>
                  <a:pt x="1" y="43"/>
                </a:cubicBezTo>
                <a:cubicBezTo>
                  <a:pt x="1" y="46"/>
                  <a:pt x="0" y="49"/>
                  <a:pt x="0" y="53"/>
                </a:cubicBezTo>
                <a:cubicBezTo>
                  <a:pt x="0" y="68"/>
                  <a:pt x="7" y="81"/>
                  <a:pt x="17" y="91"/>
                </a:cubicBezTo>
                <a:cubicBezTo>
                  <a:pt x="29" y="75"/>
                  <a:pt x="29" y="75"/>
                  <a:pt x="29" y="75"/>
                </a:cubicBezTo>
                <a:cubicBezTo>
                  <a:pt x="23" y="69"/>
                  <a:pt x="20" y="61"/>
                  <a:pt x="20" y="53"/>
                </a:cubicBezTo>
                <a:close/>
                <a:moveTo>
                  <a:pt x="86" y="53"/>
                </a:moveTo>
                <a:cubicBezTo>
                  <a:pt x="86" y="61"/>
                  <a:pt x="83" y="69"/>
                  <a:pt x="77" y="75"/>
                </a:cubicBezTo>
                <a:cubicBezTo>
                  <a:pt x="89" y="91"/>
                  <a:pt x="89" y="91"/>
                  <a:pt x="89" y="91"/>
                </a:cubicBezTo>
                <a:cubicBezTo>
                  <a:pt x="99" y="81"/>
                  <a:pt x="106" y="68"/>
                  <a:pt x="106" y="53"/>
                </a:cubicBezTo>
                <a:cubicBezTo>
                  <a:pt x="106" y="49"/>
                  <a:pt x="105" y="46"/>
                  <a:pt x="105" y="43"/>
                </a:cubicBezTo>
                <a:cubicBezTo>
                  <a:pt x="86" y="49"/>
                  <a:pt x="86" y="49"/>
                  <a:pt x="86" y="49"/>
                </a:cubicBezTo>
                <a:cubicBezTo>
                  <a:pt x="86" y="50"/>
                  <a:pt x="86" y="51"/>
                  <a:pt x="86" y="53"/>
                </a:cubicBezTo>
                <a:close/>
                <a:moveTo>
                  <a:pt x="59" y="20"/>
                </a:moveTo>
                <a:cubicBezTo>
                  <a:pt x="69" y="22"/>
                  <a:pt x="77" y="28"/>
                  <a:pt x="82" y="36"/>
                </a:cubicBezTo>
                <a:cubicBezTo>
                  <a:pt x="101" y="30"/>
                  <a:pt x="101" y="30"/>
                  <a:pt x="101" y="30"/>
                </a:cubicBezTo>
                <a:cubicBezTo>
                  <a:pt x="93" y="14"/>
                  <a:pt x="78" y="3"/>
                  <a:pt x="59" y="0"/>
                </a:cubicBezTo>
                <a:lnTo>
                  <a:pt x="59" y="20"/>
                </a:lnTo>
                <a:close/>
                <a:moveTo>
                  <a:pt x="24" y="36"/>
                </a:moveTo>
                <a:cubicBezTo>
                  <a:pt x="29" y="28"/>
                  <a:pt x="37" y="22"/>
                  <a:pt x="46" y="20"/>
                </a:cubicBezTo>
                <a:cubicBezTo>
                  <a:pt x="46" y="0"/>
                  <a:pt x="46" y="0"/>
                  <a:pt x="46" y="0"/>
                </a:cubicBezTo>
                <a:cubicBezTo>
                  <a:pt x="28" y="3"/>
                  <a:pt x="13" y="14"/>
                  <a:pt x="5" y="30"/>
                </a:cubicBezTo>
                <a:lnTo>
                  <a:pt x="24" y="36"/>
                </a:lnTo>
                <a:close/>
                <a:moveTo>
                  <a:pt x="67" y="83"/>
                </a:moveTo>
                <a:cubicBezTo>
                  <a:pt x="62" y="84"/>
                  <a:pt x="58" y="85"/>
                  <a:pt x="53" y="85"/>
                </a:cubicBezTo>
                <a:cubicBezTo>
                  <a:pt x="48" y="85"/>
                  <a:pt x="43" y="84"/>
                  <a:pt x="39" y="83"/>
                </a:cubicBezTo>
                <a:cubicBezTo>
                  <a:pt x="28" y="99"/>
                  <a:pt x="28" y="99"/>
                  <a:pt x="28" y="99"/>
                </a:cubicBezTo>
                <a:cubicBezTo>
                  <a:pt x="35" y="103"/>
                  <a:pt x="44" y="105"/>
                  <a:pt x="53" y="105"/>
                </a:cubicBezTo>
                <a:cubicBezTo>
                  <a:pt x="62" y="105"/>
                  <a:pt x="71" y="103"/>
                  <a:pt x="78" y="99"/>
                </a:cubicBezTo>
                <a:lnTo>
                  <a:pt x="67" y="83"/>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Freeform 132"/>
          <p:cNvSpPr>
            <a:spLocks noEditPoints="1"/>
          </p:cNvSpPr>
          <p:nvPr/>
        </p:nvSpPr>
        <p:spPr bwMode="auto">
          <a:xfrm>
            <a:off x="9207444" y="3550812"/>
            <a:ext cx="237484" cy="250678"/>
          </a:xfrm>
          <a:custGeom>
            <a:avLst/>
            <a:gdLst>
              <a:gd name="T0" fmla="*/ 75 w 162"/>
              <a:gd name="T1" fmla="*/ 65 h 171"/>
              <a:gd name="T2" fmla="*/ 54 w 162"/>
              <a:gd name="T3" fmla="*/ 86 h 171"/>
              <a:gd name="T4" fmla="*/ 87 w 162"/>
              <a:gd name="T5" fmla="*/ 65 h 171"/>
              <a:gd name="T6" fmla="*/ 108 w 162"/>
              <a:gd name="T7" fmla="*/ 86 h 171"/>
              <a:gd name="T8" fmla="*/ 87 w 162"/>
              <a:gd name="T9" fmla="*/ 65 h 171"/>
              <a:gd name="T10" fmla="*/ 139 w 162"/>
              <a:gd name="T11" fmla="*/ 65 h 171"/>
              <a:gd name="T12" fmla="*/ 118 w 162"/>
              <a:gd name="T13" fmla="*/ 86 h 171"/>
              <a:gd name="T14" fmla="*/ 21 w 162"/>
              <a:gd name="T15" fmla="*/ 129 h 171"/>
              <a:gd name="T16" fmla="*/ 43 w 162"/>
              <a:gd name="T17" fmla="*/ 150 h 171"/>
              <a:gd name="T18" fmla="*/ 21 w 162"/>
              <a:gd name="T19" fmla="*/ 129 h 171"/>
              <a:gd name="T20" fmla="*/ 75 w 162"/>
              <a:gd name="T21" fmla="*/ 129 h 171"/>
              <a:gd name="T22" fmla="*/ 54 w 162"/>
              <a:gd name="T23" fmla="*/ 150 h 171"/>
              <a:gd name="T24" fmla="*/ 87 w 162"/>
              <a:gd name="T25" fmla="*/ 129 h 171"/>
              <a:gd name="T26" fmla="*/ 108 w 162"/>
              <a:gd name="T27" fmla="*/ 150 h 171"/>
              <a:gd name="T28" fmla="*/ 87 w 162"/>
              <a:gd name="T29" fmla="*/ 129 h 171"/>
              <a:gd name="T30" fmla="*/ 75 w 162"/>
              <a:gd name="T31" fmla="*/ 96 h 171"/>
              <a:gd name="T32" fmla="*/ 54 w 162"/>
              <a:gd name="T33" fmla="*/ 117 h 171"/>
              <a:gd name="T34" fmla="*/ 87 w 162"/>
              <a:gd name="T35" fmla="*/ 96 h 171"/>
              <a:gd name="T36" fmla="*/ 108 w 162"/>
              <a:gd name="T37" fmla="*/ 117 h 171"/>
              <a:gd name="T38" fmla="*/ 87 w 162"/>
              <a:gd name="T39" fmla="*/ 96 h 171"/>
              <a:gd name="T40" fmla="*/ 139 w 162"/>
              <a:gd name="T41" fmla="*/ 96 h 171"/>
              <a:gd name="T42" fmla="*/ 118 w 162"/>
              <a:gd name="T43" fmla="*/ 117 h 171"/>
              <a:gd name="T44" fmla="*/ 21 w 162"/>
              <a:gd name="T45" fmla="*/ 96 h 171"/>
              <a:gd name="T46" fmla="*/ 43 w 162"/>
              <a:gd name="T47" fmla="*/ 117 h 171"/>
              <a:gd name="T48" fmla="*/ 21 w 162"/>
              <a:gd name="T49" fmla="*/ 96 h 171"/>
              <a:gd name="T50" fmla="*/ 139 w 162"/>
              <a:gd name="T51" fmla="*/ 11 h 171"/>
              <a:gd name="T52" fmla="*/ 118 w 162"/>
              <a:gd name="T53" fmla="*/ 0 h 171"/>
              <a:gd name="T54" fmla="*/ 43 w 162"/>
              <a:gd name="T55" fmla="*/ 11 h 171"/>
              <a:gd name="T56" fmla="*/ 21 w 162"/>
              <a:gd name="T57" fmla="*/ 0 h 171"/>
              <a:gd name="T58" fmla="*/ 0 w 162"/>
              <a:gd name="T59" fmla="*/ 171 h 171"/>
              <a:gd name="T60" fmla="*/ 162 w 162"/>
              <a:gd name="T61" fmla="*/ 0 h 171"/>
              <a:gd name="T62" fmla="*/ 150 w 162"/>
              <a:gd name="T63" fmla="*/ 161 h 171"/>
              <a:gd name="T64" fmla="*/ 11 w 162"/>
              <a:gd name="T65" fmla="*/ 44 h 171"/>
              <a:gd name="T66" fmla="*/ 150 w 162"/>
              <a:gd name="T67" fmla="*/ 16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2" h="171">
                <a:moveTo>
                  <a:pt x="54" y="65"/>
                </a:moveTo>
                <a:lnTo>
                  <a:pt x="75" y="65"/>
                </a:lnTo>
                <a:lnTo>
                  <a:pt x="75" y="86"/>
                </a:lnTo>
                <a:lnTo>
                  <a:pt x="54" y="86"/>
                </a:lnTo>
                <a:lnTo>
                  <a:pt x="54" y="65"/>
                </a:lnTo>
                <a:close/>
                <a:moveTo>
                  <a:pt x="87" y="65"/>
                </a:moveTo>
                <a:lnTo>
                  <a:pt x="108" y="65"/>
                </a:lnTo>
                <a:lnTo>
                  <a:pt x="108" y="86"/>
                </a:lnTo>
                <a:lnTo>
                  <a:pt x="87" y="86"/>
                </a:lnTo>
                <a:lnTo>
                  <a:pt x="87" y="65"/>
                </a:lnTo>
                <a:close/>
                <a:moveTo>
                  <a:pt x="118" y="65"/>
                </a:moveTo>
                <a:lnTo>
                  <a:pt x="139" y="65"/>
                </a:lnTo>
                <a:lnTo>
                  <a:pt x="139" y="86"/>
                </a:lnTo>
                <a:lnTo>
                  <a:pt x="118" y="86"/>
                </a:lnTo>
                <a:lnTo>
                  <a:pt x="118" y="65"/>
                </a:lnTo>
                <a:close/>
                <a:moveTo>
                  <a:pt x="21" y="129"/>
                </a:moveTo>
                <a:lnTo>
                  <a:pt x="43" y="129"/>
                </a:lnTo>
                <a:lnTo>
                  <a:pt x="43" y="150"/>
                </a:lnTo>
                <a:lnTo>
                  <a:pt x="21" y="150"/>
                </a:lnTo>
                <a:lnTo>
                  <a:pt x="21" y="129"/>
                </a:lnTo>
                <a:close/>
                <a:moveTo>
                  <a:pt x="54" y="129"/>
                </a:moveTo>
                <a:lnTo>
                  <a:pt x="75" y="129"/>
                </a:lnTo>
                <a:lnTo>
                  <a:pt x="75" y="150"/>
                </a:lnTo>
                <a:lnTo>
                  <a:pt x="54" y="150"/>
                </a:lnTo>
                <a:lnTo>
                  <a:pt x="54" y="129"/>
                </a:lnTo>
                <a:close/>
                <a:moveTo>
                  <a:pt x="87" y="129"/>
                </a:moveTo>
                <a:lnTo>
                  <a:pt x="108" y="129"/>
                </a:lnTo>
                <a:lnTo>
                  <a:pt x="108" y="150"/>
                </a:lnTo>
                <a:lnTo>
                  <a:pt x="87" y="150"/>
                </a:lnTo>
                <a:lnTo>
                  <a:pt x="87" y="129"/>
                </a:lnTo>
                <a:close/>
                <a:moveTo>
                  <a:pt x="54" y="96"/>
                </a:moveTo>
                <a:lnTo>
                  <a:pt x="75" y="96"/>
                </a:lnTo>
                <a:lnTo>
                  <a:pt x="75" y="117"/>
                </a:lnTo>
                <a:lnTo>
                  <a:pt x="54" y="117"/>
                </a:lnTo>
                <a:lnTo>
                  <a:pt x="54" y="96"/>
                </a:lnTo>
                <a:close/>
                <a:moveTo>
                  <a:pt x="87" y="96"/>
                </a:moveTo>
                <a:lnTo>
                  <a:pt x="108" y="96"/>
                </a:lnTo>
                <a:lnTo>
                  <a:pt x="108" y="117"/>
                </a:lnTo>
                <a:lnTo>
                  <a:pt x="87" y="117"/>
                </a:lnTo>
                <a:lnTo>
                  <a:pt x="87" y="96"/>
                </a:lnTo>
                <a:close/>
                <a:moveTo>
                  <a:pt x="118" y="96"/>
                </a:moveTo>
                <a:lnTo>
                  <a:pt x="139" y="96"/>
                </a:lnTo>
                <a:lnTo>
                  <a:pt x="139" y="117"/>
                </a:lnTo>
                <a:lnTo>
                  <a:pt x="118" y="117"/>
                </a:lnTo>
                <a:lnTo>
                  <a:pt x="118" y="96"/>
                </a:lnTo>
                <a:close/>
                <a:moveTo>
                  <a:pt x="21" y="96"/>
                </a:moveTo>
                <a:lnTo>
                  <a:pt x="43" y="96"/>
                </a:lnTo>
                <a:lnTo>
                  <a:pt x="43" y="117"/>
                </a:lnTo>
                <a:lnTo>
                  <a:pt x="21" y="117"/>
                </a:lnTo>
                <a:lnTo>
                  <a:pt x="21" y="96"/>
                </a:lnTo>
                <a:close/>
                <a:moveTo>
                  <a:pt x="139" y="0"/>
                </a:moveTo>
                <a:lnTo>
                  <a:pt x="139" y="11"/>
                </a:lnTo>
                <a:lnTo>
                  <a:pt x="118" y="11"/>
                </a:lnTo>
                <a:lnTo>
                  <a:pt x="118" y="0"/>
                </a:lnTo>
                <a:lnTo>
                  <a:pt x="43" y="0"/>
                </a:lnTo>
                <a:lnTo>
                  <a:pt x="43" y="11"/>
                </a:lnTo>
                <a:lnTo>
                  <a:pt x="21" y="11"/>
                </a:lnTo>
                <a:lnTo>
                  <a:pt x="21" y="0"/>
                </a:lnTo>
                <a:lnTo>
                  <a:pt x="0" y="0"/>
                </a:lnTo>
                <a:lnTo>
                  <a:pt x="0" y="171"/>
                </a:lnTo>
                <a:lnTo>
                  <a:pt x="162" y="171"/>
                </a:lnTo>
                <a:lnTo>
                  <a:pt x="162" y="0"/>
                </a:lnTo>
                <a:lnTo>
                  <a:pt x="139" y="0"/>
                </a:lnTo>
                <a:close/>
                <a:moveTo>
                  <a:pt x="150" y="161"/>
                </a:moveTo>
                <a:lnTo>
                  <a:pt x="11" y="161"/>
                </a:lnTo>
                <a:lnTo>
                  <a:pt x="11" y="44"/>
                </a:lnTo>
                <a:lnTo>
                  <a:pt x="150" y="44"/>
                </a:lnTo>
                <a:lnTo>
                  <a:pt x="150" y="161"/>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Freeform 133"/>
          <p:cNvSpPr>
            <a:spLocks noEditPoints="1"/>
          </p:cNvSpPr>
          <p:nvPr/>
        </p:nvSpPr>
        <p:spPr bwMode="auto">
          <a:xfrm>
            <a:off x="9584195" y="4710380"/>
            <a:ext cx="200836" cy="200834"/>
          </a:xfrm>
          <a:custGeom>
            <a:avLst/>
            <a:gdLst>
              <a:gd name="T0" fmla="*/ 42 w 84"/>
              <a:gd name="T1" fmla="*/ 0 h 84"/>
              <a:gd name="T2" fmla="*/ 0 w 84"/>
              <a:gd name="T3" fmla="*/ 42 h 84"/>
              <a:gd name="T4" fmla="*/ 42 w 84"/>
              <a:gd name="T5" fmla="*/ 84 h 84"/>
              <a:gd name="T6" fmla="*/ 84 w 84"/>
              <a:gd name="T7" fmla="*/ 42 h 84"/>
              <a:gd name="T8" fmla="*/ 42 w 84"/>
              <a:gd name="T9" fmla="*/ 0 h 84"/>
              <a:gd name="T10" fmla="*/ 42 w 84"/>
              <a:gd name="T11" fmla="*/ 76 h 84"/>
              <a:gd name="T12" fmla="*/ 8 w 84"/>
              <a:gd name="T13" fmla="*/ 42 h 84"/>
              <a:gd name="T14" fmla="*/ 42 w 84"/>
              <a:gd name="T15" fmla="*/ 8 h 84"/>
              <a:gd name="T16" fmla="*/ 76 w 84"/>
              <a:gd name="T17" fmla="*/ 42 h 84"/>
              <a:gd name="T18" fmla="*/ 42 w 84"/>
              <a:gd name="T19" fmla="*/ 76 h 84"/>
              <a:gd name="T20" fmla="*/ 26 w 84"/>
              <a:gd name="T21" fmla="*/ 26 h 84"/>
              <a:gd name="T22" fmla="*/ 58 w 84"/>
              <a:gd name="T23" fmla="*/ 26 h 84"/>
              <a:gd name="T24" fmla="*/ 58 w 84"/>
              <a:gd name="T25" fmla="*/ 58 h 84"/>
              <a:gd name="T26" fmla="*/ 26 w 84"/>
              <a:gd name="T27" fmla="*/ 58 h 84"/>
              <a:gd name="T28" fmla="*/ 26 w 84"/>
              <a:gd name="T29" fmla="*/ 2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4" h="84">
                <a:moveTo>
                  <a:pt x="42" y="0"/>
                </a:moveTo>
                <a:cubicBezTo>
                  <a:pt x="19" y="0"/>
                  <a:pt x="0" y="19"/>
                  <a:pt x="0" y="42"/>
                </a:cubicBezTo>
                <a:cubicBezTo>
                  <a:pt x="0" y="65"/>
                  <a:pt x="19" y="84"/>
                  <a:pt x="42" y="84"/>
                </a:cubicBezTo>
                <a:cubicBezTo>
                  <a:pt x="65" y="84"/>
                  <a:pt x="84" y="65"/>
                  <a:pt x="84" y="42"/>
                </a:cubicBezTo>
                <a:cubicBezTo>
                  <a:pt x="84" y="19"/>
                  <a:pt x="65" y="0"/>
                  <a:pt x="42" y="0"/>
                </a:cubicBezTo>
                <a:close/>
                <a:moveTo>
                  <a:pt x="42" y="76"/>
                </a:moveTo>
                <a:cubicBezTo>
                  <a:pt x="23" y="76"/>
                  <a:pt x="8" y="61"/>
                  <a:pt x="8" y="42"/>
                </a:cubicBezTo>
                <a:cubicBezTo>
                  <a:pt x="8" y="23"/>
                  <a:pt x="23" y="8"/>
                  <a:pt x="42" y="8"/>
                </a:cubicBezTo>
                <a:cubicBezTo>
                  <a:pt x="61" y="8"/>
                  <a:pt x="76" y="23"/>
                  <a:pt x="76" y="42"/>
                </a:cubicBezTo>
                <a:cubicBezTo>
                  <a:pt x="76" y="61"/>
                  <a:pt x="61" y="76"/>
                  <a:pt x="42" y="76"/>
                </a:cubicBezTo>
                <a:close/>
                <a:moveTo>
                  <a:pt x="26" y="26"/>
                </a:moveTo>
                <a:cubicBezTo>
                  <a:pt x="58" y="26"/>
                  <a:pt x="58" y="26"/>
                  <a:pt x="58" y="26"/>
                </a:cubicBezTo>
                <a:cubicBezTo>
                  <a:pt x="58" y="58"/>
                  <a:pt x="58" y="58"/>
                  <a:pt x="58" y="58"/>
                </a:cubicBezTo>
                <a:cubicBezTo>
                  <a:pt x="26" y="58"/>
                  <a:pt x="26" y="58"/>
                  <a:pt x="26" y="58"/>
                </a:cubicBezTo>
                <a:lnTo>
                  <a:pt x="26" y="26"/>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Freeform 134"/>
          <p:cNvSpPr>
            <a:spLocks noEditPoints="1"/>
          </p:cNvSpPr>
          <p:nvPr/>
        </p:nvSpPr>
        <p:spPr bwMode="auto">
          <a:xfrm>
            <a:off x="9291004" y="4681062"/>
            <a:ext cx="350363" cy="350362"/>
          </a:xfrm>
          <a:custGeom>
            <a:avLst/>
            <a:gdLst>
              <a:gd name="T0" fmla="*/ 140 w 146"/>
              <a:gd name="T1" fmla="*/ 123 h 146"/>
              <a:gd name="T2" fmla="*/ 106 w 146"/>
              <a:gd name="T3" fmla="*/ 94 h 146"/>
              <a:gd name="T4" fmla="*/ 96 w 146"/>
              <a:gd name="T5" fmla="*/ 89 h 146"/>
              <a:gd name="T6" fmla="*/ 109 w 146"/>
              <a:gd name="T7" fmla="*/ 54 h 146"/>
              <a:gd name="T8" fmla="*/ 54 w 146"/>
              <a:gd name="T9" fmla="*/ 0 h 146"/>
              <a:gd name="T10" fmla="*/ 0 w 146"/>
              <a:gd name="T11" fmla="*/ 54 h 146"/>
              <a:gd name="T12" fmla="*/ 54 w 146"/>
              <a:gd name="T13" fmla="*/ 108 h 146"/>
              <a:gd name="T14" fmla="*/ 90 w 146"/>
              <a:gd name="T15" fmla="*/ 95 h 146"/>
              <a:gd name="T16" fmla="*/ 94 w 146"/>
              <a:gd name="T17" fmla="*/ 106 h 146"/>
              <a:gd name="T18" fmla="*/ 123 w 146"/>
              <a:gd name="T19" fmla="*/ 140 h 146"/>
              <a:gd name="T20" fmla="*/ 141 w 146"/>
              <a:gd name="T21" fmla="*/ 141 h 146"/>
              <a:gd name="T22" fmla="*/ 140 w 146"/>
              <a:gd name="T23" fmla="*/ 123 h 146"/>
              <a:gd name="T24" fmla="*/ 54 w 146"/>
              <a:gd name="T25" fmla="*/ 90 h 146"/>
              <a:gd name="T26" fmla="*/ 18 w 146"/>
              <a:gd name="T27" fmla="*/ 54 h 146"/>
              <a:gd name="T28" fmla="*/ 54 w 146"/>
              <a:gd name="T29" fmla="*/ 18 h 146"/>
              <a:gd name="T30" fmla="*/ 91 w 146"/>
              <a:gd name="T31" fmla="*/ 54 h 146"/>
              <a:gd name="T32" fmla="*/ 54 w 146"/>
              <a:gd name="T33" fmla="*/ 90 h 146"/>
              <a:gd name="T34" fmla="*/ 63 w 146"/>
              <a:gd name="T35" fmla="*/ 27 h 146"/>
              <a:gd name="T36" fmla="*/ 45 w 146"/>
              <a:gd name="T37" fmla="*/ 27 h 146"/>
              <a:gd name="T38" fmla="*/ 45 w 146"/>
              <a:gd name="T39" fmla="*/ 45 h 146"/>
              <a:gd name="T40" fmla="*/ 27 w 146"/>
              <a:gd name="T41" fmla="*/ 45 h 146"/>
              <a:gd name="T42" fmla="*/ 27 w 146"/>
              <a:gd name="T43" fmla="*/ 63 h 146"/>
              <a:gd name="T44" fmla="*/ 45 w 146"/>
              <a:gd name="T45" fmla="*/ 63 h 146"/>
              <a:gd name="T46" fmla="*/ 45 w 146"/>
              <a:gd name="T47" fmla="*/ 81 h 146"/>
              <a:gd name="T48" fmla="*/ 63 w 146"/>
              <a:gd name="T49" fmla="*/ 81 h 146"/>
              <a:gd name="T50" fmla="*/ 63 w 146"/>
              <a:gd name="T51" fmla="*/ 63 h 146"/>
              <a:gd name="T52" fmla="*/ 81 w 146"/>
              <a:gd name="T53" fmla="*/ 63 h 146"/>
              <a:gd name="T54" fmla="*/ 81 w 146"/>
              <a:gd name="T55" fmla="*/ 45 h 146"/>
              <a:gd name="T56" fmla="*/ 63 w 146"/>
              <a:gd name="T57" fmla="*/ 45 h 146"/>
              <a:gd name="T58" fmla="*/ 63 w 146"/>
              <a:gd name="T59" fmla="*/ 2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46" h="146">
                <a:moveTo>
                  <a:pt x="140" y="123"/>
                </a:moveTo>
                <a:cubicBezTo>
                  <a:pt x="106" y="94"/>
                  <a:pt x="106" y="94"/>
                  <a:pt x="106" y="94"/>
                </a:cubicBezTo>
                <a:cubicBezTo>
                  <a:pt x="103" y="91"/>
                  <a:pt x="99" y="89"/>
                  <a:pt x="96" y="89"/>
                </a:cubicBezTo>
                <a:cubicBezTo>
                  <a:pt x="104" y="80"/>
                  <a:pt x="109" y="67"/>
                  <a:pt x="109" y="54"/>
                </a:cubicBezTo>
                <a:cubicBezTo>
                  <a:pt x="109" y="24"/>
                  <a:pt x="84" y="0"/>
                  <a:pt x="54" y="0"/>
                </a:cubicBezTo>
                <a:cubicBezTo>
                  <a:pt x="24" y="0"/>
                  <a:pt x="0" y="24"/>
                  <a:pt x="0" y="54"/>
                </a:cubicBezTo>
                <a:cubicBezTo>
                  <a:pt x="0" y="84"/>
                  <a:pt x="24" y="108"/>
                  <a:pt x="54" y="108"/>
                </a:cubicBezTo>
                <a:cubicBezTo>
                  <a:pt x="68" y="108"/>
                  <a:pt x="80" y="103"/>
                  <a:pt x="90" y="95"/>
                </a:cubicBezTo>
                <a:cubicBezTo>
                  <a:pt x="89" y="98"/>
                  <a:pt x="91" y="102"/>
                  <a:pt x="94" y="106"/>
                </a:cubicBezTo>
                <a:cubicBezTo>
                  <a:pt x="123" y="140"/>
                  <a:pt x="123" y="140"/>
                  <a:pt x="123" y="140"/>
                </a:cubicBezTo>
                <a:cubicBezTo>
                  <a:pt x="128" y="146"/>
                  <a:pt x="136" y="146"/>
                  <a:pt x="141" y="141"/>
                </a:cubicBezTo>
                <a:cubicBezTo>
                  <a:pt x="146" y="136"/>
                  <a:pt x="146" y="128"/>
                  <a:pt x="140" y="123"/>
                </a:cubicBezTo>
                <a:close/>
                <a:moveTo>
                  <a:pt x="54" y="90"/>
                </a:moveTo>
                <a:cubicBezTo>
                  <a:pt x="34" y="90"/>
                  <a:pt x="18" y="74"/>
                  <a:pt x="18" y="54"/>
                </a:cubicBezTo>
                <a:cubicBezTo>
                  <a:pt x="18" y="34"/>
                  <a:pt x="34" y="18"/>
                  <a:pt x="54" y="18"/>
                </a:cubicBezTo>
                <a:cubicBezTo>
                  <a:pt x="74" y="18"/>
                  <a:pt x="91" y="34"/>
                  <a:pt x="91" y="54"/>
                </a:cubicBezTo>
                <a:cubicBezTo>
                  <a:pt x="91" y="74"/>
                  <a:pt x="74" y="90"/>
                  <a:pt x="54" y="90"/>
                </a:cubicBezTo>
                <a:close/>
                <a:moveTo>
                  <a:pt x="63" y="27"/>
                </a:moveTo>
                <a:cubicBezTo>
                  <a:pt x="45" y="27"/>
                  <a:pt x="45" y="27"/>
                  <a:pt x="45" y="27"/>
                </a:cubicBezTo>
                <a:cubicBezTo>
                  <a:pt x="45" y="45"/>
                  <a:pt x="45" y="45"/>
                  <a:pt x="45" y="45"/>
                </a:cubicBezTo>
                <a:cubicBezTo>
                  <a:pt x="27" y="45"/>
                  <a:pt x="27" y="45"/>
                  <a:pt x="27" y="45"/>
                </a:cubicBezTo>
                <a:cubicBezTo>
                  <a:pt x="27" y="63"/>
                  <a:pt x="27" y="63"/>
                  <a:pt x="27" y="63"/>
                </a:cubicBezTo>
                <a:cubicBezTo>
                  <a:pt x="45" y="63"/>
                  <a:pt x="45" y="63"/>
                  <a:pt x="45" y="63"/>
                </a:cubicBezTo>
                <a:cubicBezTo>
                  <a:pt x="45" y="81"/>
                  <a:pt x="45" y="81"/>
                  <a:pt x="45" y="81"/>
                </a:cubicBezTo>
                <a:cubicBezTo>
                  <a:pt x="63" y="81"/>
                  <a:pt x="63" y="81"/>
                  <a:pt x="63" y="81"/>
                </a:cubicBezTo>
                <a:cubicBezTo>
                  <a:pt x="63" y="63"/>
                  <a:pt x="63" y="63"/>
                  <a:pt x="63" y="63"/>
                </a:cubicBezTo>
                <a:cubicBezTo>
                  <a:pt x="81" y="63"/>
                  <a:pt x="81" y="63"/>
                  <a:pt x="81" y="63"/>
                </a:cubicBezTo>
                <a:cubicBezTo>
                  <a:pt x="81" y="45"/>
                  <a:pt x="81" y="45"/>
                  <a:pt x="81" y="45"/>
                </a:cubicBezTo>
                <a:cubicBezTo>
                  <a:pt x="63" y="45"/>
                  <a:pt x="63" y="45"/>
                  <a:pt x="63" y="45"/>
                </a:cubicBezTo>
                <a:lnTo>
                  <a:pt x="63" y="2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8" name="Freeform 135"/>
          <p:cNvSpPr>
            <a:spLocks noEditPoints="1"/>
          </p:cNvSpPr>
          <p:nvPr/>
        </p:nvSpPr>
        <p:spPr bwMode="auto">
          <a:xfrm>
            <a:off x="9751313" y="5308488"/>
            <a:ext cx="203767" cy="206699"/>
          </a:xfrm>
          <a:custGeom>
            <a:avLst/>
            <a:gdLst>
              <a:gd name="T0" fmla="*/ 16 w 85"/>
              <a:gd name="T1" fmla="*/ 49 h 86"/>
              <a:gd name="T2" fmla="*/ 16 w 85"/>
              <a:gd name="T3" fmla="*/ 86 h 86"/>
              <a:gd name="T4" fmla="*/ 18 w 85"/>
              <a:gd name="T5" fmla="*/ 86 h 86"/>
              <a:gd name="T6" fmla="*/ 21 w 85"/>
              <a:gd name="T7" fmla="*/ 86 h 86"/>
              <a:gd name="T8" fmla="*/ 21 w 85"/>
              <a:gd name="T9" fmla="*/ 49 h 86"/>
              <a:gd name="T10" fmla="*/ 18 w 85"/>
              <a:gd name="T11" fmla="*/ 49 h 86"/>
              <a:gd name="T12" fmla="*/ 16 w 85"/>
              <a:gd name="T13" fmla="*/ 49 h 86"/>
              <a:gd name="T14" fmla="*/ 64 w 85"/>
              <a:gd name="T15" fmla="*/ 49 h 86"/>
              <a:gd name="T16" fmla="*/ 64 w 85"/>
              <a:gd name="T17" fmla="*/ 86 h 86"/>
              <a:gd name="T18" fmla="*/ 67 w 85"/>
              <a:gd name="T19" fmla="*/ 86 h 86"/>
              <a:gd name="T20" fmla="*/ 69 w 85"/>
              <a:gd name="T21" fmla="*/ 86 h 86"/>
              <a:gd name="T22" fmla="*/ 69 w 85"/>
              <a:gd name="T23" fmla="*/ 49 h 86"/>
              <a:gd name="T24" fmla="*/ 67 w 85"/>
              <a:gd name="T25" fmla="*/ 49 h 86"/>
              <a:gd name="T26" fmla="*/ 64 w 85"/>
              <a:gd name="T27" fmla="*/ 49 h 86"/>
              <a:gd name="T28" fmla="*/ 85 w 85"/>
              <a:gd name="T29" fmla="*/ 43 h 86"/>
              <a:gd name="T30" fmla="*/ 42 w 85"/>
              <a:gd name="T31" fmla="*/ 0 h 86"/>
              <a:gd name="T32" fmla="*/ 0 w 85"/>
              <a:gd name="T33" fmla="*/ 43 h 86"/>
              <a:gd name="T34" fmla="*/ 2 w 85"/>
              <a:gd name="T35" fmla="*/ 58 h 86"/>
              <a:gd name="T36" fmla="*/ 0 w 85"/>
              <a:gd name="T37" fmla="*/ 67 h 86"/>
              <a:gd name="T38" fmla="*/ 10 w 85"/>
              <a:gd name="T39" fmla="*/ 84 h 86"/>
              <a:gd name="T40" fmla="*/ 10 w 85"/>
              <a:gd name="T41" fmla="*/ 51 h 86"/>
              <a:gd name="T42" fmla="*/ 6 w 85"/>
              <a:gd name="T43" fmla="*/ 54 h 86"/>
              <a:gd name="T44" fmla="*/ 5 w 85"/>
              <a:gd name="T45" fmla="*/ 46 h 86"/>
              <a:gd name="T46" fmla="*/ 42 w 85"/>
              <a:gd name="T47" fmla="*/ 8 h 86"/>
              <a:gd name="T48" fmla="*/ 80 w 85"/>
              <a:gd name="T49" fmla="*/ 46 h 86"/>
              <a:gd name="T50" fmla="*/ 79 w 85"/>
              <a:gd name="T51" fmla="*/ 54 h 86"/>
              <a:gd name="T52" fmla="*/ 75 w 85"/>
              <a:gd name="T53" fmla="*/ 51 h 86"/>
              <a:gd name="T54" fmla="*/ 75 w 85"/>
              <a:gd name="T55" fmla="*/ 84 h 86"/>
              <a:gd name="T56" fmla="*/ 85 w 85"/>
              <a:gd name="T57" fmla="*/ 67 h 86"/>
              <a:gd name="T58" fmla="*/ 83 w 85"/>
              <a:gd name="T59" fmla="*/ 58 h 86"/>
              <a:gd name="T60" fmla="*/ 85 w 85"/>
              <a:gd name="T61"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5" h="86">
                <a:moveTo>
                  <a:pt x="16" y="49"/>
                </a:moveTo>
                <a:cubicBezTo>
                  <a:pt x="16" y="86"/>
                  <a:pt x="16" y="86"/>
                  <a:pt x="16" y="86"/>
                </a:cubicBezTo>
                <a:cubicBezTo>
                  <a:pt x="17" y="86"/>
                  <a:pt x="17" y="86"/>
                  <a:pt x="18" y="86"/>
                </a:cubicBezTo>
                <a:cubicBezTo>
                  <a:pt x="21" y="86"/>
                  <a:pt x="21" y="86"/>
                  <a:pt x="21" y="86"/>
                </a:cubicBezTo>
                <a:cubicBezTo>
                  <a:pt x="21" y="49"/>
                  <a:pt x="21" y="49"/>
                  <a:pt x="21" y="49"/>
                </a:cubicBezTo>
                <a:cubicBezTo>
                  <a:pt x="18" y="49"/>
                  <a:pt x="18" y="49"/>
                  <a:pt x="18" y="49"/>
                </a:cubicBezTo>
                <a:cubicBezTo>
                  <a:pt x="17" y="49"/>
                  <a:pt x="17" y="49"/>
                  <a:pt x="16" y="49"/>
                </a:cubicBezTo>
                <a:close/>
                <a:moveTo>
                  <a:pt x="64" y="49"/>
                </a:moveTo>
                <a:cubicBezTo>
                  <a:pt x="64" y="86"/>
                  <a:pt x="64" y="86"/>
                  <a:pt x="64" y="86"/>
                </a:cubicBezTo>
                <a:cubicBezTo>
                  <a:pt x="67" y="86"/>
                  <a:pt x="67" y="86"/>
                  <a:pt x="67" y="86"/>
                </a:cubicBezTo>
                <a:cubicBezTo>
                  <a:pt x="68" y="86"/>
                  <a:pt x="68" y="86"/>
                  <a:pt x="69" y="86"/>
                </a:cubicBezTo>
                <a:cubicBezTo>
                  <a:pt x="69" y="49"/>
                  <a:pt x="69" y="49"/>
                  <a:pt x="69" y="49"/>
                </a:cubicBezTo>
                <a:cubicBezTo>
                  <a:pt x="68" y="49"/>
                  <a:pt x="68" y="49"/>
                  <a:pt x="67" y="49"/>
                </a:cubicBezTo>
                <a:lnTo>
                  <a:pt x="64" y="49"/>
                </a:lnTo>
                <a:close/>
                <a:moveTo>
                  <a:pt x="85" y="43"/>
                </a:moveTo>
                <a:cubicBezTo>
                  <a:pt x="85" y="20"/>
                  <a:pt x="66" y="0"/>
                  <a:pt x="42" y="0"/>
                </a:cubicBezTo>
                <a:cubicBezTo>
                  <a:pt x="19" y="0"/>
                  <a:pt x="0" y="20"/>
                  <a:pt x="0" y="43"/>
                </a:cubicBezTo>
                <a:cubicBezTo>
                  <a:pt x="0" y="48"/>
                  <a:pt x="0" y="53"/>
                  <a:pt x="2" y="58"/>
                </a:cubicBezTo>
                <a:cubicBezTo>
                  <a:pt x="0" y="61"/>
                  <a:pt x="0" y="64"/>
                  <a:pt x="0" y="67"/>
                </a:cubicBezTo>
                <a:cubicBezTo>
                  <a:pt x="0" y="75"/>
                  <a:pt x="4" y="81"/>
                  <a:pt x="10" y="84"/>
                </a:cubicBezTo>
                <a:cubicBezTo>
                  <a:pt x="10" y="51"/>
                  <a:pt x="10" y="51"/>
                  <a:pt x="10" y="51"/>
                </a:cubicBezTo>
                <a:cubicBezTo>
                  <a:pt x="9" y="51"/>
                  <a:pt x="7" y="52"/>
                  <a:pt x="6" y="54"/>
                </a:cubicBezTo>
                <a:cubicBezTo>
                  <a:pt x="5" y="51"/>
                  <a:pt x="5" y="49"/>
                  <a:pt x="5" y="46"/>
                </a:cubicBezTo>
                <a:cubicBezTo>
                  <a:pt x="5" y="25"/>
                  <a:pt x="22" y="8"/>
                  <a:pt x="42" y="8"/>
                </a:cubicBezTo>
                <a:cubicBezTo>
                  <a:pt x="63" y="8"/>
                  <a:pt x="80" y="25"/>
                  <a:pt x="80" y="46"/>
                </a:cubicBezTo>
                <a:cubicBezTo>
                  <a:pt x="80" y="49"/>
                  <a:pt x="80" y="51"/>
                  <a:pt x="79" y="54"/>
                </a:cubicBezTo>
                <a:cubicBezTo>
                  <a:pt x="78" y="52"/>
                  <a:pt x="76" y="51"/>
                  <a:pt x="75" y="51"/>
                </a:cubicBezTo>
                <a:cubicBezTo>
                  <a:pt x="75" y="84"/>
                  <a:pt x="75" y="84"/>
                  <a:pt x="75" y="84"/>
                </a:cubicBezTo>
                <a:cubicBezTo>
                  <a:pt x="81" y="81"/>
                  <a:pt x="85" y="75"/>
                  <a:pt x="85" y="67"/>
                </a:cubicBezTo>
                <a:cubicBezTo>
                  <a:pt x="85" y="64"/>
                  <a:pt x="84" y="61"/>
                  <a:pt x="83" y="58"/>
                </a:cubicBezTo>
                <a:cubicBezTo>
                  <a:pt x="85" y="53"/>
                  <a:pt x="85" y="48"/>
                  <a:pt x="85" y="43"/>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9" name="Freeform 136"/>
          <p:cNvSpPr>
            <a:spLocks noEditPoints="1"/>
          </p:cNvSpPr>
          <p:nvPr/>
        </p:nvSpPr>
        <p:spPr bwMode="auto">
          <a:xfrm>
            <a:off x="9441998" y="5057810"/>
            <a:ext cx="249212" cy="247745"/>
          </a:xfrm>
          <a:custGeom>
            <a:avLst/>
            <a:gdLst>
              <a:gd name="T0" fmla="*/ 52 w 104"/>
              <a:gd name="T1" fmla="*/ 0 h 104"/>
              <a:gd name="T2" fmla="*/ 0 w 104"/>
              <a:gd name="T3" fmla="*/ 52 h 104"/>
              <a:gd name="T4" fmla="*/ 52 w 104"/>
              <a:gd name="T5" fmla="*/ 104 h 104"/>
              <a:gd name="T6" fmla="*/ 104 w 104"/>
              <a:gd name="T7" fmla="*/ 52 h 104"/>
              <a:gd name="T8" fmla="*/ 52 w 104"/>
              <a:gd name="T9" fmla="*/ 0 h 104"/>
              <a:gd name="T10" fmla="*/ 32 w 104"/>
              <a:gd name="T11" fmla="*/ 52 h 104"/>
              <a:gd name="T12" fmla="*/ 52 w 104"/>
              <a:gd name="T13" fmla="*/ 32 h 104"/>
              <a:gd name="T14" fmla="*/ 72 w 104"/>
              <a:gd name="T15" fmla="*/ 52 h 104"/>
              <a:gd name="T16" fmla="*/ 52 w 104"/>
              <a:gd name="T17" fmla="*/ 71 h 104"/>
              <a:gd name="T18" fmla="*/ 32 w 104"/>
              <a:gd name="T19" fmla="*/ 52 h 104"/>
              <a:gd name="T20" fmla="*/ 94 w 104"/>
              <a:gd name="T21" fmla="*/ 69 h 104"/>
              <a:gd name="T22" fmla="*/ 94 w 104"/>
              <a:gd name="T23" fmla="*/ 69 h 104"/>
              <a:gd name="T24" fmla="*/ 76 w 104"/>
              <a:gd name="T25" fmla="*/ 62 h 104"/>
              <a:gd name="T26" fmla="*/ 78 w 104"/>
              <a:gd name="T27" fmla="*/ 52 h 104"/>
              <a:gd name="T28" fmla="*/ 76 w 104"/>
              <a:gd name="T29" fmla="*/ 42 h 104"/>
              <a:gd name="T30" fmla="*/ 89 w 104"/>
              <a:gd name="T31" fmla="*/ 37 h 104"/>
              <a:gd name="T32" fmla="*/ 94 w 104"/>
              <a:gd name="T33" fmla="*/ 34 h 104"/>
              <a:gd name="T34" fmla="*/ 98 w 104"/>
              <a:gd name="T35" fmla="*/ 52 h 104"/>
              <a:gd name="T36" fmla="*/ 94 w 104"/>
              <a:gd name="T37" fmla="*/ 69 h 104"/>
              <a:gd name="T38" fmla="*/ 69 w 104"/>
              <a:gd name="T39" fmla="*/ 10 h 104"/>
              <a:gd name="T40" fmla="*/ 69 w 104"/>
              <a:gd name="T41" fmla="*/ 10 h 104"/>
              <a:gd name="T42" fmla="*/ 69 w 104"/>
              <a:gd name="T43" fmla="*/ 10 h 104"/>
              <a:gd name="T44" fmla="*/ 62 w 104"/>
              <a:gd name="T45" fmla="*/ 28 h 104"/>
              <a:gd name="T46" fmla="*/ 52 w 104"/>
              <a:gd name="T47" fmla="*/ 26 h 104"/>
              <a:gd name="T48" fmla="*/ 42 w 104"/>
              <a:gd name="T49" fmla="*/ 28 h 104"/>
              <a:gd name="T50" fmla="*/ 38 w 104"/>
              <a:gd name="T51" fmla="*/ 19 h 104"/>
              <a:gd name="T52" fmla="*/ 35 w 104"/>
              <a:gd name="T53" fmla="*/ 10 h 104"/>
              <a:gd name="T54" fmla="*/ 52 w 104"/>
              <a:gd name="T55" fmla="*/ 6 h 104"/>
              <a:gd name="T56" fmla="*/ 69 w 104"/>
              <a:gd name="T57" fmla="*/ 10 h 104"/>
              <a:gd name="T58" fmla="*/ 10 w 104"/>
              <a:gd name="T59" fmla="*/ 34 h 104"/>
              <a:gd name="T60" fmla="*/ 19 w 104"/>
              <a:gd name="T61" fmla="*/ 38 h 104"/>
              <a:gd name="T62" fmla="*/ 28 w 104"/>
              <a:gd name="T63" fmla="*/ 42 h 104"/>
              <a:gd name="T64" fmla="*/ 26 w 104"/>
              <a:gd name="T65" fmla="*/ 52 h 104"/>
              <a:gd name="T66" fmla="*/ 28 w 104"/>
              <a:gd name="T67" fmla="*/ 62 h 104"/>
              <a:gd name="T68" fmla="*/ 10 w 104"/>
              <a:gd name="T69" fmla="*/ 69 h 104"/>
              <a:gd name="T70" fmla="*/ 6 w 104"/>
              <a:gd name="T71" fmla="*/ 52 h 104"/>
              <a:gd name="T72" fmla="*/ 10 w 104"/>
              <a:gd name="T73" fmla="*/ 34 h 104"/>
              <a:gd name="T74" fmla="*/ 35 w 104"/>
              <a:gd name="T75" fmla="*/ 94 h 104"/>
              <a:gd name="T76" fmla="*/ 37 w 104"/>
              <a:gd name="T77" fmla="*/ 88 h 104"/>
              <a:gd name="T78" fmla="*/ 42 w 104"/>
              <a:gd name="T79" fmla="*/ 76 h 104"/>
              <a:gd name="T80" fmla="*/ 52 w 104"/>
              <a:gd name="T81" fmla="*/ 78 h 104"/>
              <a:gd name="T82" fmla="*/ 62 w 104"/>
              <a:gd name="T83" fmla="*/ 76 h 104"/>
              <a:gd name="T84" fmla="*/ 69 w 104"/>
              <a:gd name="T85" fmla="*/ 94 h 104"/>
              <a:gd name="T86" fmla="*/ 69 w 104"/>
              <a:gd name="T87" fmla="*/ 94 h 104"/>
              <a:gd name="T88" fmla="*/ 69 w 104"/>
              <a:gd name="T89" fmla="*/ 94 h 104"/>
              <a:gd name="T90" fmla="*/ 52 w 104"/>
              <a:gd name="T91" fmla="*/ 97 h 104"/>
              <a:gd name="T92" fmla="*/ 35 w 104"/>
              <a:gd name="T93" fmla="*/ 9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4" h="104">
                <a:moveTo>
                  <a:pt x="52" y="0"/>
                </a:moveTo>
                <a:cubicBezTo>
                  <a:pt x="23" y="0"/>
                  <a:pt x="0" y="23"/>
                  <a:pt x="0" y="52"/>
                </a:cubicBezTo>
                <a:cubicBezTo>
                  <a:pt x="0" y="81"/>
                  <a:pt x="23" y="104"/>
                  <a:pt x="52" y="104"/>
                </a:cubicBezTo>
                <a:cubicBezTo>
                  <a:pt x="81" y="104"/>
                  <a:pt x="104" y="81"/>
                  <a:pt x="104" y="52"/>
                </a:cubicBezTo>
                <a:cubicBezTo>
                  <a:pt x="104" y="23"/>
                  <a:pt x="81" y="0"/>
                  <a:pt x="52" y="0"/>
                </a:cubicBezTo>
                <a:close/>
                <a:moveTo>
                  <a:pt x="32" y="52"/>
                </a:moveTo>
                <a:cubicBezTo>
                  <a:pt x="32" y="41"/>
                  <a:pt x="41" y="32"/>
                  <a:pt x="52" y="32"/>
                </a:cubicBezTo>
                <a:cubicBezTo>
                  <a:pt x="63" y="32"/>
                  <a:pt x="72" y="41"/>
                  <a:pt x="72" y="52"/>
                </a:cubicBezTo>
                <a:cubicBezTo>
                  <a:pt x="72" y="63"/>
                  <a:pt x="63" y="71"/>
                  <a:pt x="52" y="71"/>
                </a:cubicBezTo>
                <a:cubicBezTo>
                  <a:pt x="41" y="71"/>
                  <a:pt x="32" y="63"/>
                  <a:pt x="32" y="52"/>
                </a:cubicBezTo>
                <a:close/>
                <a:moveTo>
                  <a:pt x="94" y="69"/>
                </a:moveTo>
                <a:cubicBezTo>
                  <a:pt x="94" y="69"/>
                  <a:pt x="94" y="69"/>
                  <a:pt x="94" y="69"/>
                </a:cubicBezTo>
                <a:cubicBezTo>
                  <a:pt x="76" y="62"/>
                  <a:pt x="76" y="62"/>
                  <a:pt x="76" y="62"/>
                </a:cubicBezTo>
                <a:cubicBezTo>
                  <a:pt x="77" y="59"/>
                  <a:pt x="78" y="55"/>
                  <a:pt x="78" y="52"/>
                </a:cubicBezTo>
                <a:cubicBezTo>
                  <a:pt x="78" y="48"/>
                  <a:pt x="77" y="45"/>
                  <a:pt x="76" y="42"/>
                </a:cubicBezTo>
                <a:cubicBezTo>
                  <a:pt x="89" y="37"/>
                  <a:pt x="89" y="37"/>
                  <a:pt x="89" y="37"/>
                </a:cubicBezTo>
                <a:cubicBezTo>
                  <a:pt x="94" y="34"/>
                  <a:pt x="94" y="34"/>
                  <a:pt x="94" y="34"/>
                </a:cubicBezTo>
                <a:cubicBezTo>
                  <a:pt x="96" y="40"/>
                  <a:pt x="98" y="46"/>
                  <a:pt x="98" y="52"/>
                </a:cubicBezTo>
                <a:cubicBezTo>
                  <a:pt x="98" y="58"/>
                  <a:pt x="96" y="64"/>
                  <a:pt x="94" y="69"/>
                </a:cubicBezTo>
                <a:close/>
                <a:moveTo>
                  <a:pt x="69" y="10"/>
                </a:moveTo>
                <a:cubicBezTo>
                  <a:pt x="69" y="10"/>
                  <a:pt x="69" y="10"/>
                  <a:pt x="69" y="10"/>
                </a:cubicBezTo>
                <a:cubicBezTo>
                  <a:pt x="69" y="10"/>
                  <a:pt x="69" y="10"/>
                  <a:pt x="69" y="10"/>
                </a:cubicBezTo>
                <a:cubicBezTo>
                  <a:pt x="62" y="28"/>
                  <a:pt x="62" y="28"/>
                  <a:pt x="62" y="28"/>
                </a:cubicBezTo>
                <a:cubicBezTo>
                  <a:pt x="59" y="26"/>
                  <a:pt x="56" y="26"/>
                  <a:pt x="52" y="26"/>
                </a:cubicBezTo>
                <a:cubicBezTo>
                  <a:pt x="48" y="26"/>
                  <a:pt x="45" y="26"/>
                  <a:pt x="42" y="28"/>
                </a:cubicBezTo>
                <a:cubicBezTo>
                  <a:pt x="38" y="19"/>
                  <a:pt x="38" y="19"/>
                  <a:pt x="38" y="19"/>
                </a:cubicBezTo>
                <a:cubicBezTo>
                  <a:pt x="35" y="10"/>
                  <a:pt x="35" y="10"/>
                  <a:pt x="35" y="10"/>
                </a:cubicBezTo>
                <a:cubicBezTo>
                  <a:pt x="40" y="7"/>
                  <a:pt x="46" y="6"/>
                  <a:pt x="52" y="6"/>
                </a:cubicBezTo>
                <a:cubicBezTo>
                  <a:pt x="58" y="6"/>
                  <a:pt x="64" y="7"/>
                  <a:pt x="69" y="10"/>
                </a:cubicBezTo>
                <a:close/>
                <a:moveTo>
                  <a:pt x="10" y="34"/>
                </a:moveTo>
                <a:cubicBezTo>
                  <a:pt x="19" y="38"/>
                  <a:pt x="19" y="38"/>
                  <a:pt x="19" y="38"/>
                </a:cubicBezTo>
                <a:cubicBezTo>
                  <a:pt x="28" y="42"/>
                  <a:pt x="28" y="42"/>
                  <a:pt x="28" y="42"/>
                </a:cubicBezTo>
                <a:cubicBezTo>
                  <a:pt x="27" y="45"/>
                  <a:pt x="26" y="48"/>
                  <a:pt x="26" y="52"/>
                </a:cubicBezTo>
                <a:cubicBezTo>
                  <a:pt x="26" y="55"/>
                  <a:pt x="27" y="59"/>
                  <a:pt x="28" y="62"/>
                </a:cubicBezTo>
                <a:cubicBezTo>
                  <a:pt x="10" y="69"/>
                  <a:pt x="10" y="69"/>
                  <a:pt x="10" y="69"/>
                </a:cubicBezTo>
                <a:cubicBezTo>
                  <a:pt x="8" y="64"/>
                  <a:pt x="6" y="58"/>
                  <a:pt x="6" y="52"/>
                </a:cubicBezTo>
                <a:cubicBezTo>
                  <a:pt x="6" y="46"/>
                  <a:pt x="8" y="40"/>
                  <a:pt x="10" y="34"/>
                </a:cubicBezTo>
                <a:close/>
                <a:moveTo>
                  <a:pt x="35" y="94"/>
                </a:moveTo>
                <a:cubicBezTo>
                  <a:pt x="37" y="88"/>
                  <a:pt x="37" y="88"/>
                  <a:pt x="37" y="88"/>
                </a:cubicBezTo>
                <a:cubicBezTo>
                  <a:pt x="42" y="76"/>
                  <a:pt x="42" y="76"/>
                  <a:pt x="42" y="76"/>
                </a:cubicBezTo>
                <a:cubicBezTo>
                  <a:pt x="45" y="77"/>
                  <a:pt x="48" y="78"/>
                  <a:pt x="52" y="78"/>
                </a:cubicBezTo>
                <a:cubicBezTo>
                  <a:pt x="56" y="78"/>
                  <a:pt x="59" y="77"/>
                  <a:pt x="62" y="76"/>
                </a:cubicBezTo>
                <a:cubicBezTo>
                  <a:pt x="69" y="94"/>
                  <a:pt x="69" y="94"/>
                  <a:pt x="69" y="94"/>
                </a:cubicBezTo>
                <a:cubicBezTo>
                  <a:pt x="69" y="94"/>
                  <a:pt x="69" y="94"/>
                  <a:pt x="69" y="94"/>
                </a:cubicBezTo>
                <a:cubicBezTo>
                  <a:pt x="69" y="94"/>
                  <a:pt x="69" y="94"/>
                  <a:pt x="69" y="94"/>
                </a:cubicBezTo>
                <a:cubicBezTo>
                  <a:pt x="64" y="96"/>
                  <a:pt x="58" y="97"/>
                  <a:pt x="52" y="97"/>
                </a:cubicBezTo>
                <a:cubicBezTo>
                  <a:pt x="46" y="97"/>
                  <a:pt x="40" y="96"/>
                  <a:pt x="35" y="94"/>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Freeform 137"/>
          <p:cNvSpPr/>
          <p:nvPr/>
        </p:nvSpPr>
        <p:spPr bwMode="auto">
          <a:xfrm>
            <a:off x="9516762" y="5358331"/>
            <a:ext cx="287327" cy="290258"/>
          </a:xfrm>
          <a:custGeom>
            <a:avLst/>
            <a:gdLst>
              <a:gd name="T0" fmla="*/ 0 w 120"/>
              <a:gd name="T1" fmla="*/ 70 h 121"/>
              <a:gd name="T2" fmla="*/ 10 w 120"/>
              <a:gd name="T3" fmla="*/ 80 h 121"/>
              <a:gd name="T4" fmla="*/ 20 w 120"/>
              <a:gd name="T5" fmla="*/ 70 h 121"/>
              <a:gd name="T6" fmla="*/ 20 w 120"/>
              <a:gd name="T7" fmla="*/ 34 h 121"/>
              <a:gd name="T8" fmla="*/ 103 w 120"/>
              <a:gd name="T9" fmla="*/ 117 h 121"/>
              <a:gd name="T10" fmla="*/ 117 w 120"/>
              <a:gd name="T11" fmla="*/ 117 h 121"/>
              <a:gd name="T12" fmla="*/ 120 w 120"/>
              <a:gd name="T13" fmla="*/ 110 h 121"/>
              <a:gd name="T14" fmla="*/ 117 w 120"/>
              <a:gd name="T15" fmla="*/ 103 h 121"/>
              <a:gd name="T16" fmla="*/ 34 w 120"/>
              <a:gd name="T17" fmla="*/ 20 h 121"/>
              <a:gd name="T18" fmla="*/ 70 w 120"/>
              <a:gd name="T19" fmla="*/ 20 h 121"/>
              <a:gd name="T20" fmla="*/ 80 w 120"/>
              <a:gd name="T21" fmla="*/ 10 h 121"/>
              <a:gd name="T22" fmla="*/ 70 w 120"/>
              <a:gd name="T23" fmla="*/ 0 h 121"/>
              <a:gd name="T24" fmla="*/ 0 w 120"/>
              <a:gd name="T25" fmla="*/ 0 h 121"/>
              <a:gd name="T26" fmla="*/ 0 w 120"/>
              <a:gd name="T27" fmla="*/ 7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0" h="121">
                <a:moveTo>
                  <a:pt x="0" y="70"/>
                </a:moveTo>
                <a:cubicBezTo>
                  <a:pt x="0" y="76"/>
                  <a:pt x="4" y="80"/>
                  <a:pt x="10" y="80"/>
                </a:cubicBezTo>
                <a:cubicBezTo>
                  <a:pt x="15" y="80"/>
                  <a:pt x="20" y="76"/>
                  <a:pt x="20" y="70"/>
                </a:cubicBezTo>
                <a:cubicBezTo>
                  <a:pt x="20" y="34"/>
                  <a:pt x="20" y="34"/>
                  <a:pt x="20" y="34"/>
                </a:cubicBezTo>
                <a:cubicBezTo>
                  <a:pt x="103" y="117"/>
                  <a:pt x="103" y="117"/>
                  <a:pt x="103" y="117"/>
                </a:cubicBezTo>
                <a:cubicBezTo>
                  <a:pt x="107" y="121"/>
                  <a:pt x="113" y="121"/>
                  <a:pt x="117" y="117"/>
                </a:cubicBezTo>
                <a:cubicBezTo>
                  <a:pt x="119" y="115"/>
                  <a:pt x="120" y="113"/>
                  <a:pt x="120" y="110"/>
                </a:cubicBezTo>
                <a:cubicBezTo>
                  <a:pt x="120" y="108"/>
                  <a:pt x="119" y="105"/>
                  <a:pt x="117" y="103"/>
                </a:cubicBezTo>
                <a:cubicBezTo>
                  <a:pt x="34" y="20"/>
                  <a:pt x="34" y="20"/>
                  <a:pt x="34" y="20"/>
                </a:cubicBezTo>
                <a:cubicBezTo>
                  <a:pt x="70" y="20"/>
                  <a:pt x="70" y="20"/>
                  <a:pt x="70" y="20"/>
                </a:cubicBezTo>
                <a:cubicBezTo>
                  <a:pt x="75" y="20"/>
                  <a:pt x="80" y="15"/>
                  <a:pt x="80" y="10"/>
                </a:cubicBezTo>
                <a:cubicBezTo>
                  <a:pt x="80" y="4"/>
                  <a:pt x="75" y="0"/>
                  <a:pt x="70" y="0"/>
                </a:cubicBezTo>
                <a:cubicBezTo>
                  <a:pt x="0" y="0"/>
                  <a:pt x="0" y="0"/>
                  <a:pt x="0" y="0"/>
                </a:cubicBezTo>
                <a:lnTo>
                  <a:pt x="0" y="70"/>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1" name="Freeform 138"/>
          <p:cNvSpPr>
            <a:spLocks noEditPoints="1"/>
          </p:cNvSpPr>
          <p:nvPr/>
        </p:nvSpPr>
        <p:spPr bwMode="auto">
          <a:xfrm>
            <a:off x="9135613" y="4409859"/>
            <a:ext cx="299054" cy="247745"/>
          </a:xfrm>
          <a:custGeom>
            <a:avLst/>
            <a:gdLst>
              <a:gd name="T0" fmla="*/ 125 w 125"/>
              <a:gd name="T1" fmla="*/ 55 h 103"/>
              <a:gd name="T2" fmla="*/ 110 w 125"/>
              <a:gd name="T3" fmla="*/ 24 h 103"/>
              <a:gd name="T4" fmla="*/ 86 w 125"/>
              <a:gd name="T5" fmla="*/ 24 h 103"/>
              <a:gd name="T6" fmla="*/ 86 w 125"/>
              <a:gd name="T7" fmla="*/ 8 h 103"/>
              <a:gd name="T8" fmla="*/ 78 w 125"/>
              <a:gd name="T9" fmla="*/ 0 h 103"/>
              <a:gd name="T10" fmla="*/ 8 w 125"/>
              <a:gd name="T11" fmla="*/ 0 h 103"/>
              <a:gd name="T12" fmla="*/ 0 w 125"/>
              <a:gd name="T13" fmla="*/ 8 h 103"/>
              <a:gd name="T14" fmla="*/ 0 w 125"/>
              <a:gd name="T15" fmla="*/ 71 h 103"/>
              <a:gd name="T16" fmla="*/ 8 w 125"/>
              <a:gd name="T17" fmla="*/ 79 h 103"/>
              <a:gd name="T18" fmla="*/ 18 w 125"/>
              <a:gd name="T19" fmla="*/ 79 h 103"/>
              <a:gd name="T20" fmla="*/ 16 w 125"/>
              <a:gd name="T21" fmla="*/ 87 h 103"/>
              <a:gd name="T22" fmla="*/ 31 w 125"/>
              <a:gd name="T23" fmla="*/ 103 h 103"/>
              <a:gd name="T24" fmla="*/ 47 w 125"/>
              <a:gd name="T25" fmla="*/ 87 h 103"/>
              <a:gd name="T26" fmla="*/ 45 w 125"/>
              <a:gd name="T27" fmla="*/ 79 h 103"/>
              <a:gd name="T28" fmla="*/ 88 w 125"/>
              <a:gd name="T29" fmla="*/ 79 h 103"/>
              <a:gd name="T30" fmla="*/ 86 w 125"/>
              <a:gd name="T31" fmla="*/ 87 h 103"/>
              <a:gd name="T32" fmla="*/ 102 w 125"/>
              <a:gd name="T33" fmla="*/ 103 h 103"/>
              <a:gd name="T34" fmla="*/ 118 w 125"/>
              <a:gd name="T35" fmla="*/ 87 h 103"/>
              <a:gd name="T36" fmla="*/ 115 w 125"/>
              <a:gd name="T37" fmla="*/ 79 h 103"/>
              <a:gd name="T38" fmla="*/ 125 w 125"/>
              <a:gd name="T39" fmla="*/ 79 h 103"/>
              <a:gd name="T40" fmla="*/ 125 w 125"/>
              <a:gd name="T41" fmla="*/ 55 h 103"/>
              <a:gd name="T42" fmla="*/ 86 w 125"/>
              <a:gd name="T43" fmla="*/ 55 h 103"/>
              <a:gd name="T44" fmla="*/ 86 w 125"/>
              <a:gd name="T45" fmla="*/ 36 h 103"/>
              <a:gd name="T46" fmla="*/ 102 w 125"/>
              <a:gd name="T47" fmla="*/ 36 h 103"/>
              <a:gd name="T48" fmla="*/ 112 w 125"/>
              <a:gd name="T49" fmla="*/ 55 h 103"/>
              <a:gd name="T50" fmla="*/ 86 w 125"/>
              <a:gd name="T51" fmla="*/ 55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5" h="103">
                <a:moveTo>
                  <a:pt x="125" y="55"/>
                </a:moveTo>
                <a:cubicBezTo>
                  <a:pt x="110" y="24"/>
                  <a:pt x="110" y="24"/>
                  <a:pt x="110" y="24"/>
                </a:cubicBezTo>
                <a:cubicBezTo>
                  <a:pt x="86" y="24"/>
                  <a:pt x="86" y="24"/>
                  <a:pt x="86" y="24"/>
                </a:cubicBezTo>
                <a:cubicBezTo>
                  <a:pt x="86" y="8"/>
                  <a:pt x="86" y="8"/>
                  <a:pt x="86" y="8"/>
                </a:cubicBezTo>
                <a:cubicBezTo>
                  <a:pt x="86" y="4"/>
                  <a:pt x="83" y="0"/>
                  <a:pt x="78" y="0"/>
                </a:cubicBezTo>
                <a:cubicBezTo>
                  <a:pt x="8" y="0"/>
                  <a:pt x="8" y="0"/>
                  <a:pt x="8" y="0"/>
                </a:cubicBezTo>
                <a:cubicBezTo>
                  <a:pt x="3" y="0"/>
                  <a:pt x="0" y="4"/>
                  <a:pt x="0" y="8"/>
                </a:cubicBezTo>
                <a:cubicBezTo>
                  <a:pt x="0" y="71"/>
                  <a:pt x="0" y="71"/>
                  <a:pt x="0" y="71"/>
                </a:cubicBezTo>
                <a:cubicBezTo>
                  <a:pt x="8" y="79"/>
                  <a:pt x="8" y="79"/>
                  <a:pt x="8" y="79"/>
                </a:cubicBezTo>
                <a:cubicBezTo>
                  <a:pt x="18" y="79"/>
                  <a:pt x="18" y="79"/>
                  <a:pt x="18" y="79"/>
                </a:cubicBezTo>
                <a:cubicBezTo>
                  <a:pt x="16" y="81"/>
                  <a:pt x="16" y="84"/>
                  <a:pt x="16" y="87"/>
                </a:cubicBezTo>
                <a:cubicBezTo>
                  <a:pt x="16" y="96"/>
                  <a:pt x="23" y="103"/>
                  <a:pt x="31" y="103"/>
                </a:cubicBezTo>
                <a:cubicBezTo>
                  <a:pt x="40" y="103"/>
                  <a:pt x="47" y="96"/>
                  <a:pt x="47" y="87"/>
                </a:cubicBezTo>
                <a:cubicBezTo>
                  <a:pt x="47" y="84"/>
                  <a:pt x="46" y="81"/>
                  <a:pt x="45" y="79"/>
                </a:cubicBezTo>
                <a:cubicBezTo>
                  <a:pt x="88" y="79"/>
                  <a:pt x="88" y="79"/>
                  <a:pt x="88" y="79"/>
                </a:cubicBezTo>
                <a:cubicBezTo>
                  <a:pt x="87" y="81"/>
                  <a:pt x="86" y="84"/>
                  <a:pt x="86" y="87"/>
                </a:cubicBezTo>
                <a:cubicBezTo>
                  <a:pt x="86" y="96"/>
                  <a:pt x="93" y="103"/>
                  <a:pt x="102" y="103"/>
                </a:cubicBezTo>
                <a:cubicBezTo>
                  <a:pt x="111" y="103"/>
                  <a:pt x="118" y="96"/>
                  <a:pt x="118" y="87"/>
                </a:cubicBezTo>
                <a:cubicBezTo>
                  <a:pt x="118" y="84"/>
                  <a:pt x="117" y="81"/>
                  <a:pt x="115" y="79"/>
                </a:cubicBezTo>
                <a:cubicBezTo>
                  <a:pt x="125" y="79"/>
                  <a:pt x="125" y="79"/>
                  <a:pt x="125" y="79"/>
                </a:cubicBezTo>
                <a:lnTo>
                  <a:pt x="125" y="55"/>
                </a:lnTo>
                <a:close/>
                <a:moveTo>
                  <a:pt x="86" y="55"/>
                </a:moveTo>
                <a:cubicBezTo>
                  <a:pt x="86" y="36"/>
                  <a:pt x="86" y="36"/>
                  <a:pt x="86" y="36"/>
                </a:cubicBezTo>
                <a:cubicBezTo>
                  <a:pt x="102" y="36"/>
                  <a:pt x="102" y="36"/>
                  <a:pt x="102" y="36"/>
                </a:cubicBezTo>
                <a:cubicBezTo>
                  <a:pt x="112" y="55"/>
                  <a:pt x="112" y="55"/>
                  <a:pt x="112" y="55"/>
                </a:cubicBezTo>
                <a:lnTo>
                  <a:pt x="86" y="55"/>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Freeform 139"/>
          <p:cNvSpPr>
            <a:spLocks noEditPoints="1"/>
          </p:cNvSpPr>
          <p:nvPr/>
        </p:nvSpPr>
        <p:spPr bwMode="auto">
          <a:xfrm>
            <a:off x="9003678" y="4122532"/>
            <a:ext cx="252144" cy="252144"/>
          </a:xfrm>
          <a:custGeom>
            <a:avLst/>
            <a:gdLst>
              <a:gd name="T0" fmla="*/ 101 w 105"/>
              <a:gd name="T1" fmla="*/ 29 h 105"/>
              <a:gd name="T2" fmla="*/ 72 w 105"/>
              <a:gd name="T3" fmla="*/ 26 h 105"/>
              <a:gd name="T4" fmla="*/ 89 w 105"/>
              <a:gd name="T5" fmla="*/ 10 h 105"/>
              <a:gd name="T6" fmla="*/ 82 w 105"/>
              <a:gd name="T7" fmla="*/ 3 h 105"/>
              <a:gd name="T8" fmla="*/ 59 w 105"/>
              <a:gd name="T9" fmla="*/ 26 h 105"/>
              <a:gd name="T10" fmla="*/ 53 w 105"/>
              <a:gd name="T11" fmla="*/ 26 h 105"/>
              <a:gd name="T12" fmla="*/ 53 w 105"/>
              <a:gd name="T13" fmla="*/ 26 h 105"/>
              <a:gd name="T14" fmla="*/ 26 w 105"/>
              <a:gd name="T15" fmla="*/ 0 h 105"/>
              <a:gd name="T16" fmla="*/ 20 w 105"/>
              <a:gd name="T17" fmla="*/ 6 h 105"/>
              <a:gd name="T18" fmla="*/ 40 w 105"/>
              <a:gd name="T19" fmla="*/ 26 h 105"/>
              <a:gd name="T20" fmla="*/ 4 w 105"/>
              <a:gd name="T21" fmla="*/ 29 h 105"/>
              <a:gd name="T22" fmla="*/ 0 w 105"/>
              <a:gd name="T23" fmla="*/ 65 h 105"/>
              <a:gd name="T24" fmla="*/ 4 w 105"/>
              <a:gd name="T25" fmla="*/ 102 h 105"/>
              <a:gd name="T26" fmla="*/ 53 w 105"/>
              <a:gd name="T27" fmla="*/ 105 h 105"/>
              <a:gd name="T28" fmla="*/ 101 w 105"/>
              <a:gd name="T29" fmla="*/ 102 h 105"/>
              <a:gd name="T30" fmla="*/ 105 w 105"/>
              <a:gd name="T31" fmla="*/ 65 h 105"/>
              <a:gd name="T32" fmla="*/ 101 w 105"/>
              <a:gd name="T33" fmla="*/ 29 h 105"/>
              <a:gd name="T34" fmla="*/ 89 w 105"/>
              <a:gd name="T35" fmla="*/ 90 h 105"/>
              <a:gd name="T36" fmla="*/ 53 w 105"/>
              <a:gd name="T37" fmla="*/ 92 h 105"/>
              <a:gd name="T38" fmla="*/ 16 w 105"/>
              <a:gd name="T39" fmla="*/ 90 h 105"/>
              <a:gd name="T40" fmla="*/ 13 w 105"/>
              <a:gd name="T41" fmla="*/ 65 h 105"/>
              <a:gd name="T42" fmla="*/ 16 w 105"/>
              <a:gd name="T43" fmla="*/ 41 h 105"/>
              <a:gd name="T44" fmla="*/ 53 w 105"/>
              <a:gd name="T45" fmla="*/ 39 h 105"/>
              <a:gd name="T46" fmla="*/ 89 w 105"/>
              <a:gd name="T47" fmla="*/ 41 h 105"/>
              <a:gd name="T48" fmla="*/ 92 w 105"/>
              <a:gd name="T49" fmla="*/ 65 h 105"/>
              <a:gd name="T50" fmla="*/ 89 w 105"/>
              <a:gd name="T5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1" y="29"/>
                </a:moveTo>
                <a:cubicBezTo>
                  <a:pt x="92" y="28"/>
                  <a:pt x="82" y="27"/>
                  <a:pt x="72" y="26"/>
                </a:cubicBezTo>
                <a:cubicBezTo>
                  <a:pt x="89" y="10"/>
                  <a:pt x="89" y="10"/>
                  <a:pt x="89" y="10"/>
                </a:cubicBezTo>
                <a:cubicBezTo>
                  <a:pt x="82" y="3"/>
                  <a:pt x="82" y="3"/>
                  <a:pt x="82" y="3"/>
                </a:cubicBezTo>
                <a:cubicBezTo>
                  <a:pt x="59" y="26"/>
                  <a:pt x="59" y="26"/>
                  <a:pt x="59" y="26"/>
                </a:cubicBezTo>
                <a:cubicBezTo>
                  <a:pt x="57" y="26"/>
                  <a:pt x="55" y="26"/>
                  <a:pt x="53" y="26"/>
                </a:cubicBezTo>
                <a:cubicBezTo>
                  <a:pt x="53" y="26"/>
                  <a:pt x="53" y="26"/>
                  <a:pt x="53" y="26"/>
                </a:cubicBezTo>
                <a:cubicBezTo>
                  <a:pt x="26" y="0"/>
                  <a:pt x="26" y="0"/>
                  <a:pt x="26" y="0"/>
                </a:cubicBezTo>
                <a:cubicBezTo>
                  <a:pt x="20" y="6"/>
                  <a:pt x="20" y="6"/>
                  <a:pt x="20" y="6"/>
                </a:cubicBezTo>
                <a:cubicBezTo>
                  <a:pt x="40" y="26"/>
                  <a:pt x="40" y="26"/>
                  <a:pt x="40" y="26"/>
                </a:cubicBezTo>
                <a:cubicBezTo>
                  <a:pt x="27" y="27"/>
                  <a:pt x="15" y="28"/>
                  <a:pt x="4" y="29"/>
                </a:cubicBezTo>
                <a:cubicBezTo>
                  <a:pt x="2" y="40"/>
                  <a:pt x="0" y="53"/>
                  <a:pt x="0" y="65"/>
                </a:cubicBezTo>
                <a:cubicBezTo>
                  <a:pt x="0" y="78"/>
                  <a:pt x="2" y="91"/>
                  <a:pt x="4" y="102"/>
                </a:cubicBezTo>
                <a:cubicBezTo>
                  <a:pt x="19" y="104"/>
                  <a:pt x="35" y="105"/>
                  <a:pt x="53" y="105"/>
                </a:cubicBezTo>
                <a:cubicBezTo>
                  <a:pt x="70" y="105"/>
                  <a:pt x="86" y="104"/>
                  <a:pt x="101" y="102"/>
                </a:cubicBezTo>
                <a:cubicBezTo>
                  <a:pt x="104" y="91"/>
                  <a:pt x="105" y="78"/>
                  <a:pt x="105" y="65"/>
                </a:cubicBezTo>
                <a:cubicBezTo>
                  <a:pt x="105" y="53"/>
                  <a:pt x="104" y="40"/>
                  <a:pt x="101" y="29"/>
                </a:cubicBezTo>
                <a:close/>
                <a:moveTo>
                  <a:pt x="89" y="90"/>
                </a:moveTo>
                <a:cubicBezTo>
                  <a:pt x="78" y="91"/>
                  <a:pt x="65" y="92"/>
                  <a:pt x="53" y="92"/>
                </a:cubicBezTo>
                <a:cubicBezTo>
                  <a:pt x="40" y="92"/>
                  <a:pt x="27" y="91"/>
                  <a:pt x="16" y="90"/>
                </a:cubicBezTo>
                <a:cubicBezTo>
                  <a:pt x="14" y="82"/>
                  <a:pt x="13" y="74"/>
                  <a:pt x="13" y="65"/>
                </a:cubicBezTo>
                <a:cubicBezTo>
                  <a:pt x="13" y="57"/>
                  <a:pt x="14" y="49"/>
                  <a:pt x="16" y="41"/>
                </a:cubicBezTo>
                <a:cubicBezTo>
                  <a:pt x="27" y="40"/>
                  <a:pt x="40" y="39"/>
                  <a:pt x="53" y="39"/>
                </a:cubicBezTo>
                <a:cubicBezTo>
                  <a:pt x="65" y="39"/>
                  <a:pt x="78" y="40"/>
                  <a:pt x="89" y="41"/>
                </a:cubicBezTo>
                <a:cubicBezTo>
                  <a:pt x="91" y="49"/>
                  <a:pt x="92" y="57"/>
                  <a:pt x="92" y="65"/>
                </a:cubicBezTo>
                <a:cubicBezTo>
                  <a:pt x="92" y="74"/>
                  <a:pt x="91" y="82"/>
                  <a:pt x="89" y="90"/>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3" name="Freeform 140"/>
          <p:cNvSpPr/>
          <p:nvPr/>
        </p:nvSpPr>
        <p:spPr bwMode="auto">
          <a:xfrm>
            <a:off x="9021269" y="3833741"/>
            <a:ext cx="321044" cy="260939"/>
          </a:xfrm>
          <a:custGeom>
            <a:avLst/>
            <a:gdLst>
              <a:gd name="T0" fmla="*/ 134 w 134"/>
              <a:gd name="T1" fmla="*/ 13 h 109"/>
              <a:gd name="T2" fmla="*/ 118 w 134"/>
              <a:gd name="T3" fmla="*/ 17 h 109"/>
              <a:gd name="T4" fmla="*/ 130 w 134"/>
              <a:gd name="T5" fmla="*/ 2 h 109"/>
              <a:gd name="T6" fmla="*/ 113 w 134"/>
              <a:gd name="T7" fmla="*/ 9 h 109"/>
              <a:gd name="T8" fmla="*/ 93 w 134"/>
              <a:gd name="T9" fmla="*/ 0 h 109"/>
              <a:gd name="T10" fmla="*/ 65 w 134"/>
              <a:gd name="T11" fmla="*/ 28 h 109"/>
              <a:gd name="T12" fmla="*/ 66 w 134"/>
              <a:gd name="T13" fmla="*/ 34 h 109"/>
              <a:gd name="T14" fmla="*/ 10 w 134"/>
              <a:gd name="T15" fmla="*/ 5 h 109"/>
              <a:gd name="T16" fmla="*/ 6 w 134"/>
              <a:gd name="T17" fmla="*/ 19 h 109"/>
              <a:gd name="T18" fmla="*/ 18 w 134"/>
              <a:gd name="T19" fmla="*/ 42 h 109"/>
              <a:gd name="T20" fmla="*/ 6 w 134"/>
              <a:gd name="T21" fmla="*/ 38 h 109"/>
              <a:gd name="T22" fmla="*/ 6 w 134"/>
              <a:gd name="T23" fmla="*/ 39 h 109"/>
              <a:gd name="T24" fmla="*/ 28 w 134"/>
              <a:gd name="T25" fmla="*/ 66 h 109"/>
              <a:gd name="T26" fmla="*/ 20 w 134"/>
              <a:gd name="T27" fmla="*/ 67 h 109"/>
              <a:gd name="T28" fmla="*/ 15 w 134"/>
              <a:gd name="T29" fmla="*/ 66 h 109"/>
              <a:gd name="T30" fmla="*/ 41 w 134"/>
              <a:gd name="T31" fmla="*/ 85 h 109"/>
              <a:gd name="T32" fmla="*/ 7 w 134"/>
              <a:gd name="T33" fmla="*/ 97 h 109"/>
              <a:gd name="T34" fmla="*/ 0 w 134"/>
              <a:gd name="T35" fmla="*/ 96 h 109"/>
              <a:gd name="T36" fmla="*/ 42 w 134"/>
              <a:gd name="T37" fmla="*/ 109 h 109"/>
              <a:gd name="T38" fmla="*/ 120 w 134"/>
              <a:gd name="T39" fmla="*/ 31 h 109"/>
              <a:gd name="T40" fmla="*/ 120 w 134"/>
              <a:gd name="T41" fmla="*/ 27 h 109"/>
              <a:gd name="T42" fmla="*/ 134 w 134"/>
              <a:gd name="T43" fmla="*/ 1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4" h="109">
                <a:moveTo>
                  <a:pt x="134" y="13"/>
                </a:moveTo>
                <a:cubicBezTo>
                  <a:pt x="129" y="15"/>
                  <a:pt x="124" y="17"/>
                  <a:pt x="118" y="17"/>
                </a:cubicBezTo>
                <a:cubicBezTo>
                  <a:pt x="124" y="14"/>
                  <a:pt x="128" y="9"/>
                  <a:pt x="130" y="2"/>
                </a:cubicBezTo>
                <a:cubicBezTo>
                  <a:pt x="125" y="5"/>
                  <a:pt x="119" y="8"/>
                  <a:pt x="113" y="9"/>
                </a:cubicBezTo>
                <a:cubicBezTo>
                  <a:pt x="108" y="3"/>
                  <a:pt x="101" y="0"/>
                  <a:pt x="93" y="0"/>
                </a:cubicBezTo>
                <a:cubicBezTo>
                  <a:pt x="78" y="0"/>
                  <a:pt x="65" y="12"/>
                  <a:pt x="65" y="28"/>
                </a:cubicBezTo>
                <a:cubicBezTo>
                  <a:pt x="65" y="30"/>
                  <a:pt x="66" y="32"/>
                  <a:pt x="66" y="34"/>
                </a:cubicBezTo>
                <a:cubicBezTo>
                  <a:pt x="43" y="33"/>
                  <a:pt x="23" y="22"/>
                  <a:pt x="10" y="5"/>
                </a:cubicBezTo>
                <a:cubicBezTo>
                  <a:pt x="7" y="9"/>
                  <a:pt x="6" y="14"/>
                  <a:pt x="6" y="19"/>
                </a:cubicBezTo>
                <a:cubicBezTo>
                  <a:pt x="6" y="28"/>
                  <a:pt x="11" y="37"/>
                  <a:pt x="18" y="42"/>
                </a:cubicBezTo>
                <a:cubicBezTo>
                  <a:pt x="14" y="42"/>
                  <a:pt x="9" y="40"/>
                  <a:pt x="6" y="38"/>
                </a:cubicBezTo>
                <a:cubicBezTo>
                  <a:pt x="6" y="38"/>
                  <a:pt x="6" y="39"/>
                  <a:pt x="6" y="39"/>
                </a:cubicBezTo>
                <a:cubicBezTo>
                  <a:pt x="6" y="52"/>
                  <a:pt x="15" y="63"/>
                  <a:pt x="28" y="66"/>
                </a:cubicBezTo>
                <a:cubicBezTo>
                  <a:pt x="25" y="66"/>
                  <a:pt x="23" y="67"/>
                  <a:pt x="20" y="67"/>
                </a:cubicBezTo>
                <a:cubicBezTo>
                  <a:pt x="19" y="67"/>
                  <a:pt x="17" y="66"/>
                  <a:pt x="15" y="66"/>
                </a:cubicBezTo>
                <a:cubicBezTo>
                  <a:pt x="19" y="77"/>
                  <a:pt x="29" y="85"/>
                  <a:pt x="41" y="85"/>
                </a:cubicBezTo>
                <a:cubicBezTo>
                  <a:pt x="31" y="92"/>
                  <a:pt x="20" y="97"/>
                  <a:pt x="7" y="97"/>
                </a:cubicBezTo>
                <a:cubicBezTo>
                  <a:pt x="5" y="97"/>
                  <a:pt x="2" y="97"/>
                  <a:pt x="0" y="96"/>
                </a:cubicBezTo>
                <a:cubicBezTo>
                  <a:pt x="12" y="104"/>
                  <a:pt x="27" y="109"/>
                  <a:pt x="42" y="109"/>
                </a:cubicBezTo>
                <a:cubicBezTo>
                  <a:pt x="93" y="109"/>
                  <a:pt x="120" y="67"/>
                  <a:pt x="120" y="31"/>
                </a:cubicBezTo>
                <a:cubicBezTo>
                  <a:pt x="120" y="30"/>
                  <a:pt x="120" y="28"/>
                  <a:pt x="120" y="27"/>
                </a:cubicBezTo>
                <a:cubicBezTo>
                  <a:pt x="126" y="23"/>
                  <a:pt x="130" y="18"/>
                  <a:pt x="134" y="13"/>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4" name="Freeform 141"/>
          <p:cNvSpPr>
            <a:spLocks noEditPoints="1"/>
          </p:cNvSpPr>
          <p:nvPr/>
        </p:nvSpPr>
        <p:spPr bwMode="auto">
          <a:xfrm>
            <a:off x="9164932" y="5169223"/>
            <a:ext cx="310782" cy="293190"/>
          </a:xfrm>
          <a:custGeom>
            <a:avLst/>
            <a:gdLst>
              <a:gd name="T0" fmla="*/ 93 w 212"/>
              <a:gd name="T1" fmla="*/ 107 h 200"/>
              <a:gd name="T2" fmla="*/ 119 w 212"/>
              <a:gd name="T3" fmla="*/ 107 h 200"/>
              <a:gd name="T4" fmla="*/ 119 w 212"/>
              <a:gd name="T5" fmla="*/ 54 h 200"/>
              <a:gd name="T6" fmla="*/ 158 w 212"/>
              <a:gd name="T7" fmla="*/ 54 h 200"/>
              <a:gd name="T8" fmla="*/ 106 w 212"/>
              <a:gd name="T9" fmla="*/ 0 h 200"/>
              <a:gd name="T10" fmla="*/ 52 w 212"/>
              <a:gd name="T11" fmla="*/ 54 h 200"/>
              <a:gd name="T12" fmla="*/ 93 w 212"/>
              <a:gd name="T13" fmla="*/ 54 h 200"/>
              <a:gd name="T14" fmla="*/ 93 w 212"/>
              <a:gd name="T15" fmla="*/ 107 h 200"/>
              <a:gd name="T16" fmla="*/ 132 w 212"/>
              <a:gd name="T17" fmla="*/ 77 h 200"/>
              <a:gd name="T18" fmla="*/ 132 w 212"/>
              <a:gd name="T19" fmla="*/ 97 h 200"/>
              <a:gd name="T20" fmla="*/ 192 w 212"/>
              <a:gd name="T21" fmla="*/ 120 h 200"/>
              <a:gd name="T22" fmla="*/ 106 w 212"/>
              <a:gd name="T23" fmla="*/ 152 h 200"/>
              <a:gd name="T24" fmla="*/ 18 w 212"/>
              <a:gd name="T25" fmla="*/ 120 h 200"/>
              <a:gd name="T26" fmla="*/ 78 w 212"/>
              <a:gd name="T27" fmla="*/ 97 h 200"/>
              <a:gd name="T28" fmla="*/ 78 w 212"/>
              <a:gd name="T29" fmla="*/ 77 h 200"/>
              <a:gd name="T30" fmla="*/ 0 w 212"/>
              <a:gd name="T31" fmla="*/ 107 h 200"/>
              <a:gd name="T32" fmla="*/ 0 w 212"/>
              <a:gd name="T33" fmla="*/ 160 h 200"/>
              <a:gd name="T34" fmla="*/ 106 w 212"/>
              <a:gd name="T35" fmla="*/ 200 h 200"/>
              <a:gd name="T36" fmla="*/ 212 w 212"/>
              <a:gd name="T37" fmla="*/ 160 h 200"/>
              <a:gd name="T38" fmla="*/ 212 w 212"/>
              <a:gd name="T39" fmla="*/ 107 h 200"/>
              <a:gd name="T40" fmla="*/ 132 w 212"/>
              <a:gd name="T41" fmla="*/ 7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2" h="200">
                <a:moveTo>
                  <a:pt x="93" y="107"/>
                </a:moveTo>
                <a:lnTo>
                  <a:pt x="119" y="107"/>
                </a:lnTo>
                <a:lnTo>
                  <a:pt x="119" y="54"/>
                </a:lnTo>
                <a:lnTo>
                  <a:pt x="158" y="54"/>
                </a:lnTo>
                <a:lnTo>
                  <a:pt x="106" y="0"/>
                </a:lnTo>
                <a:lnTo>
                  <a:pt x="52" y="54"/>
                </a:lnTo>
                <a:lnTo>
                  <a:pt x="93" y="54"/>
                </a:lnTo>
                <a:lnTo>
                  <a:pt x="93" y="107"/>
                </a:lnTo>
                <a:close/>
                <a:moveTo>
                  <a:pt x="132" y="77"/>
                </a:moveTo>
                <a:lnTo>
                  <a:pt x="132" y="97"/>
                </a:lnTo>
                <a:lnTo>
                  <a:pt x="192" y="120"/>
                </a:lnTo>
                <a:lnTo>
                  <a:pt x="106" y="152"/>
                </a:lnTo>
                <a:lnTo>
                  <a:pt x="18" y="120"/>
                </a:lnTo>
                <a:lnTo>
                  <a:pt x="78" y="97"/>
                </a:lnTo>
                <a:lnTo>
                  <a:pt x="78" y="77"/>
                </a:lnTo>
                <a:lnTo>
                  <a:pt x="0" y="107"/>
                </a:lnTo>
                <a:lnTo>
                  <a:pt x="0" y="160"/>
                </a:lnTo>
                <a:lnTo>
                  <a:pt x="106" y="200"/>
                </a:lnTo>
                <a:lnTo>
                  <a:pt x="212" y="160"/>
                </a:lnTo>
                <a:lnTo>
                  <a:pt x="212" y="107"/>
                </a:lnTo>
                <a:lnTo>
                  <a:pt x="132" y="7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Freeform 142"/>
          <p:cNvSpPr>
            <a:spLocks noEditPoints="1"/>
          </p:cNvSpPr>
          <p:nvPr/>
        </p:nvSpPr>
        <p:spPr bwMode="auto">
          <a:xfrm>
            <a:off x="9150273" y="5485868"/>
            <a:ext cx="237484" cy="180312"/>
          </a:xfrm>
          <a:custGeom>
            <a:avLst/>
            <a:gdLst>
              <a:gd name="T0" fmla="*/ 37 w 99"/>
              <a:gd name="T1" fmla="*/ 16 h 75"/>
              <a:gd name="T2" fmla="*/ 53 w 99"/>
              <a:gd name="T3" fmla="*/ 31 h 75"/>
              <a:gd name="T4" fmla="*/ 68 w 99"/>
              <a:gd name="T5" fmla="*/ 16 h 75"/>
              <a:gd name="T6" fmla="*/ 53 w 99"/>
              <a:gd name="T7" fmla="*/ 0 h 75"/>
              <a:gd name="T8" fmla="*/ 37 w 99"/>
              <a:gd name="T9" fmla="*/ 16 h 75"/>
              <a:gd name="T10" fmla="*/ 0 w 99"/>
              <a:gd name="T11" fmla="*/ 16 h 75"/>
              <a:gd name="T12" fmla="*/ 16 w 99"/>
              <a:gd name="T13" fmla="*/ 31 h 75"/>
              <a:gd name="T14" fmla="*/ 31 w 99"/>
              <a:gd name="T15" fmla="*/ 16 h 75"/>
              <a:gd name="T16" fmla="*/ 16 w 99"/>
              <a:gd name="T17" fmla="*/ 0 h 75"/>
              <a:gd name="T18" fmla="*/ 0 w 99"/>
              <a:gd name="T19" fmla="*/ 16 h 75"/>
              <a:gd name="T20" fmla="*/ 74 w 99"/>
              <a:gd name="T21" fmla="*/ 47 h 75"/>
              <a:gd name="T22" fmla="*/ 74 w 99"/>
              <a:gd name="T23" fmla="*/ 37 h 75"/>
              <a:gd name="T24" fmla="*/ 68 w 99"/>
              <a:gd name="T25" fmla="*/ 31 h 75"/>
              <a:gd name="T26" fmla="*/ 53 w 99"/>
              <a:gd name="T27" fmla="*/ 31 h 75"/>
              <a:gd name="T28" fmla="*/ 16 w 99"/>
              <a:gd name="T29" fmla="*/ 31 h 75"/>
              <a:gd name="T30" fmla="*/ 6 w 99"/>
              <a:gd name="T31" fmla="*/ 31 h 75"/>
              <a:gd name="T32" fmla="*/ 0 w 99"/>
              <a:gd name="T33" fmla="*/ 37 h 75"/>
              <a:gd name="T34" fmla="*/ 0 w 99"/>
              <a:gd name="T35" fmla="*/ 68 h 75"/>
              <a:gd name="T36" fmla="*/ 6 w 99"/>
              <a:gd name="T37" fmla="*/ 75 h 75"/>
              <a:gd name="T38" fmla="*/ 68 w 99"/>
              <a:gd name="T39" fmla="*/ 75 h 75"/>
              <a:gd name="T40" fmla="*/ 74 w 99"/>
              <a:gd name="T41" fmla="*/ 68 h 75"/>
              <a:gd name="T42" fmla="*/ 74 w 99"/>
              <a:gd name="T43" fmla="*/ 59 h 75"/>
              <a:gd name="T44" fmla="*/ 99 w 99"/>
              <a:gd name="T45" fmla="*/ 75 h 75"/>
              <a:gd name="T46" fmla="*/ 99 w 99"/>
              <a:gd name="T47" fmla="*/ 31 h 75"/>
              <a:gd name="T48" fmla="*/ 74 w 99"/>
              <a:gd name="T49" fmla="*/ 47 h 75"/>
              <a:gd name="T50" fmla="*/ 62 w 99"/>
              <a:gd name="T51" fmla="*/ 62 h 75"/>
              <a:gd name="T52" fmla="*/ 13 w 99"/>
              <a:gd name="T53" fmla="*/ 62 h 75"/>
              <a:gd name="T54" fmla="*/ 13 w 99"/>
              <a:gd name="T55" fmla="*/ 44 h 75"/>
              <a:gd name="T56" fmla="*/ 62 w 99"/>
              <a:gd name="T57" fmla="*/ 44 h 75"/>
              <a:gd name="T58" fmla="*/ 62 w 99"/>
              <a:gd name="T59" fmla="*/ 6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9" h="75">
                <a:moveTo>
                  <a:pt x="37" y="16"/>
                </a:moveTo>
                <a:cubicBezTo>
                  <a:pt x="37" y="24"/>
                  <a:pt x="44" y="31"/>
                  <a:pt x="53" y="31"/>
                </a:cubicBezTo>
                <a:cubicBezTo>
                  <a:pt x="61" y="31"/>
                  <a:pt x="68" y="24"/>
                  <a:pt x="68" y="16"/>
                </a:cubicBezTo>
                <a:cubicBezTo>
                  <a:pt x="68" y="7"/>
                  <a:pt x="61" y="0"/>
                  <a:pt x="53" y="0"/>
                </a:cubicBezTo>
                <a:cubicBezTo>
                  <a:pt x="44" y="0"/>
                  <a:pt x="37" y="7"/>
                  <a:pt x="37" y="16"/>
                </a:cubicBezTo>
                <a:close/>
                <a:moveTo>
                  <a:pt x="0" y="16"/>
                </a:moveTo>
                <a:cubicBezTo>
                  <a:pt x="0" y="24"/>
                  <a:pt x="7" y="31"/>
                  <a:pt x="16" y="31"/>
                </a:cubicBezTo>
                <a:cubicBezTo>
                  <a:pt x="24" y="31"/>
                  <a:pt x="31" y="24"/>
                  <a:pt x="31" y="16"/>
                </a:cubicBezTo>
                <a:cubicBezTo>
                  <a:pt x="31" y="7"/>
                  <a:pt x="24" y="0"/>
                  <a:pt x="16" y="0"/>
                </a:cubicBezTo>
                <a:cubicBezTo>
                  <a:pt x="7" y="0"/>
                  <a:pt x="0" y="7"/>
                  <a:pt x="0" y="16"/>
                </a:cubicBezTo>
                <a:close/>
                <a:moveTo>
                  <a:pt x="74" y="47"/>
                </a:moveTo>
                <a:cubicBezTo>
                  <a:pt x="74" y="37"/>
                  <a:pt x="74" y="37"/>
                  <a:pt x="74" y="37"/>
                </a:cubicBezTo>
                <a:cubicBezTo>
                  <a:pt x="74" y="34"/>
                  <a:pt x="72" y="31"/>
                  <a:pt x="68" y="31"/>
                </a:cubicBezTo>
                <a:cubicBezTo>
                  <a:pt x="53" y="31"/>
                  <a:pt x="53" y="31"/>
                  <a:pt x="53" y="31"/>
                </a:cubicBezTo>
                <a:cubicBezTo>
                  <a:pt x="16" y="31"/>
                  <a:pt x="16" y="31"/>
                  <a:pt x="16" y="31"/>
                </a:cubicBezTo>
                <a:cubicBezTo>
                  <a:pt x="6" y="31"/>
                  <a:pt x="6" y="31"/>
                  <a:pt x="6" y="31"/>
                </a:cubicBezTo>
                <a:cubicBezTo>
                  <a:pt x="3" y="31"/>
                  <a:pt x="0" y="34"/>
                  <a:pt x="0" y="37"/>
                </a:cubicBezTo>
                <a:cubicBezTo>
                  <a:pt x="0" y="68"/>
                  <a:pt x="0" y="68"/>
                  <a:pt x="0" y="68"/>
                </a:cubicBezTo>
                <a:cubicBezTo>
                  <a:pt x="0" y="72"/>
                  <a:pt x="3" y="75"/>
                  <a:pt x="6" y="75"/>
                </a:cubicBezTo>
                <a:cubicBezTo>
                  <a:pt x="68" y="75"/>
                  <a:pt x="68" y="75"/>
                  <a:pt x="68" y="75"/>
                </a:cubicBezTo>
                <a:cubicBezTo>
                  <a:pt x="72" y="75"/>
                  <a:pt x="74" y="72"/>
                  <a:pt x="74" y="68"/>
                </a:cubicBezTo>
                <a:cubicBezTo>
                  <a:pt x="74" y="59"/>
                  <a:pt x="74" y="59"/>
                  <a:pt x="74" y="59"/>
                </a:cubicBezTo>
                <a:cubicBezTo>
                  <a:pt x="99" y="75"/>
                  <a:pt x="99" y="75"/>
                  <a:pt x="99" y="75"/>
                </a:cubicBezTo>
                <a:cubicBezTo>
                  <a:pt x="99" y="31"/>
                  <a:pt x="99" y="31"/>
                  <a:pt x="99" y="31"/>
                </a:cubicBezTo>
                <a:lnTo>
                  <a:pt x="74" y="47"/>
                </a:lnTo>
                <a:close/>
                <a:moveTo>
                  <a:pt x="62" y="62"/>
                </a:moveTo>
                <a:cubicBezTo>
                  <a:pt x="13" y="62"/>
                  <a:pt x="13" y="62"/>
                  <a:pt x="13" y="62"/>
                </a:cubicBezTo>
                <a:cubicBezTo>
                  <a:pt x="13" y="44"/>
                  <a:pt x="13" y="44"/>
                  <a:pt x="13" y="44"/>
                </a:cubicBezTo>
                <a:cubicBezTo>
                  <a:pt x="62" y="44"/>
                  <a:pt x="62" y="44"/>
                  <a:pt x="62" y="44"/>
                </a:cubicBezTo>
                <a:lnTo>
                  <a:pt x="62" y="62"/>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Freeform 143"/>
          <p:cNvSpPr>
            <a:spLocks noEditPoints="1"/>
          </p:cNvSpPr>
          <p:nvPr/>
        </p:nvSpPr>
        <p:spPr bwMode="auto">
          <a:xfrm>
            <a:off x="9094567" y="4900954"/>
            <a:ext cx="252144" cy="255076"/>
          </a:xfrm>
          <a:custGeom>
            <a:avLst/>
            <a:gdLst>
              <a:gd name="T0" fmla="*/ 53 w 105"/>
              <a:gd name="T1" fmla="*/ 0 h 106"/>
              <a:gd name="T2" fmla="*/ 0 w 105"/>
              <a:gd name="T3" fmla="*/ 53 h 106"/>
              <a:gd name="T4" fmla="*/ 53 w 105"/>
              <a:gd name="T5" fmla="*/ 106 h 106"/>
              <a:gd name="T6" fmla="*/ 105 w 105"/>
              <a:gd name="T7" fmla="*/ 53 h 106"/>
              <a:gd name="T8" fmla="*/ 53 w 105"/>
              <a:gd name="T9" fmla="*/ 0 h 106"/>
              <a:gd name="T10" fmla="*/ 84 w 105"/>
              <a:gd name="T11" fmla="*/ 45 h 106"/>
              <a:gd name="T12" fmla="*/ 55 w 105"/>
              <a:gd name="T13" fmla="*/ 85 h 106"/>
              <a:gd name="T14" fmla="*/ 41 w 105"/>
              <a:gd name="T15" fmla="*/ 80 h 106"/>
              <a:gd name="T16" fmla="*/ 31 w 105"/>
              <a:gd name="T17" fmla="*/ 48 h 106"/>
              <a:gd name="T18" fmla="*/ 24 w 105"/>
              <a:gd name="T19" fmla="*/ 50 h 106"/>
              <a:gd name="T20" fmla="*/ 21 w 105"/>
              <a:gd name="T21" fmla="*/ 47 h 106"/>
              <a:gd name="T22" fmla="*/ 40 w 105"/>
              <a:gd name="T23" fmla="*/ 33 h 106"/>
              <a:gd name="T24" fmla="*/ 51 w 105"/>
              <a:gd name="T25" fmla="*/ 54 h 106"/>
              <a:gd name="T26" fmla="*/ 56 w 105"/>
              <a:gd name="T27" fmla="*/ 67 h 106"/>
              <a:gd name="T28" fmla="*/ 64 w 105"/>
              <a:gd name="T29" fmla="*/ 55 h 106"/>
              <a:gd name="T30" fmla="*/ 57 w 105"/>
              <a:gd name="T31" fmla="*/ 47 h 106"/>
              <a:gd name="T32" fmla="*/ 84 w 105"/>
              <a:gd name="T33" fmla="*/ 4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5" h="106">
                <a:moveTo>
                  <a:pt x="53" y="0"/>
                </a:moveTo>
                <a:cubicBezTo>
                  <a:pt x="23" y="0"/>
                  <a:pt x="0" y="24"/>
                  <a:pt x="0" y="53"/>
                </a:cubicBezTo>
                <a:cubicBezTo>
                  <a:pt x="0" y="82"/>
                  <a:pt x="23" y="106"/>
                  <a:pt x="53" y="106"/>
                </a:cubicBezTo>
                <a:cubicBezTo>
                  <a:pt x="82" y="106"/>
                  <a:pt x="105" y="82"/>
                  <a:pt x="105" y="53"/>
                </a:cubicBezTo>
                <a:cubicBezTo>
                  <a:pt x="105" y="24"/>
                  <a:pt x="82" y="0"/>
                  <a:pt x="53" y="0"/>
                </a:cubicBezTo>
                <a:close/>
                <a:moveTo>
                  <a:pt x="84" y="45"/>
                </a:moveTo>
                <a:cubicBezTo>
                  <a:pt x="80" y="65"/>
                  <a:pt x="61" y="82"/>
                  <a:pt x="55" y="85"/>
                </a:cubicBezTo>
                <a:cubicBezTo>
                  <a:pt x="49" y="89"/>
                  <a:pt x="43" y="84"/>
                  <a:pt x="41" y="80"/>
                </a:cubicBezTo>
                <a:cubicBezTo>
                  <a:pt x="39" y="75"/>
                  <a:pt x="33" y="50"/>
                  <a:pt x="31" y="48"/>
                </a:cubicBezTo>
                <a:cubicBezTo>
                  <a:pt x="29" y="46"/>
                  <a:pt x="24" y="50"/>
                  <a:pt x="24" y="50"/>
                </a:cubicBezTo>
                <a:cubicBezTo>
                  <a:pt x="21" y="47"/>
                  <a:pt x="21" y="47"/>
                  <a:pt x="21" y="47"/>
                </a:cubicBezTo>
                <a:cubicBezTo>
                  <a:pt x="21" y="47"/>
                  <a:pt x="32" y="34"/>
                  <a:pt x="40" y="33"/>
                </a:cubicBezTo>
                <a:cubicBezTo>
                  <a:pt x="49" y="31"/>
                  <a:pt x="49" y="46"/>
                  <a:pt x="51" y="54"/>
                </a:cubicBezTo>
                <a:cubicBezTo>
                  <a:pt x="53" y="62"/>
                  <a:pt x="54" y="67"/>
                  <a:pt x="56" y="67"/>
                </a:cubicBezTo>
                <a:cubicBezTo>
                  <a:pt x="58" y="67"/>
                  <a:pt x="61" y="62"/>
                  <a:pt x="64" y="55"/>
                </a:cubicBezTo>
                <a:cubicBezTo>
                  <a:pt x="68" y="49"/>
                  <a:pt x="64" y="43"/>
                  <a:pt x="57" y="47"/>
                </a:cubicBezTo>
                <a:cubicBezTo>
                  <a:pt x="60" y="30"/>
                  <a:pt x="87" y="26"/>
                  <a:pt x="84" y="45"/>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7" name="Freeform 144"/>
          <p:cNvSpPr>
            <a:spLocks noEditPoints="1"/>
          </p:cNvSpPr>
          <p:nvPr/>
        </p:nvSpPr>
        <p:spPr bwMode="auto">
          <a:xfrm>
            <a:off x="9015405" y="4676663"/>
            <a:ext cx="244815" cy="208166"/>
          </a:xfrm>
          <a:custGeom>
            <a:avLst/>
            <a:gdLst>
              <a:gd name="T0" fmla="*/ 84 w 102"/>
              <a:gd name="T1" fmla="*/ 82 h 87"/>
              <a:gd name="T2" fmla="*/ 81 w 102"/>
              <a:gd name="T3" fmla="*/ 81 h 87"/>
              <a:gd name="T4" fmla="*/ 81 w 102"/>
              <a:gd name="T5" fmla="*/ 74 h 87"/>
              <a:gd name="T6" fmla="*/ 93 w 102"/>
              <a:gd name="T7" fmla="*/ 44 h 87"/>
              <a:gd name="T8" fmla="*/ 81 w 102"/>
              <a:gd name="T9" fmla="*/ 13 h 87"/>
              <a:gd name="T10" fmla="*/ 81 w 102"/>
              <a:gd name="T11" fmla="*/ 6 h 87"/>
              <a:gd name="T12" fmla="*/ 87 w 102"/>
              <a:gd name="T13" fmla="*/ 6 h 87"/>
              <a:gd name="T14" fmla="*/ 102 w 102"/>
              <a:gd name="T15" fmla="*/ 44 h 87"/>
              <a:gd name="T16" fmla="*/ 87 w 102"/>
              <a:gd name="T17" fmla="*/ 81 h 87"/>
              <a:gd name="T18" fmla="*/ 84 w 102"/>
              <a:gd name="T19" fmla="*/ 82 h 87"/>
              <a:gd name="T20" fmla="*/ 68 w 102"/>
              <a:gd name="T21" fmla="*/ 74 h 87"/>
              <a:gd name="T22" fmla="*/ 65 w 102"/>
              <a:gd name="T23" fmla="*/ 72 h 87"/>
              <a:gd name="T24" fmla="*/ 65 w 102"/>
              <a:gd name="T25" fmla="*/ 66 h 87"/>
              <a:gd name="T26" fmla="*/ 65 w 102"/>
              <a:gd name="T27" fmla="*/ 21 h 87"/>
              <a:gd name="T28" fmla="*/ 65 w 102"/>
              <a:gd name="T29" fmla="*/ 15 h 87"/>
              <a:gd name="T30" fmla="*/ 71 w 102"/>
              <a:gd name="T31" fmla="*/ 15 h 87"/>
              <a:gd name="T32" fmla="*/ 83 w 102"/>
              <a:gd name="T33" fmla="*/ 44 h 87"/>
              <a:gd name="T34" fmla="*/ 71 w 102"/>
              <a:gd name="T35" fmla="*/ 72 h 87"/>
              <a:gd name="T36" fmla="*/ 68 w 102"/>
              <a:gd name="T37" fmla="*/ 74 h 87"/>
              <a:gd name="T38" fmla="*/ 52 w 102"/>
              <a:gd name="T39" fmla="*/ 65 h 87"/>
              <a:gd name="T40" fmla="*/ 49 w 102"/>
              <a:gd name="T41" fmla="*/ 64 h 87"/>
              <a:gd name="T42" fmla="*/ 49 w 102"/>
              <a:gd name="T43" fmla="*/ 57 h 87"/>
              <a:gd name="T44" fmla="*/ 49 w 102"/>
              <a:gd name="T45" fmla="*/ 30 h 87"/>
              <a:gd name="T46" fmla="*/ 49 w 102"/>
              <a:gd name="T47" fmla="*/ 23 h 87"/>
              <a:gd name="T48" fmla="*/ 55 w 102"/>
              <a:gd name="T49" fmla="*/ 23 h 87"/>
              <a:gd name="T50" fmla="*/ 55 w 102"/>
              <a:gd name="T51" fmla="*/ 64 h 87"/>
              <a:gd name="T52" fmla="*/ 52 w 102"/>
              <a:gd name="T53" fmla="*/ 65 h 87"/>
              <a:gd name="T54" fmla="*/ 38 w 102"/>
              <a:gd name="T55" fmla="*/ 3 h 87"/>
              <a:gd name="T56" fmla="*/ 42 w 102"/>
              <a:gd name="T57" fmla="*/ 5 h 87"/>
              <a:gd name="T58" fmla="*/ 42 w 102"/>
              <a:gd name="T59" fmla="*/ 82 h 87"/>
              <a:gd name="T60" fmla="*/ 38 w 102"/>
              <a:gd name="T61" fmla="*/ 84 h 87"/>
              <a:gd name="T62" fmla="*/ 15 w 102"/>
              <a:gd name="T63" fmla="*/ 62 h 87"/>
              <a:gd name="T64" fmla="*/ 0 w 102"/>
              <a:gd name="T65" fmla="*/ 62 h 87"/>
              <a:gd name="T66" fmla="*/ 0 w 102"/>
              <a:gd name="T67" fmla="*/ 25 h 87"/>
              <a:gd name="T68" fmla="*/ 15 w 102"/>
              <a:gd name="T69" fmla="*/ 25 h 87"/>
              <a:gd name="T70" fmla="*/ 38 w 102"/>
              <a:gd name="T71" fmla="*/ 3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2" h="87">
                <a:moveTo>
                  <a:pt x="84" y="82"/>
                </a:moveTo>
                <a:cubicBezTo>
                  <a:pt x="83" y="82"/>
                  <a:pt x="81" y="82"/>
                  <a:pt x="81" y="81"/>
                </a:cubicBezTo>
                <a:cubicBezTo>
                  <a:pt x="79" y="79"/>
                  <a:pt x="79" y="76"/>
                  <a:pt x="81" y="74"/>
                </a:cubicBezTo>
                <a:cubicBezTo>
                  <a:pt x="89" y="66"/>
                  <a:pt x="93" y="55"/>
                  <a:pt x="93" y="44"/>
                </a:cubicBezTo>
                <a:cubicBezTo>
                  <a:pt x="93" y="32"/>
                  <a:pt x="89" y="21"/>
                  <a:pt x="81" y="13"/>
                </a:cubicBezTo>
                <a:cubicBezTo>
                  <a:pt x="79" y="11"/>
                  <a:pt x="79" y="8"/>
                  <a:pt x="81" y="6"/>
                </a:cubicBezTo>
                <a:cubicBezTo>
                  <a:pt x="82" y="4"/>
                  <a:pt x="85" y="4"/>
                  <a:pt x="87" y="6"/>
                </a:cubicBezTo>
                <a:cubicBezTo>
                  <a:pt x="97" y="16"/>
                  <a:pt x="102" y="29"/>
                  <a:pt x="102" y="44"/>
                </a:cubicBezTo>
                <a:cubicBezTo>
                  <a:pt x="102" y="58"/>
                  <a:pt x="97" y="71"/>
                  <a:pt x="87" y="81"/>
                </a:cubicBezTo>
                <a:cubicBezTo>
                  <a:pt x="86" y="82"/>
                  <a:pt x="85" y="82"/>
                  <a:pt x="84" y="82"/>
                </a:cubicBezTo>
                <a:close/>
                <a:moveTo>
                  <a:pt x="68" y="74"/>
                </a:moveTo>
                <a:cubicBezTo>
                  <a:pt x="67" y="74"/>
                  <a:pt x="65" y="73"/>
                  <a:pt x="65" y="72"/>
                </a:cubicBezTo>
                <a:cubicBezTo>
                  <a:pt x="63" y="70"/>
                  <a:pt x="63" y="68"/>
                  <a:pt x="65" y="66"/>
                </a:cubicBezTo>
                <a:cubicBezTo>
                  <a:pt x="77" y="54"/>
                  <a:pt x="77" y="33"/>
                  <a:pt x="65" y="21"/>
                </a:cubicBezTo>
                <a:cubicBezTo>
                  <a:pt x="63" y="19"/>
                  <a:pt x="63" y="17"/>
                  <a:pt x="65" y="15"/>
                </a:cubicBezTo>
                <a:cubicBezTo>
                  <a:pt x="66" y="13"/>
                  <a:pt x="69" y="13"/>
                  <a:pt x="71" y="15"/>
                </a:cubicBezTo>
                <a:cubicBezTo>
                  <a:pt x="79" y="22"/>
                  <a:pt x="83" y="33"/>
                  <a:pt x="83" y="44"/>
                </a:cubicBezTo>
                <a:cubicBezTo>
                  <a:pt x="83" y="54"/>
                  <a:pt x="79" y="65"/>
                  <a:pt x="71" y="72"/>
                </a:cubicBezTo>
                <a:cubicBezTo>
                  <a:pt x="70" y="73"/>
                  <a:pt x="69" y="74"/>
                  <a:pt x="68" y="74"/>
                </a:cubicBezTo>
                <a:close/>
                <a:moveTo>
                  <a:pt x="52" y="65"/>
                </a:moveTo>
                <a:cubicBezTo>
                  <a:pt x="51" y="65"/>
                  <a:pt x="49" y="65"/>
                  <a:pt x="49" y="64"/>
                </a:cubicBezTo>
                <a:cubicBezTo>
                  <a:pt x="47" y="62"/>
                  <a:pt x="47" y="59"/>
                  <a:pt x="49" y="57"/>
                </a:cubicBezTo>
                <a:cubicBezTo>
                  <a:pt x="56" y="50"/>
                  <a:pt x="56" y="37"/>
                  <a:pt x="49" y="30"/>
                </a:cubicBezTo>
                <a:cubicBezTo>
                  <a:pt x="47" y="28"/>
                  <a:pt x="47" y="25"/>
                  <a:pt x="49" y="23"/>
                </a:cubicBezTo>
                <a:cubicBezTo>
                  <a:pt x="50" y="22"/>
                  <a:pt x="53" y="22"/>
                  <a:pt x="55" y="23"/>
                </a:cubicBezTo>
                <a:cubicBezTo>
                  <a:pt x="66" y="34"/>
                  <a:pt x="66" y="53"/>
                  <a:pt x="55" y="64"/>
                </a:cubicBezTo>
                <a:cubicBezTo>
                  <a:pt x="54" y="65"/>
                  <a:pt x="53" y="65"/>
                  <a:pt x="52" y="65"/>
                </a:cubicBezTo>
                <a:close/>
                <a:moveTo>
                  <a:pt x="38" y="3"/>
                </a:moveTo>
                <a:cubicBezTo>
                  <a:pt x="40" y="0"/>
                  <a:pt x="42" y="1"/>
                  <a:pt x="42" y="5"/>
                </a:cubicBezTo>
                <a:cubicBezTo>
                  <a:pt x="42" y="82"/>
                  <a:pt x="42" y="82"/>
                  <a:pt x="42" y="82"/>
                </a:cubicBezTo>
                <a:cubicBezTo>
                  <a:pt x="42" y="86"/>
                  <a:pt x="40" y="87"/>
                  <a:pt x="38" y="84"/>
                </a:cubicBezTo>
                <a:cubicBezTo>
                  <a:pt x="15" y="62"/>
                  <a:pt x="15" y="62"/>
                  <a:pt x="15" y="62"/>
                </a:cubicBezTo>
                <a:cubicBezTo>
                  <a:pt x="0" y="62"/>
                  <a:pt x="0" y="62"/>
                  <a:pt x="0" y="62"/>
                </a:cubicBezTo>
                <a:cubicBezTo>
                  <a:pt x="0" y="25"/>
                  <a:pt x="0" y="25"/>
                  <a:pt x="0" y="25"/>
                </a:cubicBezTo>
                <a:cubicBezTo>
                  <a:pt x="15" y="25"/>
                  <a:pt x="15" y="25"/>
                  <a:pt x="15" y="25"/>
                </a:cubicBezTo>
                <a:lnTo>
                  <a:pt x="38" y="3"/>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8" name="Freeform 145"/>
          <p:cNvSpPr>
            <a:spLocks noEditPoints="1"/>
          </p:cNvSpPr>
          <p:nvPr/>
        </p:nvSpPr>
        <p:spPr bwMode="auto">
          <a:xfrm>
            <a:off x="8805773" y="4409859"/>
            <a:ext cx="277065" cy="244814"/>
          </a:xfrm>
          <a:custGeom>
            <a:avLst/>
            <a:gdLst>
              <a:gd name="T0" fmla="*/ 124 w 189"/>
              <a:gd name="T1" fmla="*/ 23 h 167"/>
              <a:gd name="T2" fmla="*/ 65 w 189"/>
              <a:gd name="T3" fmla="*/ 0 h 167"/>
              <a:gd name="T4" fmla="*/ 0 w 189"/>
              <a:gd name="T5" fmla="*/ 23 h 167"/>
              <a:gd name="T6" fmla="*/ 0 w 189"/>
              <a:gd name="T7" fmla="*/ 167 h 167"/>
              <a:gd name="T8" fmla="*/ 65 w 189"/>
              <a:gd name="T9" fmla="*/ 142 h 167"/>
              <a:gd name="T10" fmla="*/ 124 w 189"/>
              <a:gd name="T11" fmla="*/ 167 h 167"/>
              <a:gd name="T12" fmla="*/ 189 w 189"/>
              <a:gd name="T13" fmla="*/ 142 h 167"/>
              <a:gd name="T14" fmla="*/ 189 w 189"/>
              <a:gd name="T15" fmla="*/ 0 h 167"/>
              <a:gd name="T16" fmla="*/ 124 w 189"/>
              <a:gd name="T17" fmla="*/ 23 h 167"/>
              <a:gd name="T18" fmla="*/ 70 w 189"/>
              <a:gd name="T19" fmla="*/ 15 h 167"/>
              <a:gd name="T20" fmla="*/ 119 w 189"/>
              <a:gd name="T21" fmla="*/ 35 h 167"/>
              <a:gd name="T22" fmla="*/ 119 w 189"/>
              <a:gd name="T23" fmla="*/ 152 h 167"/>
              <a:gd name="T24" fmla="*/ 70 w 189"/>
              <a:gd name="T25" fmla="*/ 133 h 167"/>
              <a:gd name="T26" fmla="*/ 70 w 189"/>
              <a:gd name="T27" fmla="*/ 15 h 167"/>
              <a:gd name="T28" fmla="*/ 11 w 189"/>
              <a:gd name="T29" fmla="*/ 31 h 167"/>
              <a:gd name="T30" fmla="*/ 58 w 189"/>
              <a:gd name="T31" fmla="*/ 15 h 167"/>
              <a:gd name="T32" fmla="*/ 58 w 189"/>
              <a:gd name="T33" fmla="*/ 133 h 167"/>
              <a:gd name="T34" fmla="*/ 11 w 189"/>
              <a:gd name="T35" fmla="*/ 151 h 167"/>
              <a:gd name="T36" fmla="*/ 11 w 189"/>
              <a:gd name="T37" fmla="*/ 31 h 167"/>
              <a:gd name="T38" fmla="*/ 178 w 189"/>
              <a:gd name="T39" fmla="*/ 134 h 167"/>
              <a:gd name="T40" fmla="*/ 130 w 189"/>
              <a:gd name="T41" fmla="*/ 152 h 167"/>
              <a:gd name="T42" fmla="*/ 130 w 189"/>
              <a:gd name="T43" fmla="*/ 35 h 167"/>
              <a:gd name="T44" fmla="*/ 178 w 189"/>
              <a:gd name="T45" fmla="*/ 17 h 167"/>
              <a:gd name="T46" fmla="*/ 178 w 189"/>
              <a:gd name="T47" fmla="*/ 13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9" h="167">
                <a:moveTo>
                  <a:pt x="124" y="23"/>
                </a:moveTo>
                <a:lnTo>
                  <a:pt x="65" y="0"/>
                </a:lnTo>
                <a:lnTo>
                  <a:pt x="0" y="23"/>
                </a:lnTo>
                <a:lnTo>
                  <a:pt x="0" y="167"/>
                </a:lnTo>
                <a:lnTo>
                  <a:pt x="65" y="142"/>
                </a:lnTo>
                <a:lnTo>
                  <a:pt x="124" y="167"/>
                </a:lnTo>
                <a:lnTo>
                  <a:pt x="189" y="142"/>
                </a:lnTo>
                <a:lnTo>
                  <a:pt x="189" y="0"/>
                </a:lnTo>
                <a:lnTo>
                  <a:pt x="124" y="23"/>
                </a:lnTo>
                <a:close/>
                <a:moveTo>
                  <a:pt x="70" y="15"/>
                </a:moveTo>
                <a:lnTo>
                  <a:pt x="119" y="35"/>
                </a:lnTo>
                <a:lnTo>
                  <a:pt x="119" y="152"/>
                </a:lnTo>
                <a:lnTo>
                  <a:pt x="70" y="133"/>
                </a:lnTo>
                <a:lnTo>
                  <a:pt x="70" y="15"/>
                </a:lnTo>
                <a:close/>
                <a:moveTo>
                  <a:pt x="11" y="31"/>
                </a:moveTo>
                <a:lnTo>
                  <a:pt x="58" y="15"/>
                </a:lnTo>
                <a:lnTo>
                  <a:pt x="58" y="133"/>
                </a:lnTo>
                <a:lnTo>
                  <a:pt x="11" y="151"/>
                </a:lnTo>
                <a:lnTo>
                  <a:pt x="11" y="31"/>
                </a:lnTo>
                <a:close/>
                <a:moveTo>
                  <a:pt x="178" y="134"/>
                </a:moveTo>
                <a:lnTo>
                  <a:pt x="130" y="152"/>
                </a:lnTo>
                <a:lnTo>
                  <a:pt x="130" y="35"/>
                </a:lnTo>
                <a:lnTo>
                  <a:pt x="178" y="17"/>
                </a:lnTo>
                <a:lnTo>
                  <a:pt x="178" y="134"/>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Freeform 146"/>
          <p:cNvSpPr>
            <a:spLocks noEditPoints="1"/>
          </p:cNvSpPr>
          <p:nvPr/>
        </p:nvSpPr>
        <p:spPr bwMode="auto">
          <a:xfrm>
            <a:off x="8874674" y="3495104"/>
            <a:ext cx="303453" cy="306383"/>
          </a:xfrm>
          <a:custGeom>
            <a:avLst/>
            <a:gdLst>
              <a:gd name="T0" fmla="*/ 63 w 127"/>
              <a:gd name="T1" fmla="*/ 0 h 128"/>
              <a:gd name="T2" fmla="*/ 0 w 127"/>
              <a:gd name="T3" fmla="*/ 64 h 128"/>
              <a:gd name="T4" fmla="*/ 63 w 127"/>
              <a:gd name="T5" fmla="*/ 128 h 128"/>
              <a:gd name="T6" fmla="*/ 127 w 127"/>
              <a:gd name="T7" fmla="*/ 64 h 128"/>
              <a:gd name="T8" fmla="*/ 63 w 127"/>
              <a:gd name="T9" fmla="*/ 0 h 128"/>
              <a:gd name="T10" fmla="*/ 52 w 127"/>
              <a:gd name="T11" fmla="*/ 104 h 128"/>
              <a:gd name="T12" fmla="*/ 25 w 127"/>
              <a:gd name="T13" fmla="*/ 69 h 128"/>
              <a:gd name="T14" fmla="*/ 37 w 127"/>
              <a:gd name="T15" fmla="*/ 57 h 128"/>
              <a:gd name="T16" fmla="*/ 52 w 127"/>
              <a:gd name="T17" fmla="*/ 76 h 128"/>
              <a:gd name="T18" fmla="*/ 98 w 127"/>
              <a:gd name="T19" fmla="*/ 38 h 128"/>
              <a:gd name="T20" fmla="*/ 103 w 127"/>
              <a:gd name="T21" fmla="*/ 44 h 128"/>
              <a:gd name="T22" fmla="*/ 52 w 127"/>
              <a:gd name="T23" fmla="*/ 10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7" h="128">
                <a:moveTo>
                  <a:pt x="63" y="0"/>
                </a:moveTo>
                <a:cubicBezTo>
                  <a:pt x="28" y="0"/>
                  <a:pt x="0" y="29"/>
                  <a:pt x="0" y="64"/>
                </a:cubicBezTo>
                <a:cubicBezTo>
                  <a:pt x="0" y="99"/>
                  <a:pt x="28" y="128"/>
                  <a:pt x="63" y="128"/>
                </a:cubicBezTo>
                <a:cubicBezTo>
                  <a:pt x="99" y="128"/>
                  <a:pt x="127" y="99"/>
                  <a:pt x="127" y="64"/>
                </a:cubicBezTo>
                <a:cubicBezTo>
                  <a:pt x="127" y="29"/>
                  <a:pt x="99" y="0"/>
                  <a:pt x="63" y="0"/>
                </a:cubicBezTo>
                <a:close/>
                <a:moveTo>
                  <a:pt x="52" y="104"/>
                </a:moveTo>
                <a:cubicBezTo>
                  <a:pt x="25" y="69"/>
                  <a:pt x="25" y="69"/>
                  <a:pt x="25" y="69"/>
                </a:cubicBezTo>
                <a:cubicBezTo>
                  <a:pt x="37" y="57"/>
                  <a:pt x="37" y="57"/>
                  <a:pt x="37" y="57"/>
                </a:cubicBezTo>
                <a:cubicBezTo>
                  <a:pt x="52" y="76"/>
                  <a:pt x="52" y="76"/>
                  <a:pt x="52" y="76"/>
                </a:cubicBezTo>
                <a:cubicBezTo>
                  <a:pt x="98" y="38"/>
                  <a:pt x="98" y="38"/>
                  <a:pt x="98" y="38"/>
                </a:cubicBezTo>
                <a:cubicBezTo>
                  <a:pt x="103" y="44"/>
                  <a:pt x="103" y="44"/>
                  <a:pt x="103" y="44"/>
                </a:cubicBezTo>
                <a:lnTo>
                  <a:pt x="52" y="104"/>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0" name="Freeform 147"/>
          <p:cNvSpPr>
            <a:spLocks noEditPoints="1"/>
          </p:cNvSpPr>
          <p:nvPr/>
        </p:nvSpPr>
        <p:spPr bwMode="auto">
          <a:xfrm>
            <a:off x="9758642" y="5641259"/>
            <a:ext cx="230155" cy="230155"/>
          </a:xfrm>
          <a:custGeom>
            <a:avLst/>
            <a:gdLst>
              <a:gd name="T0" fmla="*/ 0 w 157"/>
              <a:gd name="T1" fmla="*/ 74 h 157"/>
              <a:gd name="T2" fmla="*/ 0 w 157"/>
              <a:gd name="T3" fmla="*/ 23 h 157"/>
              <a:gd name="T4" fmla="*/ 64 w 157"/>
              <a:gd name="T5" fmla="*/ 13 h 157"/>
              <a:gd name="T6" fmla="*/ 64 w 157"/>
              <a:gd name="T7" fmla="*/ 74 h 157"/>
              <a:gd name="T8" fmla="*/ 0 w 157"/>
              <a:gd name="T9" fmla="*/ 74 h 157"/>
              <a:gd name="T10" fmla="*/ 73 w 157"/>
              <a:gd name="T11" fmla="*/ 12 h 157"/>
              <a:gd name="T12" fmla="*/ 157 w 157"/>
              <a:gd name="T13" fmla="*/ 0 h 157"/>
              <a:gd name="T14" fmla="*/ 157 w 157"/>
              <a:gd name="T15" fmla="*/ 74 h 157"/>
              <a:gd name="T16" fmla="*/ 73 w 157"/>
              <a:gd name="T17" fmla="*/ 74 h 157"/>
              <a:gd name="T18" fmla="*/ 73 w 157"/>
              <a:gd name="T19" fmla="*/ 12 h 157"/>
              <a:gd name="T20" fmla="*/ 157 w 157"/>
              <a:gd name="T21" fmla="*/ 84 h 157"/>
              <a:gd name="T22" fmla="*/ 157 w 157"/>
              <a:gd name="T23" fmla="*/ 157 h 157"/>
              <a:gd name="T24" fmla="*/ 73 w 157"/>
              <a:gd name="T25" fmla="*/ 146 h 157"/>
              <a:gd name="T26" fmla="*/ 73 w 157"/>
              <a:gd name="T27" fmla="*/ 84 h 157"/>
              <a:gd name="T28" fmla="*/ 157 w 157"/>
              <a:gd name="T29" fmla="*/ 84 h 157"/>
              <a:gd name="T30" fmla="*/ 64 w 157"/>
              <a:gd name="T31" fmla="*/ 144 h 157"/>
              <a:gd name="T32" fmla="*/ 0 w 157"/>
              <a:gd name="T33" fmla="*/ 136 h 157"/>
              <a:gd name="T34" fmla="*/ 0 w 157"/>
              <a:gd name="T35" fmla="*/ 84 h 157"/>
              <a:gd name="T36" fmla="*/ 64 w 157"/>
              <a:gd name="T37" fmla="*/ 84 h 157"/>
              <a:gd name="T38" fmla="*/ 64 w 157"/>
              <a:gd name="T39" fmla="*/ 14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7" h="157">
                <a:moveTo>
                  <a:pt x="0" y="74"/>
                </a:moveTo>
                <a:lnTo>
                  <a:pt x="0" y="23"/>
                </a:lnTo>
                <a:lnTo>
                  <a:pt x="64" y="13"/>
                </a:lnTo>
                <a:lnTo>
                  <a:pt x="64" y="74"/>
                </a:lnTo>
                <a:lnTo>
                  <a:pt x="0" y="74"/>
                </a:lnTo>
                <a:close/>
                <a:moveTo>
                  <a:pt x="73" y="12"/>
                </a:moveTo>
                <a:lnTo>
                  <a:pt x="157" y="0"/>
                </a:lnTo>
                <a:lnTo>
                  <a:pt x="157" y="74"/>
                </a:lnTo>
                <a:lnTo>
                  <a:pt x="73" y="74"/>
                </a:lnTo>
                <a:lnTo>
                  <a:pt x="73" y="12"/>
                </a:lnTo>
                <a:close/>
                <a:moveTo>
                  <a:pt x="157" y="84"/>
                </a:moveTo>
                <a:lnTo>
                  <a:pt x="157" y="157"/>
                </a:lnTo>
                <a:lnTo>
                  <a:pt x="73" y="146"/>
                </a:lnTo>
                <a:lnTo>
                  <a:pt x="73" y="84"/>
                </a:lnTo>
                <a:lnTo>
                  <a:pt x="157" y="84"/>
                </a:lnTo>
                <a:close/>
                <a:moveTo>
                  <a:pt x="64" y="144"/>
                </a:moveTo>
                <a:lnTo>
                  <a:pt x="0" y="136"/>
                </a:lnTo>
                <a:lnTo>
                  <a:pt x="0" y="84"/>
                </a:lnTo>
                <a:lnTo>
                  <a:pt x="64" y="84"/>
                </a:lnTo>
                <a:lnTo>
                  <a:pt x="64" y="144"/>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Freeform 148"/>
          <p:cNvSpPr>
            <a:spLocks noEditPoints="1"/>
          </p:cNvSpPr>
          <p:nvPr/>
        </p:nvSpPr>
        <p:spPr bwMode="auto">
          <a:xfrm>
            <a:off x="9506499" y="5591417"/>
            <a:ext cx="203767" cy="203767"/>
          </a:xfrm>
          <a:custGeom>
            <a:avLst/>
            <a:gdLst>
              <a:gd name="T0" fmla="*/ 11 w 85"/>
              <a:gd name="T1" fmla="*/ 42 h 85"/>
              <a:gd name="T2" fmla="*/ 29 w 85"/>
              <a:gd name="T3" fmla="*/ 70 h 85"/>
              <a:gd name="T4" fmla="*/ 14 w 85"/>
              <a:gd name="T5" fmla="*/ 30 h 85"/>
              <a:gd name="T6" fmla="*/ 11 w 85"/>
              <a:gd name="T7" fmla="*/ 42 h 85"/>
              <a:gd name="T8" fmla="*/ 64 w 85"/>
              <a:gd name="T9" fmla="*/ 41 h 85"/>
              <a:gd name="T10" fmla="*/ 62 w 85"/>
              <a:gd name="T11" fmla="*/ 32 h 85"/>
              <a:gd name="T12" fmla="*/ 59 w 85"/>
              <a:gd name="T13" fmla="*/ 25 h 85"/>
              <a:gd name="T14" fmla="*/ 64 w 85"/>
              <a:gd name="T15" fmla="*/ 20 h 85"/>
              <a:gd name="T16" fmla="*/ 64 w 85"/>
              <a:gd name="T17" fmla="*/ 20 h 85"/>
              <a:gd name="T18" fmla="*/ 43 w 85"/>
              <a:gd name="T19" fmla="*/ 11 h 85"/>
              <a:gd name="T20" fmla="*/ 16 w 85"/>
              <a:gd name="T21" fmla="*/ 25 h 85"/>
              <a:gd name="T22" fmla="*/ 18 w 85"/>
              <a:gd name="T23" fmla="*/ 25 h 85"/>
              <a:gd name="T24" fmla="*/ 27 w 85"/>
              <a:gd name="T25" fmla="*/ 25 h 85"/>
              <a:gd name="T26" fmla="*/ 27 w 85"/>
              <a:gd name="T27" fmla="*/ 28 h 85"/>
              <a:gd name="T28" fmla="*/ 23 w 85"/>
              <a:gd name="T29" fmla="*/ 28 h 85"/>
              <a:gd name="T30" fmla="*/ 35 w 85"/>
              <a:gd name="T31" fmla="*/ 61 h 85"/>
              <a:gd name="T32" fmla="*/ 42 w 85"/>
              <a:gd name="T33" fmla="*/ 41 h 85"/>
              <a:gd name="T34" fmla="*/ 37 w 85"/>
              <a:gd name="T35" fmla="*/ 28 h 85"/>
              <a:gd name="T36" fmla="*/ 34 w 85"/>
              <a:gd name="T37" fmla="*/ 28 h 85"/>
              <a:gd name="T38" fmla="*/ 34 w 85"/>
              <a:gd name="T39" fmla="*/ 25 h 85"/>
              <a:gd name="T40" fmla="*/ 42 w 85"/>
              <a:gd name="T41" fmla="*/ 25 h 85"/>
              <a:gd name="T42" fmla="*/ 51 w 85"/>
              <a:gd name="T43" fmla="*/ 25 h 85"/>
              <a:gd name="T44" fmla="*/ 51 w 85"/>
              <a:gd name="T45" fmla="*/ 28 h 85"/>
              <a:gd name="T46" fmla="*/ 47 w 85"/>
              <a:gd name="T47" fmla="*/ 28 h 85"/>
              <a:gd name="T48" fmla="*/ 59 w 85"/>
              <a:gd name="T49" fmla="*/ 61 h 85"/>
              <a:gd name="T50" fmla="*/ 62 w 85"/>
              <a:gd name="T51" fmla="*/ 51 h 85"/>
              <a:gd name="T52" fmla="*/ 64 w 85"/>
              <a:gd name="T53" fmla="*/ 41 h 85"/>
              <a:gd name="T54" fmla="*/ 43 w 85"/>
              <a:gd name="T55" fmla="*/ 45 h 85"/>
              <a:gd name="T56" fmla="*/ 34 w 85"/>
              <a:gd name="T57" fmla="*/ 72 h 85"/>
              <a:gd name="T58" fmla="*/ 43 w 85"/>
              <a:gd name="T59" fmla="*/ 73 h 85"/>
              <a:gd name="T60" fmla="*/ 53 w 85"/>
              <a:gd name="T61" fmla="*/ 72 h 85"/>
              <a:gd name="T62" fmla="*/ 53 w 85"/>
              <a:gd name="T63" fmla="*/ 71 h 85"/>
              <a:gd name="T64" fmla="*/ 43 w 85"/>
              <a:gd name="T65" fmla="*/ 45 h 85"/>
              <a:gd name="T66" fmla="*/ 71 w 85"/>
              <a:gd name="T67" fmla="*/ 28 h 85"/>
              <a:gd name="T68" fmla="*/ 71 w 85"/>
              <a:gd name="T69" fmla="*/ 31 h 85"/>
              <a:gd name="T70" fmla="*/ 69 w 85"/>
              <a:gd name="T71" fmla="*/ 42 h 85"/>
              <a:gd name="T72" fmla="*/ 59 w 85"/>
              <a:gd name="T73" fmla="*/ 69 h 85"/>
              <a:gd name="T74" fmla="*/ 75 w 85"/>
              <a:gd name="T75" fmla="*/ 42 h 85"/>
              <a:gd name="T76" fmla="*/ 71 w 85"/>
              <a:gd name="T77" fmla="*/ 28 h 85"/>
              <a:gd name="T78" fmla="*/ 43 w 85"/>
              <a:gd name="T79" fmla="*/ 0 h 85"/>
              <a:gd name="T80" fmla="*/ 0 w 85"/>
              <a:gd name="T81" fmla="*/ 42 h 85"/>
              <a:gd name="T82" fmla="*/ 43 w 85"/>
              <a:gd name="T83" fmla="*/ 85 h 85"/>
              <a:gd name="T84" fmla="*/ 85 w 85"/>
              <a:gd name="T85" fmla="*/ 42 h 85"/>
              <a:gd name="T86" fmla="*/ 43 w 85"/>
              <a:gd name="T87" fmla="*/ 0 h 85"/>
              <a:gd name="T88" fmla="*/ 43 w 85"/>
              <a:gd name="T89" fmla="*/ 79 h 85"/>
              <a:gd name="T90" fmla="*/ 6 w 85"/>
              <a:gd name="T91" fmla="*/ 42 h 85"/>
              <a:gd name="T92" fmla="*/ 43 w 85"/>
              <a:gd name="T93" fmla="*/ 5 h 85"/>
              <a:gd name="T94" fmla="*/ 80 w 85"/>
              <a:gd name="T95" fmla="*/ 42 h 85"/>
              <a:gd name="T96" fmla="*/ 43 w 85"/>
              <a:gd name="T97" fmla="*/ 7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85">
                <a:moveTo>
                  <a:pt x="11" y="42"/>
                </a:moveTo>
                <a:cubicBezTo>
                  <a:pt x="11" y="55"/>
                  <a:pt x="18" y="65"/>
                  <a:pt x="29" y="70"/>
                </a:cubicBezTo>
                <a:cubicBezTo>
                  <a:pt x="14" y="30"/>
                  <a:pt x="14" y="30"/>
                  <a:pt x="14" y="30"/>
                </a:cubicBezTo>
                <a:cubicBezTo>
                  <a:pt x="12" y="34"/>
                  <a:pt x="11" y="38"/>
                  <a:pt x="11" y="42"/>
                </a:cubicBezTo>
                <a:close/>
                <a:moveTo>
                  <a:pt x="64" y="41"/>
                </a:moveTo>
                <a:cubicBezTo>
                  <a:pt x="64" y="37"/>
                  <a:pt x="63" y="34"/>
                  <a:pt x="62" y="32"/>
                </a:cubicBezTo>
                <a:cubicBezTo>
                  <a:pt x="60" y="30"/>
                  <a:pt x="59" y="28"/>
                  <a:pt x="59" y="25"/>
                </a:cubicBezTo>
                <a:cubicBezTo>
                  <a:pt x="59" y="22"/>
                  <a:pt x="61" y="20"/>
                  <a:pt x="64" y="20"/>
                </a:cubicBezTo>
                <a:cubicBezTo>
                  <a:pt x="64" y="20"/>
                  <a:pt x="64" y="20"/>
                  <a:pt x="64" y="20"/>
                </a:cubicBezTo>
                <a:cubicBezTo>
                  <a:pt x="59" y="15"/>
                  <a:pt x="51" y="11"/>
                  <a:pt x="43" y="11"/>
                </a:cubicBezTo>
                <a:cubicBezTo>
                  <a:pt x="32" y="11"/>
                  <a:pt x="22" y="17"/>
                  <a:pt x="16" y="25"/>
                </a:cubicBezTo>
                <a:cubicBezTo>
                  <a:pt x="17" y="25"/>
                  <a:pt x="18" y="25"/>
                  <a:pt x="18" y="25"/>
                </a:cubicBezTo>
                <a:cubicBezTo>
                  <a:pt x="22" y="25"/>
                  <a:pt x="27" y="25"/>
                  <a:pt x="27" y="25"/>
                </a:cubicBezTo>
                <a:cubicBezTo>
                  <a:pt x="29" y="25"/>
                  <a:pt x="29" y="27"/>
                  <a:pt x="27" y="28"/>
                </a:cubicBezTo>
                <a:cubicBezTo>
                  <a:pt x="27" y="28"/>
                  <a:pt x="25" y="28"/>
                  <a:pt x="23" y="28"/>
                </a:cubicBezTo>
                <a:cubicBezTo>
                  <a:pt x="35" y="61"/>
                  <a:pt x="35" y="61"/>
                  <a:pt x="35" y="61"/>
                </a:cubicBezTo>
                <a:cubicBezTo>
                  <a:pt x="42" y="41"/>
                  <a:pt x="42" y="41"/>
                  <a:pt x="42" y="41"/>
                </a:cubicBezTo>
                <a:cubicBezTo>
                  <a:pt x="37" y="28"/>
                  <a:pt x="37" y="28"/>
                  <a:pt x="37" y="28"/>
                </a:cubicBezTo>
                <a:cubicBezTo>
                  <a:pt x="35" y="28"/>
                  <a:pt x="34" y="28"/>
                  <a:pt x="34" y="28"/>
                </a:cubicBezTo>
                <a:cubicBezTo>
                  <a:pt x="32" y="27"/>
                  <a:pt x="32" y="25"/>
                  <a:pt x="34" y="25"/>
                </a:cubicBezTo>
                <a:cubicBezTo>
                  <a:pt x="34" y="25"/>
                  <a:pt x="39" y="25"/>
                  <a:pt x="42" y="25"/>
                </a:cubicBezTo>
                <a:cubicBezTo>
                  <a:pt x="46" y="25"/>
                  <a:pt x="51" y="25"/>
                  <a:pt x="51" y="25"/>
                </a:cubicBezTo>
                <a:cubicBezTo>
                  <a:pt x="52" y="25"/>
                  <a:pt x="53" y="27"/>
                  <a:pt x="51" y="28"/>
                </a:cubicBezTo>
                <a:cubicBezTo>
                  <a:pt x="51" y="28"/>
                  <a:pt x="49" y="28"/>
                  <a:pt x="47" y="28"/>
                </a:cubicBezTo>
                <a:cubicBezTo>
                  <a:pt x="59" y="61"/>
                  <a:pt x="59" y="61"/>
                  <a:pt x="59" y="61"/>
                </a:cubicBezTo>
                <a:cubicBezTo>
                  <a:pt x="62" y="51"/>
                  <a:pt x="62" y="51"/>
                  <a:pt x="62" y="51"/>
                </a:cubicBezTo>
                <a:cubicBezTo>
                  <a:pt x="63" y="47"/>
                  <a:pt x="64" y="43"/>
                  <a:pt x="64" y="41"/>
                </a:cubicBezTo>
                <a:close/>
                <a:moveTo>
                  <a:pt x="43" y="45"/>
                </a:moveTo>
                <a:cubicBezTo>
                  <a:pt x="34" y="72"/>
                  <a:pt x="34" y="72"/>
                  <a:pt x="34" y="72"/>
                </a:cubicBezTo>
                <a:cubicBezTo>
                  <a:pt x="37" y="73"/>
                  <a:pt x="40" y="73"/>
                  <a:pt x="43" y="73"/>
                </a:cubicBezTo>
                <a:cubicBezTo>
                  <a:pt x="47" y="73"/>
                  <a:pt x="50" y="73"/>
                  <a:pt x="53" y="72"/>
                </a:cubicBezTo>
                <a:cubicBezTo>
                  <a:pt x="53" y="71"/>
                  <a:pt x="53" y="71"/>
                  <a:pt x="53" y="71"/>
                </a:cubicBezTo>
                <a:lnTo>
                  <a:pt x="43" y="45"/>
                </a:lnTo>
                <a:close/>
                <a:moveTo>
                  <a:pt x="71" y="28"/>
                </a:moveTo>
                <a:cubicBezTo>
                  <a:pt x="71" y="29"/>
                  <a:pt x="71" y="30"/>
                  <a:pt x="71" y="31"/>
                </a:cubicBezTo>
                <a:cubicBezTo>
                  <a:pt x="71" y="34"/>
                  <a:pt x="70" y="37"/>
                  <a:pt x="69" y="42"/>
                </a:cubicBezTo>
                <a:cubicBezTo>
                  <a:pt x="59" y="69"/>
                  <a:pt x="59" y="69"/>
                  <a:pt x="59" y="69"/>
                </a:cubicBezTo>
                <a:cubicBezTo>
                  <a:pt x="68" y="64"/>
                  <a:pt x="75" y="54"/>
                  <a:pt x="75" y="42"/>
                </a:cubicBezTo>
                <a:cubicBezTo>
                  <a:pt x="75" y="37"/>
                  <a:pt x="73" y="32"/>
                  <a:pt x="71" y="28"/>
                </a:cubicBezTo>
                <a:close/>
                <a:moveTo>
                  <a:pt x="43" y="0"/>
                </a:moveTo>
                <a:cubicBezTo>
                  <a:pt x="19" y="0"/>
                  <a:pt x="0" y="19"/>
                  <a:pt x="0" y="42"/>
                </a:cubicBezTo>
                <a:cubicBezTo>
                  <a:pt x="0" y="66"/>
                  <a:pt x="19" y="85"/>
                  <a:pt x="43" y="85"/>
                </a:cubicBezTo>
                <a:cubicBezTo>
                  <a:pt x="66" y="85"/>
                  <a:pt x="85" y="66"/>
                  <a:pt x="85" y="42"/>
                </a:cubicBezTo>
                <a:cubicBezTo>
                  <a:pt x="85" y="19"/>
                  <a:pt x="66" y="0"/>
                  <a:pt x="43" y="0"/>
                </a:cubicBezTo>
                <a:close/>
                <a:moveTo>
                  <a:pt x="43" y="79"/>
                </a:moveTo>
                <a:cubicBezTo>
                  <a:pt x="22" y="79"/>
                  <a:pt x="6" y="63"/>
                  <a:pt x="6" y="42"/>
                </a:cubicBezTo>
                <a:cubicBezTo>
                  <a:pt x="6" y="22"/>
                  <a:pt x="22" y="5"/>
                  <a:pt x="43" y="5"/>
                </a:cubicBezTo>
                <a:cubicBezTo>
                  <a:pt x="63" y="5"/>
                  <a:pt x="80" y="22"/>
                  <a:pt x="80" y="42"/>
                </a:cubicBezTo>
                <a:cubicBezTo>
                  <a:pt x="80" y="63"/>
                  <a:pt x="63" y="79"/>
                  <a:pt x="43" y="79"/>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2" name="Freeform 149"/>
          <p:cNvSpPr/>
          <p:nvPr/>
        </p:nvSpPr>
        <p:spPr bwMode="auto">
          <a:xfrm>
            <a:off x="9758642" y="5965236"/>
            <a:ext cx="272667" cy="269735"/>
          </a:xfrm>
          <a:custGeom>
            <a:avLst/>
            <a:gdLst>
              <a:gd name="T0" fmla="*/ 110 w 114"/>
              <a:gd name="T1" fmla="*/ 90 h 113"/>
              <a:gd name="T2" fmla="*/ 60 w 114"/>
              <a:gd name="T3" fmla="*/ 47 h 113"/>
              <a:gd name="T4" fmla="*/ 64 w 114"/>
              <a:gd name="T5" fmla="*/ 32 h 113"/>
              <a:gd name="T6" fmla="*/ 32 w 114"/>
              <a:gd name="T7" fmla="*/ 0 h 113"/>
              <a:gd name="T8" fmla="*/ 23 w 114"/>
              <a:gd name="T9" fmla="*/ 1 h 113"/>
              <a:gd name="T10" fmla="*/ 41 w 114"/>
              <a:gd name="T11" fmla="*/ 20 h 113"/>
              <a:gd name="T12" fmla="*/ 41 w 114"/>
              <a:gd name="T13" fmla="*/ 30 h 113"/>
              <a:gd name="T14" fmla="*/ 30 w 114"/>
              <a:gd name="T15" fmla="*/ 41 h 113"/>
              <a:gd name="T16" fmla="*/ 20 w 114"/>
              <a:gd name="T17" fmla="*/ 41 h 113"/>
              <a:gd name="T18" fmla="*/ 1 w 114"/>
              <a:gd name="T19" fmla="*/ 23 h 113"/>
              <a:gd name="T20" fmla="*/ 0 w 114"/>
              <a:gd name="T21" fmla="*/ 32 h 113"/>
              <a:gd name="T22" fmla="*/ 32 w 114"/>
              <a:gd name="T23" fmla="*/ 63 h 113"/>
              <a:gd name="T24" fmla="*/ 47 w 114"/>
              <a:gd name="T25" fmla="*/ 60 h 113"/>
              <a:gd name="T26" fmla="*/ 90 w 114"/>
              <a:gd name="T27" fmla="*/ 110 h 113"/>
              <a:gd name="T28" fmla="*/ 100 w 114"/>
              <a:gd name="T29" fmla="*/ 111 h 113"/>
              <a:gd name="T30" fmla="*/ 111 w 114"/>
              <a:gd name="T31" fmla="*/ 100 h 113"/>
              <a:gd name="T32" fmla="*/ 110 w 114"/>
              <a:gd name="T33" fmla="*/ 90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4" h="113">
                <a:moveTo>
                  <a:pt x="110" y="90"/>
                </a:moveTo>
                <a:cubicBezTo>
                  <a:pt x="60" y="47"/>
                  <a:pt x="60" y="47"/>
                  <a:pt x="60" y="47"/>
                </a:cubicBezTo>
                <a:cubicBezTo>
                  <a:pt x="62" y="42"/>
                  <a:pt x="64" y="37"/>
                  <a:pt x="64" y="32"/>
                </a:cubicBezTo>
                <a:cubicBezTo>
                  <a:pt x="64" y="14"/>
                  <a:pt x="49" y="0"/>
                  <a:pt x="32" y="0"/>
                </a:cubicBezTo>
                <a:cubicBezTo>
                  <a:pt x="29" y="0"/>
                  <a:pt x="26" y="0"/>
                  <a:pt x="23" y="1"/>
                </a:cubicBezTo>
                <a:cubicBezTo>
                  <a:pt x="41" y="20"/>
                  <a:pt x="41" y="20"/>
                  <a:pt x="41" y="20"/>
                </a:cubicBezTo>
                <a:cubicBezTo>
                  <a:pt x="44" y="22"/>
                  <a:pt x="44" y="27"/>
                  <a:pt x="41" y="30"/>
                </a:cubicBezTo>
                <a:cubicBezTo>
                  <a:pt x="30" y="41"/>
                  <a:pt x="30" y="41"/>
                  <a:pt x="30" y="41"/>
                </a:cubicBezTo>
                <a:cubicBezTo>
                  <a:pt x="27" y="44"/>
                  <a:pt x="23" y="44"/>
                  <a:pt x="20" y="41"/>
                </a:cubicBezTo>
                <a:cubicBezTo>
                  <a:pt x="1" y="23"/>
                  <a:pt x="1" y="23"/>
                  <a:pt x="1" y="23"/>
                </a:cubicBezTo>
                <a:cubicBezTo>
                  <a:pt x="1" y="25"/>
                  <a:pt x="0" y="29"/>
                  <a:pt x="0" y="32"/>
                </a:cubicBezTo>
                <a:cubicBezTo>
                  <a:pt x="0" y="49"/>
                  <a:pt x="14" y="63"/>
                  <a:pt x="32" y="63"/>
                </a:cubicBezTo>
                <a:cubicBezTo>
                  <a:pt x="37" y="63"/>
                  <a:pt x="42" y="62"/>
                  <a:pt x="47" y="60"/>
                </a:cubicBezTo>
                <a:cubicBezTo>
                  <a:pt x="90" y="110"/>
                  <a:pt x="90" y="110"/>
                  <a:pt x="90" y="110"/>
                </a:cubicBezTo>
                <a:cubicBezTo>
                  <a:pt x="93" y="113"/>
                  <a:pt x="97" y="113"/>
                  <a:pt x="100" y="111"/>
                </a:cubicBezTo>
                <a:cubicBezTo>
                  <a:pt x="111" y="100"/>
                  <a:pt x="111" y="100"/>
                  <a:pt x="111" y="100"/>
                </a:cubicBezTo>
                <a:cubicBezTo>
                  <a:pt x="114" y="97"/>
                  <a:pt x="113" y="93"/>
                  <a:pt x="110" y="90"/>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3" name="Freeform 150"/>
          <p:cNvSpPr>
            <a:spLocks noEditPoints="1"/>
          </p:cNvSpPr>
          <p:nvPr/>
        </p:nvSpPr>
        <p:spPr bwMode="auto">
          <a:xfrm>
            <a:off x="8936245" y="5705762"/>
            <a:ext cx="268270" cy="411932"/>
          </a:xfrm>
          <a:custGeom>
            <a:avLst/>
            <a:gdLst>
              <a:gd name="T0" fmla="*/ 84 w 112"/>
              <a:gd name="T1" fmla="*/ 3 h 172"/>
              <a:gd name="T2" fmla="*/ 111 w 112"/>
              <a:gd name="T3" fmla="*/ 19 h 172"/>
              <a:gd name="T4" fmla="*/ 110 w 112"/>
              <a:gd name="T5" fmla="*/ 33 h 172"/>
              <a:gd name="T6" fmla="*/ 103 w 112"/>
              <a:gd name="T7" fmla="*/ 44 h 172"/>
              <a:gd name="T8" fmla="*/ 65 w 112"/>
              <a:gd name="T9" fmla="*/ 21 h 172"/>
              <a:gd name="T10" fmla="*/ 72 w 112"/>
              <a:gd name="T11" fmla="*/ 10 h 172"/>
              <a:gd name="T12" fmla="*/ 84 w 112"/>
              <a:gd name="T13" fmla="*/ 3 h 172"/>
              <a:gd name="T14" fmla="*/ 0 w 112"/>
              <a:gd name="T15" fmla="*/ 130 h 172"/>
              <a:gd name="T16" fmla="*/ 1 w 112"/>
              <a:gd name="T17" fmla="*/ 172 h 172"/>
              <a:gd name="T18" fmla="*/ 38 w 112"/>
              <a:gd name="T19" fmla="*/ 153 h 172"/>
              <a:gd name="T20" fmla="*/ 98 w 112"/>
              <a:gd name="T21" fmla="*/ 52 h 172"/>
              <a:gd name="T22" fmla="*/ 60 w 112"/>
              <a:gd name="T23" fmla="*/ 29 h 172"/>
              <a:gd name="T24" fmla="*/ 0 w 112"/>
              <a:gd name="T25" fmla="*/ 130 h 172"/>
              <a:gd name="T26" fmla="*/ 76 w 112"/>
              <a:gd name="T27" fmla="*/ 57 h 172"/>
              <a:gd name="T28" fmla="*/ 30 w 112"/>
              <a:gd name="T29" fmla="*/ 134 h 172"/>
              <a:gd name="T30" fmla="*/ 20 w 112"/>
              <a:gd name="T31" fmla="*/ 128 h 172"/>
              <a:gd name="T32" fmla="*/ 66 w 112"/>
              <a:gd name="T33" fmla="*/ 52 h 172"/>
              <a:gd name="T34" fmla="*/ 76 w 112"/>
              <a:gd name="T35" fmla="*/ 57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2" h="172">
                <a:moveTo>
                  <a:pt x="84" y="3"/>
                </a:moveTo>
                <a:cubicBezTo>
                  <a:pt x="96" y="0"/>
                  <a:pt x="108" y="7"/>
                  <a:pt x="111" y="19"/>
                </a:cubicBezTo>
                <a:cubicBezTo>
                  <a:pt x="112" y="24"/>
                  <a:pt x="112" y="29"/>
                  <a:pt x="110" y="33"/>
                </a:cubicBezTo>
                <a:cubicBezTo>
                  <a:pt x="103" y="44"/>
                  <a:pt x="103" y="44"/>
                  <a:pt x="103" y="44"/>
                </a:cubicBezTo>
                <a:cubicBezTo>
                  <a:pt x="65" y="21"/>
                  <a:pt x="65" y="21"/>
                  <a:pt x="65" y="21"/>
                </a:cubicBezTo>
                <a:cubicBezTo>
                  <a:pt x="72" y="10"/>
                  <a:pt x="72" y="10"/>
                  <a:pt x="72" y="10"/>
                </a:cubicBezTo>
                <a:cubicBezTo>
                  <a:pt x="75" y="7"/>
                  <a:pt x="79" y="4"/>
                  <a:pt x="84" y="3"/>
                </a:cubicBezTo>
                <a:close/>
                <a:moveTo>
                  <a:pt x="0" y="130"/>
                </a:moveTo>
                <a:cubicBezTo>
                  <a:pt x="1" y="172"/>
                  <a:pt x="1" y="172"/>
                  <a:pt x="1" y="172"/>
                </a:cubicBezTo>
                <a:cubicBezTo>
                  <a:pt x="38" y="153"/>
                  <a:pt x="38" y="153"/>
                  <a:pt x="38" y="153"/>
                </a:cubicBezTo>
                <a:cubicBezTo>
                  <a:pt x="98" y="52"/>
                  <a:pt x="98" y="52"/>
                  <a:pt x="98" y="52"/>
                </a:cubicBezTo>
                <a:cubicBezTo>
                  <a:pt x="60" y="29"/>
                  <a:pt x="60" y="29"/>
                  <a:pt x="60" y="29"/>
                </a:cubicBezTo>
                <a:lnTo>
                  <a:pt x="0" y="130"/>
                </a:lnTo>
                <a:close/>
                <a:moveTo>
                  <a:pt x="76" y="57"/>
                </a:moveTo>
                <a:cubicBezTo>
                  <a:pt x="30" y="134"/>
                  <a:pt x="30" y="134"/>
                  <a:pt x="30" y="134"/>
                </a:cubicBezTo>
                <a:cubicBezTo>
                  <a:pt x="20" y="128"/>
                  <a:pt x="20" y="128"/>
                  <a:pt x="20" y="128"/>
                </a:cubicBezTo>
                <a:cubicBezTo>
                  <a:pt x="66" y="52"/>
                  <a:pt x="66" y="52"/>
                  <a:pt x="66" y="52"/>
                </a:cubicBezTo>
                <a:lnTo>
                  <a:pt x="76" y="5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4" name="Freeform 151"/>
          <p:cNvSpPr>
            <a:spLocks noEditPoints="1"/>
          </p:cNvSpPr>
          <p:nvPr/>
        </p:nvSpPr>
        <p:spPr bwMode="auto">
          <a:xfrm>
            <a:off x="9257287" y="5720421"/>
            <a:ext cx="228689" cy="260939"/>
          </a:xfrm>
          <a:custGeom>
            <a:avLst/>
            <a:gdLst>
              <a:gd name="T0" fmla="*/ 40 w 95"/>
              <a:gd name="T1" fmla="*/ 61 h 109"/>
              <a:gd name="T2" fmla="*/ 34 w 95"/>
              <a:gd name="T3" fmla="*/ 54 h 109"/>
              <a:gd name="T4" fmla="*/ 13 w 95"/>
              <a:gd name="T5" fmla="*/ 75 h 109"/>
              <a:gd name="T6" fmla="*/ 34 w 95"/>
              <a:gd name="T7" fmla="*/ 95 h 109"/>
              <a:gd name="T8" fmla="*/ 40 w 95"/>
              <a:gd name="T9" fmla="*/ 88 h 109"/>
              <a:gd name="T10" fmla="*/ 27 w 95"/>
              <a:gd name="T11" fmla="*/ 75 h 109"/>
              <a:gd name="T12" fmla="*/ 40 w 95"/>
              <a:gd name="T13" fmla="*/ 61 h 109"/>
              <a:gd name="T14" fmla="*/ 54 w 95"/>
              <a:gd name="T15" fmla="*/ 88 h 109"/>
              <a:gd name="T16" fmla="*/ 61 w 95"/>
              <a:gd name="T17" fmla="*/ 95 h 109"/>
              <a:gd name="T18" fmla="*/ 81 w 95"/>
              <a:gd name="T19" fmla="*/ 75 h 109"/>
              <a:gd name="T20" fmla="*/ 61 w 95"/>
              <a:gd name="T21" fmla="*/ 54 h 109"/>
              <a:gd name="T22" fmla="*/ 54 w 95"/>
              <a:gd name="T23" fmla="*/ 61 h 109"/>
              <a:gd name="T24" fmla="*/ 68 w 95"/>
              <a:gd name="T25" fmla="*/ 75 h 109"/>
              <a:gd name="T26" fmla="*/ 54 w 95"/>
              <a:gd name="T27" fmla="*/ 88 h 109"/>
              <a:gd name="T28" fmla="*/ 89 w 95"/>
              <a:gd name="T29" fmla="*/ 21 h 109"/>
              <a:gd name="T30" fmla="*/ 74 w 95"/>
              <a:gd name="T31" fmla="*/ 6 h 109"/>
              <a:gd name="T32" fmla="*/ 59 w 95"/>
              <a:gd name="T33" fmla="*/ 0 h 109"/>
              <a:gd name="T34" fmla="*/ 8 w 95"/>
              <a:gd name="T35" fmla="*/ 0 h 109"/>
              <a:gd name="T36" fmla="*/ 0 w 95"/>
              <a:gd name="T37" fmla="*/ 8 h 109"/>
              <a:gd name="T38" fmla="*/ 0 w 95"/>
              <a:gd name="T39" fmla="*/ 100 h 109"/>
              <a:gd name="T40" fmla="*/ 8 w 95"/>
              <a:gd name="T41" fmla="*/ 109 h 109"/>
              <a:gd name="T42" fmla="*/ 86 w 95"/>
              <a:gd name="T43" fmla="*/ 109 h 109"/>
              <a:gd name="T44" fmla="*/ 95 w 95"/>
              <a:gd name="T45" fmla="*/ 100 h 109"/>
              <a:gd name="T46" fmla="*/ 95 w 95"/>
              <a:gd name="T47" fmla="*/ 36 h 109"/>
              <a:gd name="T48" fmla="*/ 89 w 95"/>
              <a:gd name="T49" fmla="*/ 21 h 109"/>
              <a:gd name="T50" fmla="*/ 84 w 95"/>
              <a:gd name="T51" fmla="*/ 26 h 109"/>
              <a:gd name="T52" fmla="*/ 85 w 95"/>
              <a:gd name="T53" fmla="*/ 27 h 109"/>
              <a:gd name="T54" fmla="*/ 68 w 95"/>
              <a:gd name="T55" fmla="*/ 27 h 109"/>
              <a:gd name="T56" fmla="*/ 68 w 95"/>
              <a:gd name="T57" fmla="*/ 10 h 109"/>
              <a:gd name="T58" fmla="*/ 69 w 95"/>
              <a:gd name="T59" fmla="*/ 11 h 109"/>
              <a:gd name="T60" fmla="*/ 84 w 95"/>
              <a:gd name="T61" fmla="*/ 26 h 109"/>
              <a:gd name="T62" fmla="*/ 88 w 95"/>
              <a:gd name="T63" fmla="*/ 100 h 109"/>
              <a:gd name="T64" fmla="*/ 86 w 95"/>
              <a:gd name="T65" fmla="*/ 102 h 109"/>
              <a:gd name="T66" fmla="*/ 8 w 95"/>
              <a:gd name="T67" fmla="*/ 102 h 109"/>
              <a:gd name="T68" fmla="*/ 6 w 95"/>
              <a:gd name="T69" fmla="*/ 100 h 109"/>
              <a:gd name="T70" fmla="*/ 6 w 95"/>
              <a:gd name="T71" fmla="*/ 8 h 109"/>
              <a:gd name="T72" fmla="*/ 8 w 95"/>
              <a:gd name="T73" fmla="*/ 7 h 109"/>
              <a:gd name="T74" fmla="*/ 59 w 95"/>
              <a:gd name="T75" fmla="*/ 7 h 109"/>
              <a:gd name="T76" fmla="*/ 61 w 95"/>
              <a:gd name="T77" fmla="*/ 7 h 109"/>
              <a:gd name="T78" fmla="*/ 61 w 95"/>
              <a:gd name="T79" fmla="*/ 34 h 109"/>
              <a:gd name="T80" fmla="*/ 88 w 95"/>
              <a:gd name="T81" fmla="*/ 34 h 109"/>
              <a:gd name="T82" fmla="*/ 88 w 95"/>
              <a:gd name="T83" fmla="*/ 36 h 109"/>
              <a:gd name="T84" fmla="*/ 88 w 95"/>
              <a:gd name="T85" fmla="*/ 100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5" h="109">
                <a:moveTo>
                  <a:pt x="40" y="61"/>
                </a:moveTo>
                <a:cubicBezTo>
                  <a:pt x="34" y="54"/>
                  <a:pt x="34" y="54"/>
                  <a:pt x="34" y="54"/>
                </a:cubicBezTo>
                <a:cubicBezTo>
                  <a:pt x="13" y="75"/>
                  <a:pt x="13" y="75"/>
                  <a:pt x="13" y="75"/>
                </a:cubicBezTo>
                <a:cubicBezTo>
                  <a:pt x="34" y="95"/>
                  <a:pt x="34" y="95"/>
                  <a:pt x="34" y="95"/>
                </a:cubicBezTo>
                <a:cubicBezTo>
                  <a:pt x="40" y="88"/>
                  <a:pt x="40" y="88"/>
                  <a:pt x="40" y="88"/>
                </a:cubicBezTo>
                <a:cubicBezTo>
                  <a:pt x="27" y="75"/>
                  <a:pt x="27" y="75"/>
                  <a:pt x="27" y="75"/>
                </a:cubicBezTo>
                <a:lnTo>
                  <a:pt x="40" y="61"/>
                </a:lnTo>
                <a:close/>
                <a:moveTo>
                  <a:pt x="54" y="88"/>
                </a:moveTo>
                <a:cubicBezTo>
                  <a:pt x="61" y="95"/>
                  <a:pt x="61" y="95"/>
                  <a:pt x="61" y="95"/>
                </a:cubicBezTo>
                <a:cubicBezTo>
                  <a:pt x="81" y="75"/>
                  <a:pt x="81" y="75"/>
                  <a:pt x="81" y="75"/>
                </a:cubicBezTo>
                <a:cubicBezTo>
                  <a:pt x="61" y="54"/>
                  <a:pt x="61" y="54"/>
                  <a:pt x="61" y="54"/>
                </a:cubicBezTo>
                <a:cubicBezTo>
                  <a:pt x="54" y="61"/>
                  <a:pt x="54" y="61"/>
                  <a:pt x="54" y="61"/>
                </a:cubicBezTo>
                <a:cubicBezTo>
                  <a:pt x="68" y="75"/>
                  <a:pt x="68" y="75"/>
                  <a:pt x="68" y="75"/>
                </a:cubicBezTo>
                <a:lnTo>
                  <a:pt x="54" y="88"/>
                </a:lnTo>
                <a:close/>
                <a:moveTo>
                  <a:pt x="89" y="21"/>
                </a:moveTo>
                <a:cubicBezTo>
                  <a:pt x="74" y="6"/>
                  <a:pt x="74" y="6"/>
                  <a:pt x="74" y="6"/>
                </a:cubicBezTo>
                <a:cubicBezTo>
                  <a:pt x="70" y="3"/>
                  <a:pt x="64" y="0"/>
                  <a:pt x="59" y="0"/>
                </a:cubicBezTo>
                <a:cubicBezTo>
                  <a:pt x="8" y="0"/>
                  <a:pt x="8" y="0"/>
                  <a:pt x="8" y="0"/>
                </a:cubicBezTo>
                <a:cubicBezTo>
                  <a:pt x="3" y="0"/>
                  <a:pt x="0" y="4"/>
                  <a:pt x="0" y="8"/>
                </a:cubicBezTo>
                <a:cubicBezTo>
                  <a:pt x="0" y="100"/>
                  <a:pt x="0" y="100"/>
                  <a:pt x="0" y="100"/>
                </a:cubicBezTo>
                <a:cubicBezTo>
                  <a:pt x="0" y="105"/>
                  <a:pt x="3" y="109"/>
                  <a:pt x="8" y="109"/>
                </a:cubicBezTo>
                <a:cubicBezTo>
                  <a:pt x="86" y="109"/>
                  <a:pt x="86" y="109"/>
                  <a:pt x="86" y="109"/>
                </a:cubicBezTo>
                <a:cubicBezTo>
                  <a:pt x="91" y="109"/>
                  <a:pt x="95" y="105"/>
                  <a:pt x="95" y="100"/>
                </a:cubicBezTo>
                <a:cubicBezTo>
                  <a:pt x="95" y="36"/>
                  <a:pt x="95" y="36"/>
                  <a:pt x="95" y="36"/>
                </a:cubicBezTo>
                <a:cubicBezTo>
                  <a:pt x="95" y="31"/>
                  <a:pt x="92" y="24"/>
                  <a:pt x="89" y="21"/>
                </a:cubicBezTo>
                <a:close/>
                <a:moveTo>
                  <a:pt x="84" y="26"/>
                </a:moveTo>
                <a:cubicBezTo>
                  <a:pt x="84" y="26"/>
                  <a:pt x="85" y="27"/>
                  <a:pt x="85" y="27"/>
                </a:cubicBezTo>
                <a:cubicBezTo>
                  <a:pt x="68" y="27"/>
                  <a:pt x="68" y="27"/>
                  <a:pt x="68" y="27"/>
                </a:cubicBezTo>
                <a:cubicBezTo>
                  <a:pt x="68" y="10"/>
                  <a:pt x="68" y="10"/>
                  <a:pt x="68" y="10"/>
                </a:cubicBezTo>
                <a:cubicBezTo>
                  <a:pt x="68" y="10"/>
                  <a:pt x="68" y="10"/>
                  <a:pt x="69" y="11"/>
                </a:cubicBezTo>
                <a:lnTo>
                  <a:pt x="84" y="26"/>
                </a:lnTo>
                <a:close/>
                <a:moveTo>
                  <a:pt x="88" y="100"/>
                </a:moveTo>
                <a:cubicBezTo>
                  <a:pt x="88" y="101"/>
                  <a:pt x="87" y="102"/>
                  <a:pt x="86" y="102"/>
                </a:cubicBezTo>
                <a:cubicBezTo>
                  <a:pt x="8" y="102"/>
                  <a:pt x="8" y="102"/>
                  <a:pt x="8" y="102"/>
                </a:cubicBezTo>
                <a:cubicBezTo>
                  <a:pt x="7" y="102"/>
                  <a:pt x="6" y="101"/>
                  <a:pt x="6" y="100"/>
                </a:cubicBezTo>
                <a:cubicBezTo>
                  <a:pt x="6" y="8"/>
                  <a:pt x="6" y="8"/>
                  <a:pt x="6" y="8"/>
                </a:cubicBezTo>
                <a:cubicBezTo>
                  <a:pt x="6" y="7"/>
                  <a:pt x="7" y="7"/>
                  <a:pt x="8" y="7"/>
                </a:cubicBezTo>
                <a:cubicBezTo>
                  <a:pt x="59" y="7"/>
                  <a:pt x="59" y="7"/>
                  <a:pt x="59" y="7"/>
                </a:cubicBezTo>
                <a:cubicBezTo>
                  <a:pt x="60" y="7"/>
                  <a:pt x="60" y="7"/>
                  <a:pt x="61" y="7"/>
                </a:cubicBezTo>
                <a:cubicBezTo>
                  <a:pt x="61" y="34"/>
                  <a:pt x="61" y="34"/>
                  <a:pt x="61" y="34"/>
                </a:cubicBezTo>
                <a:cubicBezTo>
                  <a:pt x="88" y="34"/>
                  <a:pt x="88" y="34"/>
                  <a:pt x="88" y="34"/>
                </a:cubicBezTo>
                <a:cubicBezTo>
                  <a:pt x="88" y="34"/>
                  <a:pt x="88" y="35"/>
                  <a:pt x="88" y="36"/>
                </a:cubicBezTo>
                <a:lnTo>
                  <a:pt x="88" y="100"/>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5" name="Freeform 152"/>
          <p:cNvSpPr>
            <a:spLocks noEditPoints="1"/>
          </p:cNvSpPr>
          <p:nvPr/>
        </p:nvSpPr>
        <p:spPr bwMode="auto">
          <a:xfrm>
            <a:off x="8838024" y="3212176"/>
            <a:ext cx="300521" cy="222825"/>
          </a:xfrm>
          <a:custGeom>
            <a:avLst/>
            <a:gdLst>
              <a:gd name="T0" fmla="*/ 101 w 125"/>
              <a:gd name="T1" fmla="*/ 0 h 93"/>
              <a:gd name="T2" fmla="*/ 23 w 125"/>
              <a:gd name="T3" fmla="*/ 0 h 93"/>
              <a:gd name="T4" fmla="*/ 0 w 125"/>
              <a:gd name="T5" fmla="*/ 23 h 93"/>
              <a:gd name="T6" fmla="*/ 0 w 125"/>
              <a:gd name="T7" fmla="*/ 70 h 93"/>
              <a:gd name="T8" fmla="*/ 23 w 125"/>
              <a:gd name="T9" fmla="*/ 93 h 93"/>
              <a:gd name="T10" fmla="*/ 101 w 125"/>
              <a:gd name="T11" fmla="*/ 93 h 93"/>
              <a:gd name="T12" fmla="*/ 125 w 125"/>
              <a:gd name="T13" fmla="*/ 70 h 93"/>
              <a:gd name="T14" fmla="*/ 125 w 125"/>
              <a:gd name="T15" fmla="*/ 23 h 93"/>
              <a:gd name="T16" fmla="*/ 101 w 125"/>
              <a:gd name="T17" fmla="*/ 0 h 93"/>
              <a:gd name="T18" fmla="*/ 47 w 125"/>
              <a:gd name="T19" fmla="*/ 78 h 93"/>
              <a:gd name="T20" fmla="*/ 47 w 125"/>
              <a:gd name="T21" fmla="*/ 15 h 93"/>
              <a:gd name="T22" fmla="*/ 86 w 125"/>
              <a:gd name="T23" fmla="*/ 46 h 93"/>
              <a:gd name="T24" fmla="*/ 47 w 125"/>
              <a:gd name="T25"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5" h="93">
                <a:moveTo>
                  <a:pt x="101" y="0"/>
                </a:moveTo>
                <a:cubicBezTo>
                  <a:pt x="23" y="0"/>
                  <a:pt x="23" y="0"/>
                  <a:pt x="23" y="0"/>
                </a:cubicBezTo>
                <a:cubicBezTo>
                  <a:pt x="11" y="0"/>
                  <a:pt x="0" y="10"/>
                  <a:pt x="0" y="23"/>
                </a:cubicBezTo>
                <a:cubicBezTo>
                  <a:pt x="0" y="70"/>
                  <a:pt x="0" y="70"/>
                  <a:pt x="0" y="70"/>
                </a:cubicBezTo>
                <a:cubicBezTo>
                  <a:pt x="0" y="83"/>
                  <a:pt x="11" y="93"/>
                  <a:pt x="23" y="93"/>
                </a:cubicBezTo>
                <a:cubicBezTo>
                  <a:pt x="101" y="93"/>
                  <a:pt x="101" y="93"/>
                  <a:pt x="101" y="93"/>
                </a:cubicBezTo>
                <a:cubicBezTo>
                  <a:pt x="114" y="93"/>
                  <a:pt x="125" y="83"/>
                  <a:pt x="125" y="70"/>
                </a:cubicBezTo>
                <a:cubicBezTo>
                  <a:pt x="125" y="23"/>
                  <a:pt x="125" y="23"/>
                  <a:pt x="125" y="23"/>
                </a:cubicBezTo>
                <a:cubicBezTo>
                  <a:pt x="125" y="10"/>
                  <a:pt x="114" y="0"/>
                  <a:pt x="101" y="0"/>
                </a:cubicBezTo>
                <a:close/>
                <a:moveTo>
                  <a:pt x="47" y="78"/>
                </a:moveTo>
                <a:cubicBezTo>
                  <a:pt x="47" y="15"/>
                  <a:pt x="47" y="15"/>
                  <a:pt x="47" y="15"/>
                </a:cubicBezTo>
                <a:cubicBezTo>
                  <a:pt x="86" y="46"/>
                  <a:pt x="86" y="46"/>
                  <a:pt x="86" y="46"/>
                </a:cubicBezTo>
                <a:lnTo>
                  <a:pt x="47" y="78"/>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6" name="Freeform 153"/>
          <p:cNvSpPr>
            <a:spLocks noEditPoints="1"/>
          </p:cNvSpPr>
          <p:nvPr/>
        </p:nvSpPr>
        <p:spPr bwMode="auto">
          <a:xfrm>
            <a:off x="8467139" y="5021162"/>
            <a:ext cx="155392" cy="158322"/>
          </a:xfrm>
          <a:custGeom>
            <a:avLst/>
            <a:gdLst>
              <a:gd name="T0" fmla="*/ 61 w 65"/>
              <a:gd name="T1" fmla="*/ 19 h 66"/>
              <a:gd name="T2" fmla="*/ 47 w 65"/>
              <a:gd name="T3" fmla="*/ 4 h 66"/>
              <a:gd name="T4" fmla="*/ 51 w 65"/>
              <a:gd name="T5" fmla="*/ 0 h 66"/>
              <a:gd name="T6" fmla="*/ 65 w 65"/>
              <a:gd name="T7" fmla="*/ 15 h 66"/>
              <a:gd name="T8" fmla="*/ 61 w 65"/>
              <a:gd name="T9" fmla="*/ 19 h 66"/>
              <a:gd name="T10" fmla="*/ 57 w 65"/>
              <a:gd name="T11" fmla="*/ 23 h 66"/>
              <a:gd name="T12" fmla="*/ 55 w 65"/>
              <a:gd name="T13" fmla="*/ 46 h 66"/>
              <a:gd name="T14" fmla="*/ 10 w 65"/>
              <a:gd name="T15" fmla="*/ 66 h 66"/>
              <a:gd name="T16" fmla="*/ 6 w 65"/>
              <a:gd name="T17" fmla="*/ 63 h 66"/>
              <a:gd name="T18" fmla="*/ 24 w 65"/>
              <a:gd name="T19" fmla="*/ 45 h 66"/>
              <a:gd name="T20" fmla="*/ 26 w 65"/>
              <a:gd name="T21" fmla="*/ 46 h 66"/>
              <a:gd name="T22" fmla="*/ 32 w 65"/>
              <a:gd name="T23" fmla="*/ 39 h 66"/>
              <a:gd name="T24" fmla="*/ 26 w 65"/>
              <a:gd name="T25" fmla="*/ 33 h 66"/>
              <a:gd name="T26" fmla="*/ 20 w 65"/>
              <a:gd name="T27" fmla="*/ 39 h 66"/>
              <a:gd name="T28" fmla="*/ 21 w 65"/>
              <a:gd name="T29" fmla="*/ 42 h 66"/>
              <a:gd name="T30" fmla="*/ 3 w 65"/>
              <a:gd name="T31" fmla="*/ 59 h 66"/>
              <a:gd name="T32" fmla="*/ 0 w 65"/>
              <a:gd name="T33" fmla="*/ 56 h 66"/>
              <a:gd name="T34" fmla="*/ 20 w 65"/>
              <a:gd name="T35" fmla="*/ 10 h 66"/>
              <a:gd name="T36" fmla="*/ 43 w 65"/>
              <a:gd name="T37" fmla="*/ 8 h 66"/>
              <a:gd name="T38" fmla="*/ 57 w 65"/>
              <a:gd name="T39" fmla="*/ 2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66">
                <a:moveTo>
                  <a:pt x="61" y="19"/>
                </a:moveTo>
                <a:cubicBezTo>
                  <a:pt x="47" y="4"/>
                  <a:pt x="47" y="4"/>
                  <a:pt x="47" y="4"/>
                </a:cubicBezTo>
                <a:cubicBezTo>
                  <a:pt x="51" y="0"/>
                  <a:pt x="51" y="0"/>
                  <a:pt x="51" y="0"/>
                </a:cubicBezTo>
                <a:cubicBezTo>
                  <a:pt x="65" y="15"/>
                  <a:pt x="65" y="15"/>
                  <a:pt x="65" y="15"/>
                </a:cubicBezTo>
                <a:lnTo>
                  <a:pt x="61" y="19"/>
                </a:lnTo>
                <a:close/>
                <a:moveTo>
                  <a:pt x="57" y="23"/>
                </a:moveTo>
                <a:cubicBezTo>
                  <a:pt x="55" y="46"/>
                  <a:pt x="55" y="46"/>
                  <a:pt x="55" y="46"/>
                </a:cubicBezTo>
                <a:cubicBezTo>
                  <a:pt x="37" y="46"/>
                  <a:pt x="10" y="66"/>
                  <a:pt x="10" y="66"/>
                </a:cubicBezTo>
                <a:cubicBezTo>
                  <a:pt x="6" y="63"/>
                  <a:pt x="6" y="63"/>
                  <a:pt x="6" y="63"/>
                </a:cubicBezTo>
                <a:cubicBezTo>
                  <a:pt x="24" y="45"/>
                  <a:pt x="24" y="45"/>
                  <a:pt x="24" y="45"/>
                </a:cubicBezTo>
                <a:cubicBezTo>
                  <a:pt x="25" y="45"/>
                  <a:pt x="25" y="46"/>
                  <a:pt x="26" y="46"/>
                </a:cubicBezTo>
                <a:cubicBezTo>
                  <a:pt x="30" y="46"/>
                  <a:pt x="32" y="43"/>
                  <a:pt x="32" y="39"/>
                </a:cubicBezTo>
                <a:cubicBezTo>
                  <a:pt x="32" y="36"/>
                  <a:pt x="30" y="33"/>
                  <a:pt x="26" y="33"/>
                </a:cubicBezTo>
                <a:cubicBezTo>
                  <a:pt x="23" y="33"/>
                  <a:pt x="20" y="36"/>
                  <a:pt x="20" y="39"/>
                </a:cubicBezTo>
                <a:cubicBezTo>
                  <a:pt x="20" y="40"/>
                  <a:pt x="20" y="41"/>
                  <a:pt x="21" y="42"/>
                </a:cubicBezTo>
                <a:cubicBezTo>
                  <a:pt x="3" y="59"/>
                  <a:pt x="3" y="59"/>
                  <a:pt x="3" y="59"/>
                </a:cubicBezTo>
                <a:cubicBezTo>
                  <a:pt x="0" y="56"/>
                  <a:pt x="0" y="56"/>
                  <a:pt x="0" y="56"/>
                </a:cubicBezTo>
                <a:cubicBezTo>
                  <a:pt x="0" y="56"/>
                  <a:pt x="20" y="29"/>
                  <a:pt x="20" y="10"/>
                </a:cubicBezTo>
                <a:cubicBezTo>
                  <a:pt x="43" y="8"/>
                  <a:pt x="43" y="8"/>
                  <a:pt x="43" y="8"/>
                </a:cubicBezTo>
                <a:lnTo>
                  <a:pt x="57" y="23"/>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7" name="Freeform 154"/>
          <p:cNvSpPr/>
          <p:nvPr/>
        </p:nvSpPr>
        <p:spPr bwMode="auto">
          <a:xfrm>
            <a:off x="8733942" y="4836451"/>
            <a:ext cx="209632" cy="200834"/>
          </a:xfrm>
          <a:custGeom>
            <a:avLst/>
            <a:gdLst>
              <a:gd name="T0" fmla="*/ 55 w 88"/>
              <a:gd name="T1" fmla="*/ 59 h 84"/>
              <a:gd name="T2" fmla="*/ 53 w 88"/>
              <a:gd name="T3" fmla="*/ 53 h 84"/>
              <a:gd name="T4" fmla="*/ 61 w 88"/>
              <a:gd name="T5" fmla="*/ 38 h 84"/>
              <a:gd name="T6" fmla="*/ 63 w 88"/>
              <a:gd name="T7" fmla="*/ 26 h 84"/>
              <a:gd name="T8" fmla="*/ 44 w 88"/>
              <a:gd name="T9" fmla="*/ 0 h 84"/>
              <a:gd name="T10" fmla="*/ 25 w 88"/>
              <a:gd name="T11" fmla="*/ 26 h 84"/>
              <a:gd name="T12" fmla="*/ 28 w 88"/>
              <a:gd name="T13" fmla="*/ 38 h 84"/>
              <a:gd name="T14" fmla="*/ 36 w 88"/>
              <a:gd name="T15" fmla="*/ 53 h 84"/>
              <a:gd name="T16" fmla="*/ 33 w 88"/>
              <a:gd name="T17" fmla="*/ 59 h 84"/>
              <a:gd name="T18" fmla="*/ 0 w 88"/>
              <a:gd name="T19" fmla="*/ 84 h 84"/>
              <a:gd name="T20" fmla="*/ 44 w 88"/>
              <a:gd name="T21" fmla="*/ 84 h 84"/>
              <a:gd name="T22" fmla="*/ 88 w 88"/>
              <a:gd name="T23" fmla="*/ 84 h 84"/>
              <a:gd name="T24" fmla="*/ 55 w 88"/>
              <a:gd name="T25"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 h="84">
                <a:moveTo>
                  <a:pt x="55" y="59"/>
                </a:moveTo>
                <a:cubicBezTo>
                  <a:pt x="53" y="59"/>
                  <a:pt x="53" y="53"/>
                  <a:pt x="53" y="53"/>
                </a:cubicBezTo>
                <a:cubicBezTo>
                  <a:pt x="53" y="53"/>
                  <a:pt x="59" y="46"/>
                  <a:pt x="61" y="38"/>
                </a:cubicBezTo>
                <a:cubicBezTo>
                  <a:pt x="64" y="38"/>
                  <a:pt x="67" y="29"/>
                  <a:pt x="63" y="26"/>
                </a:cubicBezTo>
                <a:cubicBezTo>
                  <a:pt x="63" y="22"/>
                  <a:pt x="68" y="0"/>
                  <a:pt x="44" y="0"/>
                </a:cubicBezTo>
                <a:cubicBezTo>
                  <a:pt x="21" y="0"/>
                  <a:pt x="25" y="22"/>
                  <a:pt x="25" y="26"/>
                </a:cubicBezTo>
                <a:cubicBezTo>
                  <a:pt x="22" y="29"/>
                  <a:pt x="24" y="38"/>
                  <a:pt x="28" y="38"/>
                </a:cubicBezTo>
                <a:cubicBezTo>
                  <a:pt x="29" y="46"/>
                  <a:pt x="36" y="53"/>
                  <a:pt x="36" y="53"/>
                </a:cubicBezTo>
                <a:cubicBezTo>
                  <a:pt x="36" y="53"/>
                  <a:pt x="35" y="59"/>
                  <a:pt x="33" y="59"/>
                </a:cubicBezTo>
                <a:cubicBezTo>
                  <a:pt x="26" y="60"/>
                  <a:pt x="0" y="72"/>
                  <a:pt x="0" y="84"/>
                </a:cubicBezTo>
                <a:cubicBezTo>
                  <a:pt x="44" y="84"/>
                  <a:pt x="44" y="84"/>
                  <a:pt x="44" y="84"/>
                </a:cubicBezTo>
                <a:cubicBezTo>
                  <a:pt x="88" y="84"/>
                  <a:pt x="88" y="84"/>
                  <a:pt x="88" y="84"/>
                </a:cubicBezTo>
                <a:cubicBezTo>
                  <a:pt x="88" y="72"/>
                  <a:pt x="62" y="60"/>
                  <a:pt x="55" y="59"/>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8" name="Freeform 155"/>
          <p:cNvSpPr>
            <a:spLocks noEditPoints="1"/>
          </p:cNvSpPr>
          <p:nvPr/>
        </p:nvSpPr>
        <p:spPr bwMode="auto">
          <a:xfrm>
            <a:off x="8096253" y="5186813"/>
            <a:ext cx="196438" cy="196438"/>
          </a:xfrm>
          <a:custGeom>
            <a:avLst/>
            <a:gdLst>
              <a:gd name="T0" fmla="*/ 0 w 82"/>
              <a:gd name="T1" fmla="*/ 41 h 82"/>
              <a:gd name="T2" fmla="*/ 82 w 82"/>
              <a:gd name="T3" fmla="*/ 41 h 82"/>
              <a:gd name="T4" fmla="*/ 64 w 82"/>
              <a:gd name="T5" fmla="*/ 55 h 82"/>
              <a:gd name="T6" fmla="*/ 77 w 82"/>
              <a:gd name="T7" fmla="*/ 44 h 82"/>
              <a:gd name="T8" fmla="*/ 64 w 82"/>
              <a:gd name="T9" fmla="*/ 55 h 82"/>
              <a:gd name="T10" fmla="*/ 16 w 82"/>
              <a:gd name="T11" fmla="*/ 38 h 82"/>
              <a:gd name="T12" fmla="*/ 8 w 82"/>
              <a:gd name="T13" fmla="*/ 27 h 82"/>
              <a:gd name="T14" fmla="*/ 59 w 82"/>
              <a:gd name="T15" fmla="*/ 27 h 82"/>
              <a:gd name="T16" fmla="*/ 44 w 82"/>
              <a:gd name="T17" fmla="*/ 38 h 82"/>
              <a:gd name="T18" fmla="*/ 59 w 82"/>
              <a:gd name="T19" fmla="*/ 27 h 82"/>
              <a:gd name="T20" fmla="*/ 44 w 82"/>
              <a:gd name="T21" fmla="*/ 5 h 82"/>
              <a:gd name="T22" fmla="*/ 54 w 82"/>
              <a:gd name="T23" fmla="*/ 14 h 82"/>
              <a:gd name="T24" fmla="*/ 44 w 82"/>
              <a:gd name="T25" fmla="*/ 22 h 82"/>
              <a:gd name="T26" fmla="*/ 35 w 82"/>
              <a:gd name="T27" fmla="*/ 7 h 82"/>
              <a:gd name="T28" fmla="*/ 38 w 82"/>
              <a:gd name="T29" fmla="*/ 22 h 82"/>
              <a:gd name="T30" fmla="*/ 28 w 82"/>
              <a:gd name="T31" fmla="*/ 14 h 82"/>
              <a:gd name="T32" fmla="*/ 38 w 82"/>
              <a:gd name="T33" fmla="*/ 38 h 82"/>
              <a:gd name="T34" fmla="*/ 23 w 82"/>
              <a:gd name="T35" fmla="*/ 27 h 82"/>
              <a:gd name="T36" fmla="*/ 8 w 82"/>
              <a:gd name="T37" fmla="*/ 55 h 82"/>
              <a:gd name="T38" fmla="*/ 16 w 82"/>
              <a:gd name="T39" fmla="*/ 44 h 82"/>
              <a:gd name="T40" fmla="*/ 8 w 82"/>
              <a:gd name="T41" fmla="*/ 55 h 82"/>
              <a:gd name="T42" fmla="*/ 38 w 82"/>
              <a:gd name="T43" fmla="*/ 44 h 82"/>
              <a:gd name="T44" fmla="*/ 23 w 82"/>
              <a:gd name="T45" fmla="*/ 55 h 82"/>
              <a:gd name="T46" fmla="*/ 38 w 82"/>
              <a:gd name="T47" fmla="*/ 60 h 82"/>
              <a:gd name="T48" fmla="*/ 35 w 82"/>
              <a:gd name="T49" fmla="*/ 74 h 82"/>
              <a:gd name="T50" fmla="*/ 25 w 82"/>
              <a:gd name="T51" fmla="*/ 60 h 82"/>
              <a:gd name="T52" fmla="*/ 54 w 82"/>
              <a:gd name="T53" fmla="*/ 67 h 82"/>
              <a:gd name="T54" fmla="*/ 44 w 82"/>
              <a:gd name="T55" fmla="*/ 76 h 82"/>
              <a:gd name="T56" fmla="*/ 57 w 82"/>
              <a:gd name="T57" fmla="*/ 60 h 82"/>
              <a:gd name="T58" fmla="*/ 44 w 82"/>
              <a:gd name="T59" fmla="*/ 55 h 82"/>
              <a:gd name="T60" fmla="*/ 60 w 82"/>
              <a:gd name="T61" fmla="*/ 44 h 82"/>
              <a:gd name="T62" fmla="*/ 44 w 82"/>
              <a:gd name="T63" fmla="*/ 55 h 82"/>
              <a:gd name="T64" fmla="*/ 64 w 82"/>
              <a:gd name="T65" fmla="*/ 27 h 82"/>
              <a:gd name="T66" fmla="*/ 77 w 82"/>
              <a:gd name="T67" fmla="*/ 38 h 82"/>
              <a:gd name="T68" fmla="*/ 71 w 82"/>
              <a:gd name="T69" fmla="*/ 22 h 82"/>
              <a:gd name="T70" fmla="*/ 57 w 82"/>
              <a:gd name="T71" fmla="*/ 9 h 82"/>
              <a:gd name="T72" fmla="*/ 71 w 82"/>
              <a:gd name="T73" fmla="*/ 22 h 82"/>
              <a:gd name="T74" fmla="*/ 26 w 82"/>
              <a:gd name="T75" fmla="*/ 9 h 82"/>
              <a:gd name="T76" fmla="*/ 11 w 82"/>
              <a:gd name="T77" fmla="*/ 22 h 82"/>
              <a:gd name="T78" fmla="*/ 11 w 82"/>
              <a:gd name="T79" fmla="*/ 60 h 82"/>
              <a:gd name="T80" fmla="*/ 26 w 82"/>
              <a:gd name="T81" fmla="*/ 73 h 82"/>
              <a:gd name="T82" fmla="*/ 11 w 82"/>
              <a:gd name="T83" fmla="*/ 60 h 82"/>
              <a:gd name="T84" fmla="*/ 57 w 82"/>
              <a:gd name="T85" fmla="*/ 73 h 82"/>
              <a:gd name="T86" fmla="*/ 71 w 82"/>
              <a:gd name="T87" fmla="*/ 6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 h="82">
                <a:moveTo>
                  <a:pt x="41" y="0"/>
                </a:moveTo>
                <a:cubicBezTo>
                  <a:pt x="18" y="0"/>
                  <a:pt x="0" y="18"/>
                  <a:pt x="0" y="41"/>
                </a:cubicBezTo>
                <a:cubicBezTo>
                  <a:pt x="0" y="64"/>
                  <a:pt x="18" y="82"/>
                  <a:pt x="41" y="82"/>
                </a:cubicBezTo>
                <a:cubicBezTo>
                  <a:pt x="64" y="82"/>
                  <a:pt x="82" y="64"/>
                  <a:pt x="82" y="41"/>
                </a:cubicBezTo>
                <a:cubicBezTo>
                  <a:pt x="82" y="18"/>
                  <a:pt x="64" y="0"/>
                  <a:pt x="41" y="0"/>
                </a:cubicBezTo>
                <a:close/>
                <a:moveTo>
                  <a:pt x="64" y="55"/>
                </a:moveTo>
                <a:cubicBezTo>
                  <a:pt x="65" y="51"/>
                  <a:pt x="66" y="47"/>
                  <a:pt x="66" y="44"/>
                </a:cubicBezTo>
                <a:cubicBezTo>
                  <a:pt x="77" y="44"/>
                  <a:pt x="77" y="44"/>
                  <a:pt x="77" y="44"/>
                </a:cubicBezTo>
                <a:cubicBezTo>
                  <a:pt x="76" y="47"/>
                  <a:pt x="76" y="51"/>
                  <a:pt x="74" y="55"/>
                </a:cubicBezTo>
                <a:lnTo>
                  <a:pt x="64" y="55"/>
                </a:lnTo>
                <a:close/>
                <a:moveTo>
                  <a:pt x="18" y="27"/>
                </a:moveTo>
                <a:cubicBezTo>
                  <a:pt x="17" y="31"/>
                  <a:pt x="17" y="34"/>
                  <a:pt x="16" y="38"/>
                </a:cubicBezTo>
                <a:cubicBezTo>
                  <a:pt x="6" y="38"/>
                  <a:pt x="6" y="38"/>
                  <a:pt x="6" y="38"/>
                </a:cubicBezTo>
                <a:cubicBezTo>
                  <a:pt x="6" y="34"/>
                  <a:pt x="7" y="31"/>
                  <a:pt x="8" y="27"/>
                </a:cubicBezTo>
                <a:lnTo>
                  <a:pt x="18" y="27"/>
                </a:lnTo>
                <a:close/>
                <a:moveTo>
                  <a:pt x="59" y="27"/>
                </a:moveTo>
                <a:cubicBezTo>
                  <a:pt x="60" y="31"/>
                  <a:pt x="60" y="34"/>
                  <a:pt x="60" y="38"/>
                </a:cubicBezTo>
                <a:cubicBezTo>
                  <a:pt x="44" y="38"/>
                  <a:pt x="44" y="38"/>
                  <a:pt x="44" y="38"/>
                </a:cubicBezTo>
                <a:cubicBezTo>
                  <a:pt x="44" y="27"/>
                  <a:pt x="44" y="27"/>
                  <a:pt x="44" y="27"/>
                </a:cubicBezTo>
                <a:lnTo>
                  <a:pt x="59" y="27"/>
                </a:lnTo>
                <a:close/>
                <a:moveTo>
                  <a:pt x="44" y="22"/>
                </a:moveTo>
                <a:cubicBezTo>
                  <a:pt x="44" y="5"/>
                  <a:pt x="44" y="5"/>
                  <a:pt x="44" y="5"/>
                </a:cubicBezTo>
                <a:cubicBezTo>
                  <a:pt x="45" y="6"/>
                  <a:pt x="46" y="6"/>
                  <a:pt x="48" y="7"/>
                </a:cubicBezTo>
                <a:cubicBezTo>
                  <a:pt x="50" y="9"/>
                  <a:pt x="52" y="11"/>
                  <a:pt x="54" y="14"/>
                </a:cubicBezTo>
                <a:cubicBezTo>
                  <a:pt x="55" y="17"/>
                  <a:pt x="56" y="19"/>
                  <a:pt x="57" y="22"/>
                </a:cubicBezTo>
                <a:cubicBezTo>
                  <a:pt x="44" y="22"/>
                  <a:pt x="44" y="22"/>
                  <a:pt x="44" y="22"/>
                </a:cubicBezTo>
                <a:close/>
                <a:moveTo>
                  <a:pt x="28" y="14"/>
                </a:moveTo>
                <a:cubicBezTo>
                  <a:pt x="30" y="11"/>
                  <a:pt x="32" y="9"/>
                  <a:pt x="35" y="7"/>
                </a:cubicBezTo>
                <a:cubicBezTo>
                  <a:pt x="36" y="6"/>
                  <a:pt x="37" y="6"/>
                  <a:pt x="38" y="5"/>
                </a:cubicBezTo>
                <a:cubicBezTo>
                  <a:pt x="38" y="22"/>
                  <a:pt x="38" y="22"/>
                  <a:pt x="38" y="22"/>
                </a:cubicBezTo>
                <a:cubicBezTo>
                  <a:pt x="25" y="22"/>
                  <a:pt x="25" y="22"/>
                  <a:pt x="25" y="22"/>
                </a:cubicBezTo>
                <a:cubicBezTo>
                  <a:pt x="26" y="19"/>
                  <a:pt x="27" y="17"/>
                  <a:pt x="28" y="14"/>
                </a:cubicBezTo>
                <a:close/>
                <a:moveTo>
                  <a:pt x="38" y="27"/>
                </a:moveTo>
                <a:cubicBezTo>
                  <a:pt x="38" y="38"/>
                  <a:pt x="38" y="38"/>
                  <a:pt x="38" y="38"/>
                </a:cubicBezTo>
                <a:cubicBezTo>
                  <a:pt x="22" y="38"/>
                  <a:pt x="22" y="38"/>
                  <a:pt x="22" y="38"/>
                </a:cubicBezTo>
                <a:cubicBezTo>
                  <a:pt x="22" y="34"/>
                  <a:pt x="23" y="31"/>
                  <a:pt x="23" y="27"/>
                </a:cubicBezTo>
                <a:lnTo>
                  <a:pt x="38" y="27"/>
                </a:lnTo>
                <a:close/>
                <a:moveTo>
                  <a:pt x="8" y="55"/>
                </a:moveTo>
                <a:cubicBezTo>
                  <a:pt x="7" y="51"/>
                  <a:pt x="6" y="47"/>
                  <a:pt x="6" y="44"/>
                </a:cubicBezTo>
                <a:cubicBezTo>
                  <a:pt x="16" y="44"/>
                  <a:pt x="16" y="44"/>
                  <a:pt x="16" y="44"/>
                </a:cubicBezTo>
                <a:cubicBezTo>
                  <a:pt x="17" y="47"/>
                  <a:pt x="17" y="51"/>
                  <a:pt x="18" y="55"/>
                </a:cubicBezTo>
                <a:lnTo>
                  <a:pt x="8" y="55"/>
                </a:lnTo>
                <a:close/>
                <a:moveTo>
                  <a:pt x="22" y="44"/>
                </a:moveTo>
                <a:cubicBezTo>
                  <a:pt x="38" y="44"/>
                  <a:pt x="38" y="44"/>
                  <a:pt x="38" y="44"/>
                </a:cubicBezTo>
                <a:cubicBezTo>
                  <a:pt x="38" y="55"/>
                  <a:pt x="38" y="55"/>
                  <a:pt x="38" y="55"/>
                </a:cubicBezTo>
                <a:cubicBezTo>
                  <a:pt x="23" y="55"/>
                  <a:pt x="23" y="55"/>
                  <a:pt x="23" y="55"/>
                </a:cubicBezTo>
                <a:cubicBezTo>
                  <a:pt x="23" y="51"/>
                  <a:pt x="22" y="47"/>
                  <a:pt x="22" y="44"/>
                </a:cubicBezTo>
                <a:close/>
                <a:moveTo>
                  <a:pt x="38" y="60"/>
                </a:moveTo>
                <a:cubicBezTo>
                  <a:pt x="38" y="76"/>
                  <a:pt x="38" y="76"/>
                  <a:pt x="38" y="76"/>
                </a:cubicBezTo>
                <a:cubicBezTo>
                  <a:pt x="37" y="76"/>
                  <a:pt x="36" y="75"/>
                  <a:pt x="35" y="74"/>
                </a:cubicBezTo>
                <a:cubicBezTo>
                  <a:pt x="32" y="73"/>
                  <a:pt x="30" y="70"/>
                  <a:pt x="28" y="67"/>
                </a:cubicBezTo>
                <a:cubicBezTo>
                  <a:pt x="27" y="65"/>
                  <a:pt x="26" y="63"/>
                  <a:pt x="25" y="60"/>
                </a:cubicBezTo>
                <a:cubicBezTo>
                  <a:pt x="38" y="60"/>
                  <a:pt x="38" y="60"/>
                  <a:pt x="38" y="60"/>
                </a:cubicBezTo>
                <a:close/>
                <a:moveTo>
                  <a:pt x="54" y="67"/>
                </a:moveTo>
                <a:cubicBezTo>
                  <a:pt x="52" y="70"/>
                  <a:pt x="50" y="73"/>
                  <a:pt x="48" y="74"/>
                </a:cubicBezTo>
                <a:cubicBezTo>
                  <a:pt x="46" y="75"/>
                  <a:pt x="45" y="76"/>
                  <a:pt x="44" y="76"/>
                </a:cubicBezTo>
                <a:cubicBezTo>
                  <a:pt x="44" y="60"/>
                  <a:pt x="44" y="60"/>
                  <a:pt x="44" y="60"/>
                </a:cubicBezTo>
                <a:cubicBezTo>
                  <a:pt x="57" y="60"/>
                  <a:pt x="57" y="60"/>
                  <a:pt x="57" y="60"/>
                </a:cubicBezTo>
                <a:cubicBezTo>
                  <a:pt x="56" y="63"/>
                  <a:pt x="55" y="65"/>
                  <a:pt x="54" y="67"/>
                </a:cubicBezTo>
                <a:close/>
                <a:moveTo>
                  <a:pt x="44" y="55"/>
                </a:moveTo>
                <a:cubicBezTo>
                  <a:pt x="44" y="44"/>
                  <a:pt x="44" y="44"/>
                  <a:pt x="44" y="44"/>
                </a:cubicBezTo>
                <a:cubicBezTo>
                  <a:pt x="60" y="44"/>
                  <a:pt x="60" y="44"/>
                  <a:pt x="60" y="44"/>
                </a:cubicBezTo>
                <a:cubicBezTo>
                  <a:pt x="60" y="47"/>
                  <a:pt x="60" y="51"/>
                  <a:pt x="59" y="55"/>
                </a:cubicBezTo>
                <a:lnTo>
                  <a:pt x="44" y="55"/>
                </a:lnTo>
                <a:close/>
                <a:moveTo>
                  <a:pt x="66" y="38"/>
                </a:moveTo>
                <a:cubicBezTo>
                  <a:pt x="66" y="34"/>
                  <a:pt x="65" y="31"/>
                  <a:pt x="64" y="27"/>
                </a:cubicBezTo>
                <a:cubicBezTo>
                  <a:pt x="74" y="27"/>
                  <a:pt x="74" y="27"/>
                  <a:pt x="74" y="27"/>
                </a:cubicBezTo>
                <a:cubicBezTo>
                  <a:pt x="76" y="31"/>
                  <a:pt x="76" y="34"/>
                  <a:pt x="77" y="38"/>
                </a:cubicBezTo>
                <a:lnTo>
                  <a:pt x="66" y="38"/>
                </a:lnTo>
                <a:close/>
                <a:moveTo>
                  <a:pt x="71" y="22"/>
                </a:moveTo>
                <a:cubicBezTo>
                  <a:pt x="63" y="22"/>
                  <a:pt x="63" y="22"/>
                  <a:pt x="63" y="22"/>
                </a:cubicBezTo>
                <a:cubicBezTo>
                  <a:pt x="61" y="17"/>
                  <a:pt x="59" y="12"/>
                  <a:pt x="57" y="9"/>
                </a:cubicBezTo>
                <a:cubicBezTo>
                  <a:pt x="60" y="10"/>
                  <a:pt x="63" y="13"/>
                  <a:pt x="66" y="16"/>
                </a:cubicBezTo>
                <a:cubicBezTo>
                  <a:pt x="68" y="17"/>
                  <a:pt x="70" y="19"/>
                  <a:pt x="71" y="22"/>
                </a:cubicBezTo>
                <a:close/>
                <a:moveTo>
                  <a:pt x="16" y="16"/>
                </a:moveTo>
                <a:cubicBezTo>
                  <a:pt x="19" y="13"/>
                  <a:pt x="22" y="10"/>
                  <a:pt x="26" y="9"/>
                </a:cubicBezTo>
                <a:cubicBezTo>
                  <a:pt x="23" y="12"/>
                  <a:pt x="21" y="17"/>
                  <a:pt x="19" y="22"/>
                </a:cubicBezTo>
                <a:cubicBezTo>
                  <a:pt x="11" y="22"/>
                  <a:pt x="11" y="22"/>
                  <a:pt x="11" y="22"/>
                </a:cubicBezTo>
                <a:cubicBezTo>
                  <a:pt x="12" y="19"/>
                  <a:pt x="14" y="17"/>
                  <a:pt x="16" y="16"/>
                </a:cubicBezTo>
                <a:close/>
                <a:moveTo>
                  <a:pt x="11" y="60"/>
                </a:moveTo>
                <a:cubicBezTo>
                  <a:pt x="19" y="60"/>
                  <a:pt x="19" y="60"/>
                  <a:pt x="19" y="60"/>
                </a:cubicBezTo>
                <a:cubicBezTo>
                  <a:pt x="21" y="65"/>
                  <a:pt x="23" y="69"/>
                  <a:pt x="26" y="73"/>
                </a:cubicBezTo>
                <a:cubicBezTo>
                  <a:pt x="22" y="71"/>
                  <a:pt x="19" y="69"/>
                  <a:pt x="16" y="66"/>
                </a:cubicBezTo>
                <a:cubicBezTo>
                  <a:pt x="14" y="64"/>
                  <a:pt x="12" y="62"/>
                  <a:pt x="11" y="60"/>
                </a:cubicBezTo>
                <a:close/>
                <a:moveTo>
                  <a:pt x="66" y="66"/>
                </a:moveTo>
                <a:cubicBezTo>
                  <a:pt x="63" y="69"/>
                  <a:pt x="60" y="71"/>
                  <a:pt x="57" y="73"/>
                </a:cubicBezTo>
                <a:cubicBezTo>
                  <a:pt x="59" y="69"/>
                  <a:pt x="61" y="65"/>
                  <a:pt x="63" y="60"/>
                </a:cubicBezTo>
                <a:cubicBezTo>
                  <a:pt x="71" y="60"/>
                  <a:pt x="71" y="60"/>
                  <a:pt x="71" y="60"/>
                </a:cubicBezTo>
                <a:cubicBezTo>
                  <a:pt x="70" y="62"/>
                  <a:pt x="68" y="64"/>
                  <a:pt x="66" y="66"/>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9" name="Freeform 156"/>
          <p:cNvSpPr>
            <a:spLocks noEditPoints="1"/>
          </p:cNvSpPr>
          <p:nvPr/>
        </p:nvSpPr>
        <p:spPr bwMode="auto">
          <a:xfrm>
            <a:off x="8681169" y="3951017"/>
            <a:ext cx="164187" cy="174447"/>
          </a:xfrm>
          <a:custGeom>
            <a:avLst/>
            <a:gdLst>
              <a:gd name="T0" fmla="*/ 62 w 69"/>
              <a:gd name="T1" fmla="*/ 0 h 73"/>
              <a:gd name="T2" fmla="*/ 7 w 69"/>
              <a:gd name="T3" fmla="*/ 0 h 73"/>
              <a:gd name="T4" fmla="*/ 0 w 69"/>
              <a:gd name="T5" fmla="*/ 7 h 73"/>
              <a:gd name="T6" fmla="*/ 0 w 69"/>
              <a:gd name="T7" fmla="*/ 66 h 73"/>
              <a:gd name="T8" fmla="*/ 7 w 69"/>
              <a:gd name="T9" fmla="*/ 73 h 73"/>
              <a:gd name="T10" fmla="*/ 62 w 69"/>
              <a:gd name="T11" fmla="*/ 73 h 73"/>
              <a:gd name="T12" fmla="*/ 69 w 69"/>
              <a:gd name="T13" fmla="*/ 66 h 73"/>
              <a:gd name="T14" fmla="*/ 69 w 69"/>
              <a:gd name="T15" fmla="*/ 7 h 73"/>
              <a:gd name="T16" fmla="*/ 62 w 69"/>
              <a:gd name="T17" fmla="*/ 0 h 73"/>
              <a:gd name="T18" fmla="*/ 60 w 69"/>
              <a:gd name="T19" fmla="*/ 64 h 73"/>
              <a:gd name="T20" fmla="*/ 10 w 69"/>
              <a:gd name="T21" fmla="*/ 64 h 73"/>
              <a:gd name="T22" fmla="*/ 10 w 69"/>
              <a:gd name="T23" fmla="*/ 9 h 73"/>
              <a:gd name="T24" fmla="*/ 60 w 69"/>
              <a:gd name="T25" fmla="*/ 9 h 73"/>
              <a:gd name="T26" fmla="*/ 60 w 69"/>
              <a:gd name="T27" fmla="*/ 64 h 73"/>
              <a:gd name="T28" fmla="*/ 19 w 69"/>
              <a:gd name="T29" fmla="*/ 32 h 73"/>
              <a:gd name="T30" fmla="*/ 51 w 69"/>
              <a:gd name="T31" fmla="*/ 32 h 73"/>
              <a:gd name="T32" fmla="*/ 51 w 69"/>
              <a:gd name="T33" fmla="*/ 37 h 73"/>
              <a:gd name="T34" fmla="*/ 19 w 69"/>
              <a:gd name="T35" fmla="*/ 37 h 73"/>
              <a:gd name="T36" fmla="*/ 19 w 69"/>
              <a:gd name="T37" fmla="*/ 32 h 73"/>
              <a:gd name="T38" fmla="*/ 19 w 69"/>
              <a:gd name="T39" fmla="*/ 41 h 73"/>
              <a:gd name="T40" fmla="*/ 51 w 69"/>
              <a:gd name="T41" fmla="*/ 41 h 73"/>
              <a:gd name="T42" fmla="*/ 51 w 69"/>
              <a:gd name="T43" fmla="*/ 46 h 73"/>
              <a:gd name="T44" fmla="*/ 19 w 69"/>
              <a:gd name="T45" fmla="*/ 46 h 73"/>
              <a:gd name="T46" fmla="*/ 19 w 69"/>
              <a:gd name="T47" fmla="*/ 41 h 73"/>
              <a:gd name="T48" fmla="*/ 19 w 69"/>
              <a:gd name="T49" fmla="*/ 50 h 73"/>
              <a:gd name="T50" fmla="*/ 51 w 69"/>
              <a:gd name="T51" fmla="*/ 50 h 73"/>
              <a:gd name="T52" fmla="*/ 51 w 69"/>
              <a:gd name="T53" fmla="*/ 55 h 73"/>
              <a:gd name="T54" fmla="*/ 19 w 69"/>
              <a:gd name="T55" fmla="*/ 55 h 73"/>
              <a:gd name="T56" fmla="*/ 19 w 69"/>
              <a:gd name="T57" fmla="*/ 50 h 73"/>
              <a:gd name="T58" fmla="*/ 19 w 69"/>
              <a:gd name="T59" fmla="*/ 23 h 73"/>
              <a:gd name="T60" fmla="*/ 51 w 69"/>
              <a:gd name="T61" fmla="*/ 23 h 73"/>
              <a:gd name="T62" fmla="*/ 51 w 69"/>
              <a:gd name="T63" fmla="*/ 27 h 73"/>
              <a:gd name="T64" fmla="*/ 19 w 69"/>
              <a:gd name="T65" fmla="*/ 27 h 73"/>
              <a:gd name="T66" fmla="*/ 19 w 69"/>
              <a:gd name="T67" fmla="*/ 23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9" h="73">
                <a:moveTo>
                  <a:pt x="62" y="0"/>
                </a:moveTo>
                <a:cubicBezTo>
                  <a:pt x="7" y="0"/>
                  <a:pt x="7" y="0"/>
                  <a:pt x="7" y="0"/>
                </a:cubicBezTo>
                <a:cubicBezTo>
                  <a:pt x="4" y="0"/>
                  <a:pt x="0" y="3"/>
                  <a:pt x="0" y="7"/>
                </a:cubicBezTo>
                <a:cubicBezTo>
                  <a:pt x="0" y="66"/>
                  <a:pt x="0" y="66"/>
                  <a:pt x="0" y="66"/>
                </a:cubicBezTo>
                <a:cubicBezTo>
                  <a:pt x="0" y="70"/>
                  <a:pt x="4" y="73"/>
                  <a:pt x="7" y="73"/>
                </a:cubicBezTo>
                <a:cubicBezTo>
                  <a:pt x="62" y="73"/>
                  <a:pt x="62" y="73"/>
                  <a:pt x="62" y="73"/>
                </a:cubicBezTo>
                <a:cubicBezTo>
                  <a:pt x="66" y="73"/>
                  <a:pt x="69" y="70"/>
                  <a:pt x="69" y="66"/>
                </a:cubicBezTo>
                <a:cubicBezTo>
                  <a:pt x="69" y="7"/>
                  <a:pt x="69" y="7"/>
                  <a:pt x="69" y="7"/>
                </a:cubicBezTo>
                <a:cubicBezTo>
                  <a:pt x="69" y="3"/>
                  <a:pt x="66" y="0"/>
                  <a:pt x="62" y="0"/>
                </a:cubicBezTo>
                <a:close/>
                <a:moveTo>
                  <a:pt x="60" y="64"/>
                </a:moveTo>
                <a:cubicBezTo>
                  <a:pt x="10" y="64"/>
                  <a:pt x="10" y="64"/>
                  <a:pt x="10" y="64"/>
                </a:cubicBezTo>
                <a:cubicBezTo>
                  <a:pt x="10" y="9"/>
                  <a:pt x="10" y="9"/>
                  <a:pt x="10" y="9"/>
                </a:cubicBezTo>
                <a:cubicBezTo>
                  <a:pt x="60" y="9"/>
                  <a:pt x="60" y="9"/>
                  <a:pt x="60" y="9"/>
                </a:cubicBezTo>
                <a:lnTo>
                  <a:pt x="60" y="64"/>
                </a:lnTo>
                <a:close/>
                <a:moveTo>
                  <a:pt x="19" y="32"/>
                </a:moveTo>
                <a:cubicBezTo>
                  <a:pt x="51" y="32"/>
                  <a:pt x="51" y="32"/>
                  <a:pt x="51" y="32"/>
                </a:cubicBezTo>
                <a:cubicBezTo>
                  <a:pt x="51" y="37"/>
                  <a:pt x="51" y="37"/>
                  <a:pt x="51" y="37"/>
                </a:cubicBezTo>
                <a:cubicBezTo>
                  <a:pt x="19" y="37"/>
                  <a:pt x="19" y="37"/>
                  <a:pt x="19" y="37"/>
                </a:cubicBezTo>
                <a:lnTo>
                  <a:pt x="19" y="32"/>
                </a:lnTo>
                <a:close/>
                <a:moveTo>
                  <a:pt x="19" y="41"/>
                </a:moveTo>
                <a:cubicBezTo>
                  <a:pt x="51" y="41"/>
                  <a:pt x="51" y="41"/>
                  <a:pt x="51" y="41"/>
                </a:cubicBezTo>
                <a:cubicBezTo>
                  <a:pt x="51" y="46"/>
                  <a:pt x="51" y="46"/>
                  <a:pt x="51" y="46"/>
                </a:cubicBezTo>
                <a:cubicBezTo>
                  <a:pt x="19" y="46"/>
                  <a:pt x="19" y="46"/>
                  <a:pt x="19" y="46"/>
                </a:cubicBezTo>
                <a:lnTo>
                  <a:pt x="19" y="41"/>
                </a:lnTo>
                <a:close/>
                <a:moveTo>
                  <a:pt x="19" y="50"/>
                </a:moveTo>
                <a:cubicBezTo>
                  <a:pt x="51" y="50"/>
                  <a:pt x="51" y="50"/>
                  <a:pt x="51" y="50"/>
                </a:cubicBezTo>
                <a:cubicBezTo>
                  <a:pt x="51" y="55"/>
                  <a:pt x="51" y="55"/>
                  <a:pt x="51" y="55"/>
                </a:cubicBezTo>
                <a:cubicBezTo>
                  <a:pt x="19" y="55"/>
                  <a:pt x="19" y="55"/>
                  <a:pt x="19" y="55"/>
                </a:cubicBezTo>
                <a:lnTo>
                  <a:pt x="19" y="50"/>
                </a:lnTo>
                <a:close/>
                <a:moveTo>
                  <a:pt x="19" y="23"/>
                </a:moveTo>
                <a:cubicBezTo>
                  <a:pt x="51" y="23"/>
                  <a:pt x="51" y="23"/>
                  <a:pt x="51" y="23"/>
                </a:cubicBezTo>
                <a:cubicBezTo>
                  <a:pt x="51" y="27"/>
                  <a:pt x="51" y="27"/>
                  <a:pt x="51" y="27"/>
                </a:cubicBezTo>
                <a:cubicBezTo>
                  <a:pt x="19" y="27"/>
                  <a:pt x="19" y="27"/>
                  <a:pt x="19" y="27"/>
                </a:cubicBezTo>
                <a:lnTo>
                  <a:pt x="19" y="23"/>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0" name="Freeform 157"/>
          <p:cNvSpPr>
            <a:spLocks noEditPoints="1"/>
          </p:cNvSpPr>
          <p:nvPr/>
        </p:nvSpPr>
        <p:spPr bwMode="auto">
          <a:xfrm>
            <a:off x="8814570" y="2905792"/>
            <a:ext cx="181779" cy="211097"/>
          </a:xfrm>
          <a:custGeom>
            <a:avLst/>
            <a:gdLst>
              <a:gd name="T0" fmla="*/ 54 w 76"/>
              <a:gd name="T1" fmla="*/ 0 h 88"/>
              <a:gd name="T2" fmla="*/ 14 w 76"/>
              <a:gd name="T3" fmla="*/ 28 h 88"/>
              <a:gd name="T4" fmla="*/ 17 w 76"/>
              <a:gd name="T5" fmla="*/ 65 h 88"/>
              <a:gd name="T6" fmla="*/ 49 w 76"/>
              <a:gd name="T7" fmla="*/ 27 h 88"/>
              <a:gd name="T8" fmla="*/ 33 w 76"/>
              <a:gd name="T9" fmla="*/ 74 h 88"/>
              <a:gd name="T10" fmla="*/ 70 w 76"/>
              <a:gd name="T11" fmla="*/ 57 h 88"/>
              <a:gd name="T12" fmla="*/ 54 w 76"/>
              <a:gd name="T13" fmla="*/ 0 h 88"/>
              <a:gd name="T14" fmla="*/ 4 w 76"/>
              <a:gd name="T15" fmla="*/ 78 h 88"/>
              <a:gd name="T16" fmla="*/ 10 w 76"/>
              <a:gd name="T17" fmla="*/ 83 h 88"/>
              <a:gd name="T18" fmla="*/ 47 w 76"/>
              <a:gd name="T19" fmla="*/ 41 h 88"/>
              <a:gd name="T20" fmla="*/ 4 w 76"/>
              <a:gd name="T21" fmla="*/ 7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88">
                <a:moveTo>
                  <a:pt x="54" y="0"/>
                </a:moveTo>
                <a:cubicBezTo>
                  <a:pt x="41" y="23"/>
                  <a:pt x="30" y="12"/>
                  <a:pt x="14" y="28"/>
                </a:cubicBezTo>
                <a:cubicBezTo>
                  <a:pt x="0" y="42"/>
                  <a:pt x="5" y="59"/>
                  <a:pt x="17" y="65"/>
                </a:cubicBezTo>
                <a:cubicBezTo>
                  <a:pt x="28" y="59"/>
                  <a:pt x="40" y="46"/>
                  <a:pt x="49" y="27"/>
                </a:cubicBezTo>
                <a:cubicBezTo>
                  <a:pt x="49" y="27"/>
                  <a:pt x="57" y="51"/>
                  <a:pt x="33" y="74"/>
                </a:cubicBezTo>
                <a:cubicBezTo>
                  <a:pt x="45" y="88"/>
                  <a:pt x="64" y="79"/>
                  <a:pt x="70" y="57"/>
                </a:cubicBezTo>
                <a:cubicBezTo>
                  <a:pt x="76" y="33"/>
                  <a:pt x="60" y="9"/>
                  <a:pt x="54" y="0"/>
                </a:cubicBezTo>
                <a:close/>
                <a:moveTo>
                  <a:pt x="4" y="78"/>
                </a:moveTo>
                <a:cubicBezTo>
                  <a:pt x="4" y="78"/>
                  <a:pt x="5" y="83"/>
                  <a:pt x="10" y="83"/>
                </a:cubicBezTo>
                <a:cubicBezTo>
                  <a:pt x="15" y="83"/>
                  <a:pt x="36" y="71"/>
                  <a:pt x="47" y="41"/>
                </a:cubicBezTo>
                <a:cubicBezTo>
                  <a:pt x="30" y="70"/>
                  <a:pt x="6" y="78"/>
                  <a:pt x="4" y="78"/>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1" name="Freeform 158"/>
          <p:cNvSpPr>
            <a:spLocks noEditPoints="1"/>
          </p:cNvSpPr>
          <p:nvPr/>
        </p:nvSpPr>
        <p:spPr bwMode="auto">
          <a:xfrm>
            <a:off x="8580017" y="4276458"/>
            <a:ext cx="184710" cy="184710"/>
          </a:xfrm>
          <a:custGeom>
            <a:avLst/>
            <a:gdLst>
              <a:gd name="T0" fmla="*/ 53 w 77"/>
              <a:gd name="T1" fmla="*/ 30 h 77"/>
              <a:gd name="T2" fmla="*/ 25 w 77"/>
              <a:gd name="T3" fmla="*/ 2 h 77"/>
              <a:gd name="T4" fmla="*/ 38 w 77"/>
              <a:gd name="T5" fmla="*/ 0 h 77"/>
              <a:gd name="T6" fmla="*/ 53 w 77"/>
              <a:gd name="T7" fmla="*/ 3 h 77"/>
              <a:gd name="T8" fmla="*/ 53 w 77"/>
              <a:gd name="T9" fmla="*/ 30 h 77"/>
              <a:gd name="T10" fmla="*/ 58 w 77"/>
              <a:gd name="T11" fmla="*/ 53 h 77"/>
              <a:gd name="T12" fmla="*/ 58 w 77"/>
              <a:gd name="T13" fmla="*/ 5 h 77"/>
              <a:gd name="T14" fmla="*/ 77 w 77"/>
              <a:gd name="T15" fmla="*/ 39 h 77"/>
              <a:gd name="T16" fmla="*/ 74 w 77"/>
              <a:gd name="T17" fmla="*/ 53 h 77"/>
              <a:gd name="T18" fmla="*/ 58 w 77"/>
              <a:gd name="T19" fmla="*/ 53 h 77"/>
              <a:gd name="T20" fmla="*/ 24 w 77"/>
              <a:gd name="T21" fmla="*/ 58 h 77"/>
              <a:gd name="T22" fmla="*/ 72 w 77"/>
              <a:gd name="T23" fmla="*/ 58 h 77"/>
              <a:gd name="T24" fmla="*/ 38 w 77"/>
              <a:gd name="T25" fmla="*/ 77 h 77"/>
              <a:gd name="T26" fmla="*/ 24 w 77"/>
              <a:gd name="T27" fmla="*/ 74 h 77"/>
              <a:gd name="T28" fmla="*/ 24 w 77"/>
              <a:gd name="T29" fmla="*/ 58 h 77"/>
              <a:gd name="T30" fmla="*/ 32 w 77"/>
              <a:gd name="T31" fmla="*/ 17 h 77"/>
              <a:gd name="T32" fmla="*/ 1 w 77"/>
              <a:gd name="T33" fmla="*/ 48 h 77"/>
              <a:gd name="T34" fmla="*/ 0 w 77"/>
              <a:gd name="T35" fmla="*/ 39 h 77"/>
              <a:gd name="T36" fmla="*/ 20 w 77"/>
              <a:gd name="T37" fmla="*/ 5 h 77"/>
              <a:gd name="T38" fmla="*/ 32 w 77"/>
              <a:gd name="T39" fmla="*/ 17 h 77"/>
              <a:gd name="T40" fmla="*/ 19 w 77"/>
              <a:gd name="T41" fmla="*/ 38 h 77"/>
              <a:gd name="T42" fmla="*/ 19 w 77"/>
              <a:gd name="T43" fmla="*/ 72 h 77"/>
              <a:gd name="T44" fmla="*/ 3 w 77"/>
              <a:gd name="T45" fmla="*/ 54 h 77"/>
              <a:gd name="T46" fmla="*/ 19 w 77"/>
              <a:gd name="T47" fmla="*/ 3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7" h="77">
                <a:moveTo>
                  <a:pt x="53" y="30"/>
                </a:moveTo>
                <a:cubicBezTo>
                  <a:pt x="25" y="2"/>
                  <a:pt x="25" y="2"/>
                  <a:pt x="25" y="2"/>
                </a:cubicBezTo>
                <a:cubicBezTo>
                  <a:pt x="29" y="1"/>
                  <a:pt x="34" y="0"/>
                  <a:pt x="38" y="0"/>
                </a:cubicBezTo>
                <a:cubicBezTo>
                  <a:pt x="43" y="0"/>
                  <a:pt x="48" y="1"/>
                  <a:pt x="53" y="3"/>
                </a:cubicBezTo>
                <a:lnTo>
                  <a:pt x="53" y="30"/>
                </a:lnTo>
                <a:close/>
                <a:moveTo>
                  <a:pt x="58" y="53"/>
                </a:moveTo>
                <a:cubicBezTo>
                  <a:pt x="58" y="5"/>
                  <a:pt x="58" y="5"/>
                  <a:pt x="58" y="5"/>
                </a:cubicBezTo>
                <a:cubicBezTo>
                  <a:pt x="69" y="12"/>
                  <a:pt x="77" y="24"/>
                  <a:pt x="77" y="39"/>
                </a:cubicBezTo>
                <a:cubicBezTo>
                  <a:pt x="77" y="44"/>
                  <a:pt x="76" y="49"/>
                  <a:pt x="74" y="53"/>
                </a:cubicBezTo>
                <a:lnTo>
                  <a:pt x="58" y="53"/>
                </a:lnTo>
                <a:close/>
                <a:moveTo>
                  <a:pt x="24" y="58"/>
                </a:moveTo>
                <a:cubicBezTo>
                  <a:pt x="72" y="58"/>
                  <a:pt x="72" y="58"/>
                  <a:pt x="72" y="58"/>
                </a:cubicBezTo>
                <a:cubicBezTo>
                  <a:pt x="65" y="69"/>
                  <a:pt x="53" y="77"/>
                  <a:pt x="38" y="77"/>
                </a:cubicBezTo>
                <a:cubicBezTo>
                  <a:pt x="33" y="77"/>
                  <a:pt x="28" y="76"/>
                  <a:pt x="24" y="74"/>
                </a:cubicBezTo>
                <a:lnTo>
                  <a:pt x="24" y="58"/>
                </a:lnTo>
                <a:close/>
                <a:moveTo>
                  <a:pt x="32" y="17"/>
                </a:moveTo>
                <a:cubicBezTo>
                  <a:pt x="1" y="48"/>
                  <a:pt x="1" y="48"/>
                  <a:pt x="1" y="48"/>
                </a:cubicBezTo>
                <a:cubicBezTo>
                  <a:pt x="0" y="45"/>
                  <a:pt x="0" y="42"/>
                  <a:pt x="0" y="39"/>
                </a:cubicBezTo>
                <a:cubicBezTo>
                  <a:pt x="0" y="24"/>
                  <a:pt x="8" y="12"/>
                  <a:pt x="20" y="5"/>
                </a:cubicBezTo>
                <a:lnTo>
                  <a:pt x="32" y="17"/>
                </a:lnTo>
                <a:close/>
                <a:moveTo>
                  <a:pt x="19" y="38"/>
                </a:moveTo>
                <a:cubicBezTo>
                  <a:pt x="19" y="72"/>
                  <a:pt x="19" y="72"/>
                  <a:pt x="19" y="72"/>
                </a:cubicBezTo>
                <a:cubicBezTo>
                  <a:pt x="12" y="68"/>
                  <a:pt x="6" y="62"/>
                  <a:pt x="3" y="54"/>
                </a:cubicBezTo>
                <a:lnTo>
                  <a:pt x="19" y="38"/>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2" name="Freeform 159"/>
          <p:cNvSpPr>
            <a:spLocks noEditPoints="1"/>
          </p:cNvSpPr>
          <p:nvPr/>
        </p:nvSpPr>
        <p:spPr bwMode="auto">
          <a:xfrm>
            <a:off x="8261906" y="4774882"/>
            <a:ext cx="171516" cy="148061"/>
          </a:xfrm>
          <a:custGeom>
            <a:avLst/>
            <a:gdLst>
              <a:gd name="T0" fmla="*/ 18 w 72"/>
              <a:gd name="T1" fmla="*/ 0 h 62"/>
              <a:gd name="T2" fmla="*/ 54 w 72"/>
              <a:gd name="T3" fmla="*/ 0 h 62"/>
              <a:gd name="T4" fmla="*/ 54 w 72"/>
              <a:gd name="T5" fmla="*/ 9 h 62"/>
              <a:gd name="T6" fmla="*/ 18 w 72"/>
              <a:gd name="T7" fmla="*/ 9 h 62"/>
              <a:gd name="T8" fmla="*/ 18 w 72"/>
              <a:gd name="T9" fmla="*/ 0 h 62"/>
              <a:gd name="T10" fmla="*/ 67 w 72"/>
              <a:gd name="T11" fmla="*/ 13 h 62"/>
              <a:gd name="T12" fmla="*/ 4 w 72"/>
              <a:gd name="T13" fmla="*/ 13 h 62"/>
              <a:gd name="T14" fmla="*/ 0 w 72"/>
              <a:gd name="T15" fmla="*/ 18 h 62"/>
              <a:gd name="T16" fmla="*/ 0 w 72"/>
              <a:gd name="T17" fmla="*/ 40 h 62"/>
              <a:gd name="T18" fmla="*/ 4 w 72"/>
              <a:gd name="T19" fmla="*/ 44 h 62"/>
              <a:gd name="T20" fmla="*/ 18 w 72"/>
              <a:gd name="T21" fmla="*/ 44 h 62"/>
              <a:gd name="T22" fmla="*/ 18 w 72"/>
              <a:gd name="T23" fmla="*/ 62 h 62"/>
              <a:gd name="T24" fmla="*/ 54 w 72"/>
              <a:gd name="T25" fmla="*/ 62 h 62"/>
              <a:gd name="T26" fmla="*/ 54 w 72"/>
              <a:gd name="T27" fmla="*/ 44 h 62"/>
              <a:gd name="T28" fmla="*/ 67 w 72"/>
              <a:gd name="T29" fmla="*/ 44 h 62"/>
              <a:gd name="T30" fmla="*/ 72 w 72"/>
              <a:gd name="T31" fmla="*/ 40 h 62"/>
              <a:gd name="T32" fmla="*/ 72 w 72"/>
              <a:gd name="T33" fmla="*/ 18 h 62"/>
              <a:gd name="T34" fmla="*/ 67 w 72"/>
              <a:gd name="T35" fmla="*/ 13 h 62"/>
              <a:gd name="T36" fmla="*/ 49 w 72"/>
              <a:gd name="T37" fmla="*/ 58 h 62"/>
              <a:gd name="T38" fmla="*/ 22 w 72"/>
              <a:gd name="T39" fmla="*/ 58 h 62"/>
              <a:gd name="T40" fmla="*/ 22 w 72"/>
              <a:gd name="T41" fmla="*/ 35 h 62"/>
              <a:gd name="T42" fmla="*/ 49 w 72"/>
              <a:gd name="T43" fmla="*/ 35 h 62"/>
              <a:gd name="T44" fmla="*/ 49 w 72"/>
              <a:gd name="T45" fmla="*/ 58 h 62"/>
              <a:gd name="T46" fmla="*/ 68 w 72"/>
              <a:gd name="T47" fmla="*/ 20 h 62"/>
              <a:gd name="T48" fmla="*/ 65 w 72"/>
              <a:gd name="T49" fmla="*/ 23 h 62"/>
              <a:gd name="T50" fmla="*/ 62 w 72"/>
              <a:gd name="T51" fmla="*/ 20 h 62"/>
              <a:gd name="T52" fmla="*/ 65 w 72"/>
              <a:gd name="T53" fmla="*/ 17 h 62"/>
              <a:gd name="T54" fmla="*/ 68 w 72"/>
              <a:gd name="T55" fmla="*/ 2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2" h="62">
                <a:moveTo>
                  <a:pt x="18" y="0"/>
                </a:moveTo>
                <a:cubicBezTo>
                  <a:pt x="54" y="0"/>
                  <a:pt x="54" y="0"/>
                  <a:pt x="54" y="0"/>
                </a:cubicBezTo>
                <a:cubicBezTo>
                  <a:pt x="54" y="9"/>
                  <a:pt x="54" y="9"/>
                  <a:pt x="54" y="9"/>
                </a:cubicBezTo>
                <a:cubicBezTo>
                  <a:pt x="18" y="9"/>
                  <a:pt x="18" y="9"/>
                  <a:pt x="18" y="9"/>
                </a:cubicBezTo>
                <a:lnTo>
                  <a:pt x="18" y="0"/>
                </a:lnTo>
                <a:close/>
                <a:moveTo>
                  <a:pt x="67" y="13"/>
                </a:moveTo>
                <a:cubicBezTo>
                  <a:pt x="4" y="13"/>
                  <a:pt x="4" y="13"/>
                  <a:pt x="4" y="13"/>
                </a:cubicBezTo>
                <a:cubicBezTo>
                  <a:pt x="2" y="13"/>
                  <a:pt x="0" y="15"/>
                  <a:pt x="0" y="18"/>
                </a:cubicBezTo>
                <a:cubicBezTo>
                  <a:pt x="0" y="40"/>
                  <a:pt x="0" y="40"/>
                  <a:pt x="0" y="40"/>
                </a:cubicBezTo>
                <a:cubicBezTo>
                  <a:pt x="0" y="42"/>
                  <a:pt x="2" y="44"/>
                  <a:pt x="4" y="44"/>
                </a:cubicBezTo>
                <a:cubicBezTo>
                  <a:pt x="18" y="44"/>
                  <a:pt x="18" y="44"/>
                  <a:pt x="18" y="44"/>
                </a:cubicBezTo>
                <a:cubicBezTo>
                  <a:pt x="18" y="62"/>
                  <a:pt x="18" y="62"/>
                  <a:pt x="18" y="62"/>
                </a:cubicBezTo>
                <a:cubicBezTo>
                  <a:pt x="54" y="62"/>
                  <a:pt x="54" y="62"/>
                  <a:pt x="54" y="62"/>
                </a:cubicBezTo>
                <a:cubicBezTo>
                  <a:pt x="54" y="44"/>
                  <a:pt x="54" y="44"/>
                  <a:pt x="54" y="44"/>
                </a:cubicBezTo>
                <a:cubicBezTo>
                  <a:pt x="67" y="44"/>
                  <a:pt x="67" y="44"/>
                  <a:pt x="67" y="44"/>
                </a:cubicBezTo>
                <a:cubicBezTo>
                  <a:pt x="70" y="44"/>
                  <a:pt x="72" y="42"/>
                  <a:pt x="72" y="40"/>
                </a:cubicBezTo>
                <a:cubicBezTo>
                  <a:pt x="72" y="18"/>
                  <a:pt x="72" y="18"/>
                  <a:pt x="72" y="18"/>
                </a:cubicBezTo>
                <a:cubicBezTo>
                  <a:pt x="72" y="15"/>
                  <a:pt x="70" y="13"/>
                  <a:pt x="67" y="13"/>
                </a:cubicBezTo>
                <a:close/>
                <a:moveTo>
                  <a:pt x="49" y="58"/>
                </a:moveTo>
                <a:cubicBezTo>
                  <a:pt x="22" y="58"/>
                  <a:pt x="22" y="58"/>
                  <a:pt x="22" y="58"/>
                </a:cubicBezTo>
                <a:cubicBezTo>
                  <a:pt x="22" y="35"/>
                  <a:pt x="22" y="35"/>
                  <a:pt x="22" y="35"/>
                </a:cubicBezTo>
                <a:cubicBezTo>
                  <a:pt x="49" y="35"/>
                  <a:pt x="49" y="35"/>
                  <a:pt x="49" y="35"/>
                </a:cubicBezTo>
                <a:lnTo>
                  <a:pt x="49" y="58"/>
                </a:lnTo>
                <a:close/>
                <a:moveTo>
                  <a:pt x="68" y="20"/>
                </a:moveTo>
                <a:cubicBezTo>
                  <a:pt x="68" y="22"/>
                  <a:pt x="67" y="23"/>
                  <a:pt x="65" y="23"/>
                </a:cubicBezTo>
                <a:cubicBezTo>
                  <a:pt x="63" y="23"/>
                  <a:pt x="62" y="22"/>
                  <a:pt x="62" y="20"/>
                </a:cubicBezTo>
                <a:cubicBezTo>
                  <a:pt x="62" y="18"/>
                  <a:pt x="63" y="17"/>
                  <a:pt x="65" y="17"/>
                </a:cubicBezTo>
                <a:cubicBezTo>
                  <a:pt x="67" y="17"/>
                  <a:pt x="68" y="18"/>
                  <a:pt x="68" y="20"/>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3" name="Freeform 160"/>
          <p:cNvSpPr>
            <a:spLocks noEditPoints="1"/>
          </p:cNvSpPr>
          <p:nvPr/>
        </p:nvSpPr>
        <p:spPr bwMode="auto">
          <a:xfrm>
            <a:off x="8524311" y="4632684"/>
            <a:ext cx="172982" cy="172982"/>
          </a:xfrm>
          <a:custGeom>
            <a:avLst/>
            <a:gdLst>
              <a:gd name="T0" fmla="*/ 13 w 72"/>
              <a:gd name="T1" fmla="*/ 36 h 72"/>
              <a:gd name="T2" fmla="*/ 13 w 72"/>
              <a:gd name="T3" fmla="*/ 33 h 72"/>
              <a:gd name="T4" fmla="*/ 1 w 72"/>
              <a:gd name="T5" fmla="*/ 29 h 72"/>
              <a:gd name="T6" fmla="*/ 0 w 72"/>
              <a:gd name="T7" fmla="*/ 36 h 72"/>
              <a:gd name="T8" fmla="*/ 11 w 72"/>
              <a:gd name="T9" fmla="*/ 62 h 72"/>
              <a:gd name="T10" fmla="*/ 19 w 72"/>
              <a:gd name="T11" fmla="*/ 51 h 72"/>
              <a:gd name="T12" fmla="*/ 13 w 72"/>
              <a:gd name="T13" fmla="*/ 36 h 72"/>
              <a:gd name="T14" fmla="*/ 58 w 72"/>
              <a:gd name="T15" fmla="*/ 36 h 72"/>
              <a:gd name="T16" fmla="*/ 52 w 72"/>
              <a:gd name="T17" fmla="*/ 51 h 72"/>
              <a:gd name="T18" fmla="*/ 60 w 72"/>
              <a:gd name="T19" fmla="*/ 62 h 72"/>
              <a:gd name="T20" fmla="*/ 72 w 72"/>
              <a:gd name="T21" fmla="*/ 36 h 72"/>
              <a:gd name="T22" fmla="*/ 71 w 72"/>
              <a:gd name="T23" fmla="*/ 29 h 72"/>
              <a:gd name="T24" fmla="*/ 58 w 72"/>
              <a:gd name="T25" fmla="*/ 33 h 72"/>
              <a:gd name="T26" fmla="*/ 58 w 72"/>
              <a:gd name="T27" fmla="*/ 36 h 72"/>
              <a:gd name="T28" fmla="*/ 40 w 72"/>
              <a:gd name="T29" fmla="*/ 14 h 72"/>
              <a:gd name="T30" fmla="*/ 55 w 72"/>
              <a:gd name="T31" fmla="*/ 25 h 72"/>
              <a:gd name="T32" fmla="*/ 68 w 72"/>
              <a:gd name="T33" fmla="*/ 21 h 72"/>
              <a:gd name="T34" fmla="*/ 40 w 72"/>
              <a:gd name="T35" fmla="*/ 0 h 72"/>
              <a:gd name="T36" fmla="*/ 40 w 72"/>
              <a:gd name="T37" fmla="*/ 14 h 72"/>
              <a:gd name="T38" fmla="*/ 16 w 72"/>
              <a:gd name="T39" fmla="*/ 25 h 72"/>
              <a:gd name="T40" fmla="*/ 31 w 72"/>
              <a:gd name="T41" fmla="*/ 14 h 72"/>
              <a:gd name="T42" fmla="*/ 31 w 72"/>
              <a:gd name="T43" fmla="*/ 0 h 72"/>
              <a:gd name="T44" fmla="*/ 3 w 72"/>
              <a:gd name="T45" fmla="*/ 21 h 72"/>
              <a:gd name="T46" fmla="*/ 16 w 72"/>
              <a:gd name="T47" fmla="*/ 25 h 72"/>
              <a:gd name="T48" fmla="*/ 45 w 72"/>
              <a:gd name="T49" fmla="*/ 56 h 72"/>
              <a:gd name="T50" fmla="*/ 36 w 72"/>
              <a:gd name="T51" fmla="*/ 58 h 72"/>
              <a:gd name="T52" fmla="*/ 26 w 72"/>
              <a:gd name="T53" fmla="*/ 56 h 72"/>
              <a:gd name="T54" fmla="*/ 18 w 72"/>
              <a:gd name="T55" fmla="*/ 67 h 72"/>
              <a:gd name="T56" fmla="*/ 36 w 72"/>
              <a:gd name="T57" fmla="*/ 72 h 72"/>
              <a:gd name="T58" fmla="*/ 53 w 72"/>
              <a:gd name="T59" fmla="*/ 67 h 72"/>
              <a:gd name="T60" fmla="*/ 45 w 72"/>
              <a:gd name="T61"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2">
                <a:moveTo>
                  <a:pt x="13" y="36"/>
                </a:moveTo>
                <a:cubicBezTo>
                  <a:pt x="13" y="35"/>
                  <a:pt x="13" y="34"/>
                  <a:pt x="13" y="33"/>
                </a:cubicBezTo>
                <a:cubicBezTo>
                  <a:pt x="1" y="29"/>
                  <a:pt x="1" y="29"/>
                  <a:pt x="1" y="29"/>
                </a:cubicBezTo>
                <a:cubicBezTo>
                  <a:pt x="0" y="31"/>
                  <a:pt x="0" y="34"/>
                  <a:pt x="0" y="36"/>
                </a:cubicBezTo>
                <a:cubicBezTo>
                  <a:pt x="0" y="46"/>
                  <a:pt x="4" y="56"/>
                  <a:pt x="11" y="62"/>
                </a:cubicBezTo>
                <a:cubicBezTo>
                  <a:pt x="19" y="51"/>
                  <a:pt x="19" y="51"/>
                  <a:pt x="19" y="51"/>
                </a:cubicBezTo>
                <a:cubicBezTo>
                  <a:pt x="16" y="47"/>
                  <a:pt x="13" y="42"/>
                  <a:pt x="13" y="36"/>
                </a:cubicBezTo>
                <a:close/>
                <a:moveTo>
                  <a:pt x="58" y="36"/>
                </a:moveTo>
                <a:cubicBezTo>
                  <a:pt x="58" y="42"/>
                  <a:pt x="56" y="47"/>
                  <a:pt x="52" y="51"/>
                </a:cubicBezTo>
                <a:cubicBezTo>
                  <a:pt x="60" y="62"/>
                  <a:pt x="60" y="62"/>
                  <a:pt x="60" y="62"/>
                </a:cubicBezTo>
                <a:cubicBezTo>
                  <a:pt x="67" y="56"/>
                  <a:pt x="72" y="46"/>
                  <a:pt x="72" y="36"/>
                </a:cubicBezTo>
                <a:cubicBezTo>
                  <a:pt x="72" y="34"/>
                  <a:pt x="71" y="31"/>
                  <a:pt x="71" y="29"/>
                </a:cubicBezTo>
                <a:cubicBezTo>
                  <a:pt x="58" y="33"/>
                  <a:pt x="58" y="33"/>
                  <a:pt x="58" y="33"/>
                </a:cubicBezTo>
                <a:cubicBezTo>
                  <a:pt x="58" y="34"/>
                  <a:pt x="58" y="35"/>
                  <a:pt x="58" y="36"/>
                </a:cubicBezTo>
                <a:close/>
                <a:moveTo>
                  <a:pt x="40" y="14"/>
                </a:moveTo>
                <a:cubicBezTo>
                  <a:pt x="47" y="15"/>
                  <a:pt x="52" y="19"/>
                  <a:pt x="55" y="25"/>
                </a:cubicBezTo>
                <a:cubicBezTo>
                  <a:pt x="68" y="21"/>
                  <a:pt x="68" y="21"/>
                  <a:pt x="68" y="21"/>
                </a:cubicBezTo>
                <a:cubicBezTo>
                  <a:pt x="63" y="10"/>
                  <a:pt x="53" y="2"/>
                  <a:pt x="40" y="0"/>
                </a:cubicBezTo>
                <a:lnTo>
                  <a:pt x="40" y="14"/>
                </a:lnTo>
                <a:close/>
                <a:moveTo>
                  <a:pt x="16" y="25"/>
                </a:moveTo>
                <a:cubicBezTo>
                  <a:pt x="19" y="19"/>
                  <a:pt x="25" y="15"/>
                  <a:pt x="31" y="14"/>
                </a:cubicBezTo>
                <a:cubicBezTo>
                  <a:pt x="31" y="0"/>
                  <a:pt x="31" y="0"/>
                  <a:pt x="31" y="0"/>
                </a:cubicBezTo>
                <a:cubicBezTo>
                  <a:pt x="19" y="2"/>
                  <a:pt x="8" y="10"/>
                  <a:pt x="3" y="21"/>
                </a:cubicBezTo>
                <a:lnTo>
                  <a:pt x="16" y="25"/>
                </a:lnTo>
                <a:close/>
                <a:moveTo>
                  <a:pt x="45" y="56"/>
                </a:moveTo>
                <a:cubicBezTo>
                  <a:pt x="42" y="58"/>
                  <a:pt x="39" y="58"/>
                  <a:pt x="36" y="58"/>
                </a:cubicBezTo>
                <a:cubicBezTo>
                  <a:pt x="32" y="58"/>
                  <a:pt x="29" y="58"/>
                  <a:pt x="26" y="56"/>
                </a:cubicBezTo>
                <a:cubicBezTo>
                  <a:pt x="18" y="67"/>
                  <a:pt x="18" y="67"/>
                  <a:pt x="18" y="67"/>
                </a:cubicBezTo>
                <a:cubicBezTo>
                  <a:pt x="24" y="70"/>
                  <a:pt x="30" y="72"/>
                  <a:pt x="36" y="72"/>
                </a:cubicBezTo>
                <a:cubicBezTo>
                  <a:pt x="42" y="72"/>
                  <a:pt x="48" y="70"/>
                  <a:pt x="53" y="67"/>
                </a:cubicBezTo>
                <a:lnTo>
                  <a:pt x="45" y="56"/>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4" name="Freeform 161"/>
          <p:cNvSpPr>
            <a:spLocks noEditPoints="1"/>
          </p:cNvSpPr>
          <p:nvPr/>
        </p:nvSpPr>
        <p:spPr bwMode="auto">
          <a:xfrm>
            <a:off x="8874674" y="2565691"/>
            <a:ext cx="165653" cy="165653"/>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35 w 69"/>
              <a:gd name="T11" fmla="*/ 62 h 69"/>
              <a:gd name="T12" fmla="*/ 7 w 69"/>
              <a:gd name="T13" fmla="*/ 35 h 69"/>
              <a:gd name="T14" fmla="*/ 35 w 69"/>
              <a:gd name="T15" fmla="*/ 7 h 69"/>
              <a:gd name="T16" fmla="*/ 62 w 69"/>
              <a:gd name="T17" fmla="*/ 35 h 69"/>
              <a:gd name="T18" fmla="*/ 35 w 69"/>
              <a:gd name="T19" fmla="*/ 62 h 69"/>
              <a:gd name="T20" fmla="*/ 22 w 69"/>
              <a:gd name="T21" fmla="*/ 24 h 69"/>
              <a:gd name="T22" fmla="*/ 37 w 69"/>
              <a:gd name="T23" fmla="*/ 35 h 69"/>
              <a:gd name="T24" fmla="*/ 22 w 69"/>
              <a:gd name="T25" fmla="*/ 45 h 69"/>
              <a:gd name="T26" fmla="*/ 22 w 69"/>
              <a:gd name="T27" fmla="*/ 24 h 69"/>
              <a:gd name="T28" fmla="*/ 39 w 69"/>
              <a:gd name="T29" fmla="*/ 24 h 69"/>
              <a:gd name="T30" fmla="*/ 54 w 69"/>
              <a:gd name="T31" fmla="*/ 35 h 69"/>
              <a:gd name="T32" fmla="*/ 39 w 69"/>
              <a:gd name="T33" fmla="*/ 45 h 69"/>
              <a:gd name="T34" fmla="*/ 39 w 69"/>
              <a:gd name="T35"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69">
                <a:moveTo>
                  <a:pt x="35" y="0"/>
                </a:moveTo>
                <a:cubicBezTo>
                  <a:pt x="16" y="0"/>
                  <a:pt x="0" y="16"/>
                  <a:pt x="0" y="35"/>
                </a:cubicBezTo>
                <a:cubicBezTo>
                  <a:pt x="0" y="53"/>
                  <a:pt x="16" y="69"/>
                  <a:pt x="35" y="69"/>
                </a:cubicBezTo>
                <a:cubicBezTo>
                  <a:pt x="53" y="69"/>
                  <a:pt x="69" y="53"/>
                  <a:pt x="69" y="35"/>
                </a:cubicBezTo>
                <a:cubicBezTo>
                  <a:pt x="69" y="16"/>
                  <a:pt x="53" y="0"/>
                  <a:pt x="35" y="0"/>
                </a:cubicBezTo>
                <a:close/>
                <a:moveTo>
                  <a:pt x="35" y="62"/>
                </a:moveTo>
                <a:cubicBezTo>
                  <a:pt x="19" y="62"/>
                  <a:pt x="7" y="50"/>
                  <a:pt x="7" y="35"/>
                </a:cubicBezTo>
                <a:cubicBezTo>
                  <a:pt x="7" y="19"/>
                  <a:pt x="19" y="7"/>
                  <a:pt x="35" y="7"/>
                </a:cubicBezTo>
                <a:cubicBezTo>
                  <a:pt x="50" y="7"/>
                  <a:pt x="62" y="19"/>
                  <a:pt x="62" y="35"/>
                </a:cubicBezTo>
                <a:cubicBezTo>
                  <a:pt x="62" y="50"/>
                  <a:pt x="50" y="62"/>
                  <a:pt x="35" y="62"/>
                </a:cubicBezTo>
                <a:close/>
                <a:moveTo>
                  <a:pt x="22" y="24"/>
                </a:moveTo>
                <a:cubicBezTo>
                  <a:pt x="37" y="35"/>
                  <a:pt x="37" y="35"/>
                  <a:pt x="37" y="35"/>
                </a:cubicBezTo>
                <a:cubicBezTo>
                  <a:pt x="22" y="45"/>
                  <a:pt x="22" y="45"/>
                  <a:pt x="22" y="45"/>
                </a:cubicBezTo>
                <a:lnTo>
                  <a:pt x="22" y="24"/>
                </a:lnTo>
                <a:close/>
                <a:moveTo>
                  <a:pt x="39" y="24"/>
                </a:moveTo>
                <a:cubicBezTo>
                  <a:pt x="54" y="35"/>
                  <a:pt x="54" y="35"/>
                  <a:pt x="54" y="35"/>
                </a:cubicBezTo>
                <a:cubicBezTo>
                  <a:pt x="39" y="45"/>
                  <a:pt x="39" y="45"/>
                  <a:pt x="39" y="45"/>
                </a:cubicBezTo>
                <a:lnTo>
                  <a:pt x="39" y="24"/>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5" name="Freeform 162"/>
          <p:cNvSpPr/>
          <p:nvPr/>
        </p:nvSpPr>
        <p:spPr bwMode="auto">
          <a:xfrm>
            <a:off x="8323476" y="4068293"/>
            <a:ext cx="181779" cy="189107"/>
          </a:xfrm>
          <a:custGeom>
            <a:avLst/>
            <a:gdLst>
              <a:gd name="T0" fmla="*/ 59 w 124"/>
              <a:gd name="T1" fmla="*/ 129 h 129"/>
              <a:gd name="T2" fmla="*/ 59 w 124"/>
              <a:gd name="T3" fmla="*/ 70 h 129"/>
              <a:gd name="T4" fmla="*/ 0 w 124"/>
              <a:gd name="T5" fmla="*/ 129 h 129"/>
              <a:gd name="T6" fmla="*/ 0 w 124"/>
              <a:gd name="T7" fmla="*/ 0 h 129"/>
              <a:gd name="T8" fmla="*/ 59 w 124"/>
              <a:gd name="T9" fmla="*/ 58 h 129"/>
              <a:gd name="T10" fmla="*/ 59 w 124"/>
              <a:gd name="T11" fmla="*/ 0 h 129"/>
              <a:gd name="T12" fmla="*/ 124 w 124"/>
              <a:gd name="T13" fmla="*/ 65 h 129"/>
              <a:gd name="T14" fmla="*/ 59 w 124"/>
              <a:gd name="T15" fmla="*/ 129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59" y="129"/>
                </a:moveTo>
                <a:lnTo>
                  <a:pt x="59" y="70"/>
                </a:lnTo>
                <a:lnTo>
                  <a:pt x="0" y="129"/>
                </a:lnTo>
                <a:lnTo>
                  <a:pt x="0" y="0"/>
                </a:lnTo>
                <a:lnTo>
                  <a:pt x="59" y="58"/>
                </a:lnTo>
                <a:lnTo>
                  <a:pt x="59" y="0"/>
                </a:lnTo>
                <a:lnTo>
                  <a:pt x="124" y="65"/>
                </a:lnTo>
                <a:lnTo>
                  <a:pt x="59" y="129"/>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6" name="Freeform 163"/>
          <p:cNvSpPr>
            <a:spLocks noEditPoints="1"/>
          </p:cNvSpPr>
          <p:nvPr/>
        </p:nvSpPr>
        <p:spPr bwMode="auto">
          <a:xfrm>
            <a:off x="8497924" y="3407147"/>
            <a:ext cx="192040" cy="190574"/>
          </a:xfrm>
          <a:custGeom>
            <a:avLst/>
            <a:gdLst>
              <a:gd name="T0" fmla="*/ 0 w 131"/>
              <a:gd name="T1" fmla="*/ 130 h 130"/>
              <a:gd name="T2" fmla="*/ 66 w 131"/>
              <a:gd name="T3" fmla="*/ 130 h 130"/>
              <a:gd name="T4" fmla="*/ 66 w 131"/>
              <a:gd name="T5" fmla="*/ 0 h 130"/>
              <a:gd name="T6" fmla="*/ 0 w 131"/>
              <a:gd name="T7" fmla="*/ 0 h 130"/>
              <a:gd name="T8" fmla="*/ 0 w 131"/>
              <a:gd name="T9" fmla="*/ 130 h 130"/>
              <a:gd name="T10" fmla="*/ 41 w 131"/>
              <a:gd name="T11" fmla="*/ 16 h 130"/>
              <a:gd name="T12" fmla="*/ 58 w 131"/>
              <a:gd name="T13" fmla="*/ 16 h 130"/>
              <a:gd name="T14" fmla="*/ 58 w 131"/>
              <a:gd name="T15" fmla="*/ 32 h 130"/>
              <a:gd name="T16" fmla="*/ 41 w 131"/>
              <a:gd name="T17" fmla="*/ 32 h 130"/>
              <a:gd name="T18" fmla="*/ 41 w 131"/>
              <a:gd name="T19" fmla="*/ 16 h 130"/>
              <a:gd name="T20" fmla="*/ 41 w 131"/>
              <a:gd name="T21" fmla="*/ 49 h 130"/>
              <a:gd name="T22" fmla="*/ 58 w 131"/>
              <a:gd name="T23" fmla="*/ 49 h 130"/>
              <a:gd name="T24" fmla="*/ 58 w 131"/>
              <a:gd name="T25" fmla="*/ 65 h 130"/>
              <a:gd name="T26" fmla="*/ 41 w 131"/>
              <a:gd name="T27" fmla="*/ 65 h 130"/>
              <a:gd name="T28" fmla="*/ 41 w 131"/>
              <a:gd name="T29" fmla="*/ 49 h 130"/>
              <a:gd name="T30" fmla="*/ 41 w 131"/>
              <a:gd name="T31" fmla="*/ 81 h 130"/>
              <a:gd name="T32" fmla="*/ 58 w 131"/>
              <a:gd name="T33" fmla="*/ 81 h 130"/>
              <a:gd name="T34" fmla="*/ 58 w 131"/>
              <a:gd name="T35" fmla="*/ 98 h 130"/>
              <a:gd name="T36" fmla="*/ 41 w 131"/>
              <a:gd name="T37" fmla="*/ 98 h 130"/>
              <a:gd name="T38" fmla="*/ 41 w 131"/>
              <a:gd name="T39" fmla="*/ 81 h 130"/>
              <a:gd name="T40" fmla="*/ 9 w 131"/>
              <a:gd name="T41" fmla="*/ 16 h 130"/>
              <a:gd name="T42" fmla="*/ 25 w 131"/>
              <a:gd name="T43" fmla="*/ 16 h 130"/>
              <a:gd name="T44" fmla="*/ 25 w 131"/>
              <a:gd name="T45" fmla="*/ 32 h 130"/>
              <a:gd name="T46" fmla="*/ 9 w 131"/>
              <a:gd name="T47" fmla="*/ 32 h 130"/>
              <a:gd name="T48" fmla="*/ 9 w 131"/>
              <a:gd name="T49" fmla="*/ 16 h 130"/>
              <a:gd name="T50" fmla="*/ 9 w 131"/>
              <a:gd name="T51" fmla="*/ 49 h 130"/>
              <a:gd name="T52" fmla="*/ 25 w 131"/>
              <a:gd name="T53" fmla="*/ 49 h 130"/>
              <a:gd name="T54" fmla="*/ 25 w 131"/>
              <a:gd name="T55" fmla="*/ 65 h 130"/>
              <a:gd name="T56" fmla="*/ 9 w 131"/>
              <a:gd name="T57" fmla="*/ 65 h 130"/>
              <a:gd name="T58" fmla="*/ 9 w 131"/>
              <a:gd name="T59" fmla="*/ 49 h 130"/>
              <a:gd name="T60" fmla="*/ 9 w 131"/>
              <a:gd name="T61" fmla="*/ 81 h 130"/>
              <a:gd name="T62" fmla="*/ 25 w 131"/>
              <a:gd name="T63" fmla="*/ 81 h 130"/>
              <a:gd name="T64" fmla="*/ 25 w 131"/>
              <a:gd name="T65" fmla="*/ 98 h 130"/>
              <a:gd name="T66" fmla="*/ 9 w 131"/>
              <a:gd name="T67" fmla="*/ 98 h 130"/>
              <a:gd name="T68" fmla="*/ 9 w 131"/>
              <a:gd name="T69" fmla="*/ 81 h 130"/>
              <a:gd name="T70" fmla="*/ 74 w 131"/>
              <a:gd name="T71" fmla="*/ 41 h 130"/>
              <a:gd name="T72" fmla="*/ 131 w 131"/>
              <a:gd name="T73" fmla="*/ 41 h 130"/>
              <a:gd name="T74" fmla="*/ 131 w 131"/>
              <a:gd name="T75" fmla="*/ 49 h 130"/>
              <a:gd name="T76" fmla="*/ 74 w 131"/>
              <a:gd name="T77" fmla="*/ 49 h 130"/>
              <a:gd name="T78" fmla="*/ 74 w 131"/>
              <a:gd name="T79" fmla="*/ 41 h 130"/>
              <a:gd name="T80" fmla="*/ 74 w 131"/>
              <a:gd name="T81" fmla="*/ 130 h 130"/>
              <a:gd name="T82" fmla="*/ 90 w 131"/>
              <a:gd name="T83" fmla="*/ 130 h 130"/>
              <a:gd name="T84" fmla="*/ 90 w 131"/>
              <a:gd name="T85" fmla="*/ 98 h 130"/>
              <a:gd name="T86" fmla="*/ 115 w 131"/>
              <a:gd name="T87" fmla="*/ 98 h 130"/>
              <a:gd name="T88" fmla="*/ 115 w 131"/>
              <a:gd name="T89" fmla="*/ 130 h 130"/>
              <a:gd name="T90" fmla="*/ 131 w 131"/>
              <a:gd name="T91" fmla="*/ 130 h 130"/>
              <a:gd name="T92" fmla="*/ 131 w 131"/>
              <a:gd name="T93" fmla="*/ 57 h 130"/>
              <a:gd name="T94" fmla="*/ 74 w 131"/>
              <a:gd name="T95" fmla="*/ 57 h 130"/>
              <a:gd name="T96" fmla="*/ 74 w 131"/>
              <a:gd name="T97"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1" h="130">
                <a:moveTo>
                  <a:pt x="0" y="130"/>
                </a:moveTo>
                <a:lnTo>
                  <a:pt x="66" y="130"/>
                </a:lnTo>
                <a:lnTo>
                  <a:pt x="66" y="0"/>
                </a:lnTo>
                <a:lnTo>
                  <a:pt x="0" y="0"/>
                </a:lnTo>
                <a:lnTo>
                  <a:pt x="0" y="130"/>
                </a:lnTo>
                <a:close/>
                <a:moveTo>
                  <a:pt x="41" y="16"/>
                </a:moveTo>
                <a:lnTo>
                  <a:pt x="58" y="16"/>
                </a:lnTo>
                <a:lnTo>
                  <a:pt x="58" y="32"/>
                </a:lnTo>
                <a:lnTo>
                  <a:pt x="41" y="32"/>
                </a:lnTo>
                <a:lnTo>
                  <a:pt x="41" y="16"/>
                </a:lnTo>
                <a:close/>
                <a:moveTo>
                  <a:pt x="41" y="49"/>
                </a:moveTo>
                <a:lnTo>
                  <a:pt x="58" y="49"/>
                </a:lnTo>
                <a:lnTo>
                  <a:pt x="58" y="65"/>
                </a:lnTo>
                <a:lnTo>
                  <a:pt x="41" y="65"/>
                </a:lnTo>
                <a:lnTo>
                  <a:pt x="41" y="49"/>
                </a:lnTo>
                <a:close/>
                <a:moveTo>
                  <a:pt x="41" y="81"/>
                </a:moveTo>
                <a:lnTo>
                  <a:pt x="58" y="81"/>
                </a:lnTo>
                <a:lnTo>
                  <a:pt x="58" y="98"/>
                </a:lnTo>
                <a:lnTo>
                  <a:pt x="41" y="98"/>
                </a:lnTo>
                <a:lnTo>
                  <a:pt x="41" y="81"/>
                </a:lnTo>
                <a:close/>
                <a:moveTo>
                  <a:pt x="9" y="16"/>
                </a:moveTo>
                <a:lnTo>
                  <a:pt x="25" y="16"/>
                </a:lnTo>
                <a:lnTo>
                  <a:pt x="25" y="32"/>
                </a:lnTo>
                <a:lnTo>
                  <a:pt x="9" y="32"/>
                </a:lnTo>
                <a:lnTo>
                  <a:pt x="9" y="16"/>
                </a:lnTo>
                <a:close/>
                <a:moveTo>
                  <a:pt x="9" y="49"/>
                </a:moveTo>
                <a:lnTo>
                  <a:pt x="25" y="49"/>
                </a:lnTo>
                <a:lnTo>
                  <a:pt x="25" y="65"/>
                </a:lnTo>
                <a:lnTo>
                  <a:pt x="9" y="65"/>
                </a:lnTo>
                <a:lnTo>
                  <a:pt x="9" y="49"/>
                </a:lnTo>
                <a:close/>
                <a:moveTo>
                  <a:pt x="9" y="81"/>
                </a:moveTo>
                <a:lnTo>
                  <a:pt x="25" y="81"/>
                </a:lnTo>
                <a:lnTo>
                  <a:pt x="25" y="98"/>
                </a:lnTo>
                <a:lnTo>
                  <a:pt x="9" y="98"/>
                </a:lnTo>
                <a:lnTo>
                  <a:pt x="9" y="81"/>
                </a:lnTo>
                <a:close/>
                <a:moveTo>
                  <a:pt x="74" y="41"/>
                </a:moveTo>
                <a:lnTo>
                  <a:pt x="131" y="41"/>
                </a:lnTo>
                <a:lnTo>
                  <a:pt x="131" y="49"/>
                </a:lnTo>
                <a:lnTo>
                  <a:pt x="74" y="49"/>
                </a:lnTo>
                <a:lnTo>
                  <a:pt x="74" y="41"/>
                </a:lnTo>
                <a:close/>
                <a:moveTo>
                  <a:pt x="74" y="130"/>
                </a:moveTo>
                <a:lnTo>
                  <a:pt x="90" y="130"/>
                </a:lnTo>
                <a:lnTo>
                  <a:pt x="90" y="98"/>
                </a:lnTo>
                <a:lnTo>
                  <a:pt x="115" y="98"/>
                </a:lnTo>
                <a:lnTo>
                  <a:pt x="115" y="130"/>
                </a:lnTo>
                <a:lnTo>
                  <a:pt x="131" y="130"/>
                </a:lnTo>
                <a:lnTo>
                  <a:pt x="131" y="57"/>
                </a:lnTo>
                <a:lnTo>
                  <a:pt x="74" y="57"/>
                </a:lnTo>
                <a:lnTo>
                  <a:pt x="74" y="130"/>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7" name="Freeform 164"/>
          <p:cNvSpPr>
            <a:spLocks noEditPoints="1"/>
          </p:cNvSpPr>
          <p:nvPr/>
        </p:nvSpPr>
        <p:spPr bwMode="auto">
          <a:xfrm>
            <a:off x="8582949" y="3729658"/>
            <a:ext cx="109947" cy="115809"/>
          </a:xfrm>
          <a:custGeom>
            <a:avLst/>
            <a:gdLst>
              <a:gd name="T0" fmla="*/ 43 w 46"/>
              <a:gd name="T1" fmla="*/ 29 h 48"/>
              <a:gd name="T2" fmla="*/ 46 w 46"/>
              <a:gd name="T3" fmla="*/ 16 h 48"/>
              <a:gd name="T4" fmla="*/ 41 w 46"/>
              <a:gd name="T5" fmla="*/ 8 h 48"/>
              <a:gd name="T6" fmla="*/ 37 w 46"/>
              <a:gd name="T7" fmla="*/ 9 h 48"/>
              <a:gd name="T8" fmla="*/ 28 w 46"/>
              <a:gd name="T9" fmla="*/ 0 h 48"/>
              <a:gd name="T10" fmla="*/ 18 w 46"/>
              <a:gd name="T11" fmla="*/ 0 h 48"/>
              <a:gd name="T12" fmla="*/ 17 w 46"/>
              <a:gd name="T13" fmla="*/ 4 h 48"/>
              <a:gd name="T14" fmla="*/ 4 w 46"/>
              <a:gd name="T15" fmla="*/ 8 h 48"/>
              <a:gd name="T16" fmla="*/ 0 w 46"/>
              <a:gd name="T17" fmla="*/ 16 h 48"/>
              <a:gd name="T18" fmla="*/ 3 w 46"/>
              <a:gd name="T19" fmla="*/ 19 h 48"/>
              <a:gd name="T20" fmla="*/ 0 w 46"/>
              <a:gd name="T21" fmla="*/ 32 h 48"/>
              <a:gd name="T22" fmla="*/ 4 w 46"/>
              <a:gd name="T23" fmla="*/ 40 h 48"/>
              <a:gd name="T24" fmla="*/ 9 w 46"/>
              <a:gd name="T25" fmla="*/ 39 h 48"/>
              <a:gd name="T26" fmla="*/ 18 w 46"/>
              <a:gd name="T27" fmla="*/ 48 h 48"/>
              <a:gd name="T28" fmla="*/ 28 w 46"/>
              <a:gd name="T29" fmla="*/ 48 h 48"/>
              <a:gd name="T30" fmla="*/ 29 w 46"/>
              <a:gd name="T31" fmla="*/ 44 h 48"/>
              <a:gd name="T32" fmla="*/ 41 w 46"/>
              <a:gd name="T33" fmla="*/ 40 h 48"/>
              <a:gd name="T34" fmla="*/ 46 w 46"/>
              <a:gd name="T35" fmla="*/ 32 h 48"/>
              <a:gd name="T36" fmla="*/ 43 w 46"/>
              <a:gd name="T37" fmla="*/ 29 h 48"/>
              <a:gd name="T38" fmla="*/ 23 w 46"/>
              <a:gd name="T39" fmla="*/ 34 h 48"/>
              <a:gd name="T40" fmla="*/ 13 w 46"/>
              <a:gd name="T41" fmla="*/ 24 h 48"/>
              <a:gd name="T42" fmla="*/ 23 w 46"/>
              <a:gd name="T43" fmla="*/ 14 h 48"/>
              <a:gd name="T44" fmla="*/ 33 w 46"/>
              <a:gd name="T45" fmla="*/ 24 h 48"/>
              <a:gd name="T46" fmla="*/ 23 w 46"/>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6" h="48">
                <a:moveTo>
                  <a:pt x="43" y="29"/>
                </a:moveTo>
                <a:cubicBezTo>
                  <a:pt x="40" y="24"/>
                  <a:pt x="42" y="19"/>
                  <a:pt x="46" y="16"/>
                </a:cubicBezTo>
                <a:cubicBezTo>
                  <a:pt x="41" y="8"/>
                  <a:pt x="41" y="8"/>
                  <a:pt x="41" y="8"/>
                </a:cubicBezTo>
                <a:cubicBezTo>
                  <a:pt x="40" y="9"/>
                  <a:pt x="39" y="9"/>
                  <a:pt x="37" y="9"/>
                </a:cubicBezTo>
                <a:cubicBezTo>
                  <a:pt x="32" y="9"/>
                  <a:pt x="28" y="5"/>
                  <a:pt x="28" y="0"/>
                </a:cubicBezTo>
                <a:cubicBezTo>
                  <a:pt x="18" y="0"/>
                  <a:pt x="18" y="0"/>
                  <a:pt x="18" y="0"/>
                </a:cubicBezTo>
                <a:cubicBezTo>
                  <a:pt x="18" y="1"/>
                  <a:pt x="18" y="3"/>
                  <a:pt x="17" y="4"/>
                </a:cubicBezTo>
                <a:cubicBezTo>
                  <a:pt x="14" y="9"/>
                  <a:pt x="9" y="10"/>
                  <a:pt x="4" y="8"/>
                </a:cubicBezTo>
                <a:cubicBezTo>
                  <a:pt x="0" y="16"/>
                  <a:pt x="0" y="16"/>
                  <a:pt x="0" y="16"/>
                </a:cubicBezTo>
                <a:cubicBezTo>
                  <a:pt x="1" y="17"/>
                  <a:pt x="2" y="18"/>
                  <a:pt x="3" y="19"/>
                </a:cubicBezTo>
                <a:cubicBezTo>
                  <a:pt x="6" y="24"/>
                  <a:pt x="4" y="29"/>
                  <a:pt x="0" y="32"/>
                </a:cubicBezTo>
                <a:cubicBezTo>
                  <a:pt x="4" y="40"/>
                  <a:pt x="4" y="40"/>
                  <a:pt x="4" y="40"/>
                </a:cubicBezTo>
                <a:cubicBezTo>
                  <a:pt x="6" y="39"/>
                  <a:pt x="7" y="39"/>
                  <a:pt x="9" y="39"/>
                </a:cubicBezTo>
                <a:cubicBezTo>
                  <a:pt x="14" y="39"/>
                  <a:pt x="18" y="43"/>
                  <a:pt x="18" y="48"/>
                </a:cubicBezTo>
                <a:cubicBezTo>
                  <a:pt x="28" y="48"/>
                  <a:pt x="28" y="48"/>
                  <a:pt x="28" y="48"/>
                </a:cubicBezTo>
                <a:cubicBezTo>
                  <a:pt x="28" y="47"/>
                  <a:pt x="28" y="45"/>
                  <a:pt x="29" y="44"/>
                </a:cubicBezTo>
                <a:cubicBezTo>
                  <a:pt x="31" y="39"/>
                  <a:pt x="37" y="38"/>
                  <a:pt x="41" y="40"/>
                </a:cubicBezTo>
                <a:cubicBezTo>
                  <a:pt x="46" y="32"/>
                  <a:pt x="46" y="32"/>
                  <a:pt x="46" y="32"/>
                </a:cubicBezTo>
                <a:cubicBezTo>
                  <a:pt x="45" y="31"/>
                  <a:pt x="44" y="30"/>
                  <a:pt x="43" y="29"/>
                </a:cubicBezTo>
                <a:close/>
                <a:moveTo>
                  <a:pt x="23" y="34"/>
                </a:moveTo>
                <a:cubicBezTo>
                  <a:pt x="18" y="34"/>
                  <a:pt x="13" y="29"/>
                  <a:pt x="13" y="24"/>
                </a:cubicBezTo>
                <a:cubicBezTo>
                  <a:pt x="13" y="19"/>
                  <a:pt x="18" y="14"/>
                  <a:pt x="23" y="14"/>
                </a:cubicBezTo>
                <a:cubicBezTo>
                  <a:pt x="28" y="14"/>
                  <a:pt x="33" y="19"/>
                  <a:pt x="33" y="24"/>
                </a:cubicBezTo>
                <a:cubicBezTo>
                  <a:pt x="33" y="29"/>
                  <a:pt x="28" y="34"/>
                  <a:pt x="23" y="34"/>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8" name="Freeform 166"/>
          <p:cNvSpPr>
            <a:spLocks noEditPoints="1"/>
          </p:cNvSpPr>
          <p:nvPr/>
        </p:nvSpPr>
        <p:spPr bwMode="auto">
          <a:xfrm>
            <a:off x="8345465" y="4427451"/>
            <a:ext cx="80628" cy="155392"/>
          </a:xfrm>
          <a:custGeom>
            <a:avLst/>
            <a:gdLst>
              <a:gd name="T0" fmla="*/ 23 w 34"/>
              <a:gd name="T1" fmla="*/ 64 h 65"/>
              <a:gd name="T2" fmla="*/ 23 w 34"/>
              <a:gd name="T3" fmla="*/ 64 h 65"/>
              <a:gd name="T4" fmla="*/ 33 w 34"/>
              <a:gd name="T5" fmla="*/ 50 h 65"/>
              <a:gd name="T6" fmla="*/ 30 w 34"/>
              <a:gd name="T7" fmla="*/ 34 h 65"/>
              <a:gd name="T8" fmla="*/ 15 w 34"/>
              <a:gd name="T9" fmla="*/ 24 h 65"/>
              <a:gd name="T10" fmla="*/ 15 w 34"/>
              <a:gd name="T11" fmla="*/ 24 h 65"/>
              <a:gd name="T12" fmla="*/ 14 w 34"/>
              <a:gd name="T13" fmla="*/ 25 h 65"/>
              <a:gd name="T14" fmla="*/ 15 w 34"/>
              <a:gd name="T15" fmla="*/ 30 h 65"/>
              <a:gd name="T16" fmla="*/ 16 w 34"/>
              <a:gd name="T17" fmla="*/ 30 h 65"/>
              <a:gd name="T18" fmla="*/ 17 w 34"/>
              <a:gd name="T19" fmla="*/ 30 h 65"/>
              <a:gd name="T20" fmla="*/ 24 w 34"/>
              <a:gd name="T21" fmla="*/ 35 h 65"/>
              <a:gd name="T22" fmla="*/ 27 w 34"/>
              <a:gd name="T23" fmla="*/ 51 h 65"/>
              <a:gd name="T24" fmla="*/ 22 w 34"/>
              <a:gd name="T25" fmla="*/ 59 h 65"/>
              <a:gd name="T26" fmla="*/ 22 w 34"/>
              <a:gd name="T27" fmla="*/ 59 h 65"/>
              <a:gd name="T28" fmla="*/ 14 w 34"/>
              <a:gd name="T29" fmla="*/ 53 h 65"/>
              <a:gd name="T30" fmla="*/ 13 w 34"/>
              <a:gd name="T31" fmla="*/ 46 h 65"/>
              <a:gd name="T32" fmla="*/ 6 w 34"/>
              <a:gd name="T33" fmla="*/ 44 h 65"/>
              <a:gd name="T34" fmla="*/ 8 w 34"/>
              <a:gd name="T35" fmla="*/ 54 h 65"/>
              <a:gd name="T36" fmla="*/ 23 w 34"/>
              <a:gd name="T37" fmla="*/ 64 h 65"/>
              <a:gd name="T38" fmla="*/ 19 w 34"/>
              <a:gd name="T39" fmla="*/ 42 h 65"/>
              <a:gd name="T40" fmla="*/ 20 w 34"/>
              <a:gd name="T41" fmla="*/ 41 h 65"/>
              <a:gd name="T42" fmla="*/ 19 w 34"/>
              <a:gd name="T43" fmla="*/ 35 h 65"/>
              <a:gd name="T44" fmla="*/ 18 w 34"/>
              <a:gd name="T45" fmla="*/ 36 h 65"/>
              <a:gd name="T46" fmla="*/ 17 w 34"/>
              <a:gd name="T47" fmla="*/ 36 h 65"/>
              <a:gd name="T48" fmla="*/ 10 w 34"/>
              <a:gd name="T49" fmla="*/ 31 h 65"/>
              <a:gd name="T50" fmla="*/ 7 w 34"/>
              <a:gd name="T51" fmla="*/ 15 h 65"/>
              <a:gd name="T52" fmla="*/ 12 w 34"/>
              <a:gd name="T53" fmla="*/ 7 h 65"/>
              <a:gd name="T54" fmla="*/ 12 w 34"/>
              <a:gd name="T55" fmla="*/ 7 h 65"/>
              <a:gd name="T56" fmla="*/ 20 w 34"/>
              <a:gd name="T57" fmla="*/ 13 h 65"/>
              <a:gd name="T58" fmla="*/ 21 w 34"/>
              <a:gd name="T59" fmla="*/ 20 h 65"/>
              <a:gd name="T60" fmla="*/ 28 w 34"/>
              <a:gd name="T61" fmla="*/ 22 h 65"/>
              <a:gd name="T62" fmla="*/ 26 w 34"/>
              <a:gd name="T63" fmla="*/ 12 h 65"/>
              <a:gd name="T64" fmla="*/ 11 w 34"/>
              <a:gd name="T65" fmla="*/ 2 h 65"/>
              <a:gd name="T66" fmla="*/ 11 w 34"/>
              <a:gd name="T67" fmla="*/ 2 h 65"/>
              <a:gd name="T68" fmla="*/ 1 w 34"/>
              <a:gd name="T69" fmla="*/ 16 h 65"/>
              <a:gd name="T70" fmla="*/ 4 w 34"/>
              <a:gd name="T71" fmla="*/ 32 h 65"/>
              <a:gd name="T72" fmla="*/ 19 w 34"/>
              <a:gd name="T73" fmla="*/ 42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65">
                <a:moveTo>
                  <a:pt x="23" y="64"/>
                </a:moveTo>
                <a:cubicBezTo>
                  <a:pt x="23" y="64"/>
                  <a:pt x="23" y="64"/>
                  <a:pt x="23" y="64"/>
                </a:cubicBezTo>
                <a:cubicBezTo>
                  <a:pt x="30" y="63"/>
                  <a:pt x="34" y="56"/>
                  <a:pt x="33" y="50"/>
                </a:cubicBezTo>
                <a:cubicBezTo>
                  <a:pt x="30" y="34"/>
                  <a:pt x="30" y="34"/>
                  <a:pt x="30" y="34"/>
                </a:cubicBezTo>
                <a:cubicBezTo>
                  <a:pt x="29" y="27"/>
                  <a:pt x="22" y="23"/>
                  <a:pt x="15" y="24"/>
                </a:cubicBezTo>
                <a:cubicBezTo>
                  <a:pt x="15" y="24"/>
                  <a:pt x="15" y="24"/>
                  <a:pt x="15" y="24"/>
                </a:cubicBezTo>
                <a:cubicBezTo>
                  <a:pt x="15" y="25"/>
                  <a:pt x="14" y="25"/>
                  <a:pt x="14" y="25"/>
                </a:cubicBezTo>
                <a:cubicBezTo>
                  <a:pt x="15" y="30"/>
                  <a:pt x="15" y="30"/>
                  <a:pt x="15" y="30"/>
                </a:cubicBezTo>
                <a:cubicBezTo>
                  <a:pt x="15" y="30"/>
                  <a:pt x="16" y="30"/>
                  <a:pt x="16" y="30"/>
                </a:cubicBezTo>
                <a:cubicBezTo>
                  <a:pt x="17" y="30"/>
                  <a:pt x="17" y="30"/>
                  <a:pt x="17" y="30"/>
                </a:cubicBezTo>
                <a:cubicBezTo>
                  <a:pt x="20" y="29"/>
                  <a:pt x="24" y="32"/>
                  <a:pt x="24" y="35"/>
                </a:cubicBezTo>
                <a:cubicBezTo>
                  <a:pt x="27" y="51"/>
                  <a:pt x="27" y="51"/>
                  <a:pt x="27" y="51"/>
                </a:cubicBezTo>
                <a:cubicBezTo>
                  <a:pt x="28" y="54"/>
                  <a:pt x="26" y="58"/>
                  <a:pt x="22" y="59"/>
                </a:cubicBezTo>
                <a:cubicBezTo>
                  <a:pt x="22" y="59"/>
                  <a:pt x="22" y="59"/>
                  <a:pt x="22" y="59"/>
                </a:cubicBezTo>
                <a:cubicBezTo>
                  <a:pt x="18" y="59"/>
                  <a:pt x="15" y="57"/>
                  <a:pt x="14" y="53"/>
                </a:cubicBezTo>
                <a:cubicBezTo>
                  <a:pt x="13" y="46"/>
                  <a:pt x="13" y="46"/>
                  <a:pt x="13" y="46"/>
                </a:cubicBezTo>
                <a:cubicBezTo>
                  <a:pt x="10" y="46"/>
                  <a:pt x="8" y="45"/>
                  <a:pt x="6" y="44"/>
                </a:cubicBezTo>
                <a:cubicBezTo>
                  <a:pt x="8" y="54"/>
                  <a:pt x="8" y="54"/>
                  <a:pt x="8" y="54"/>
                </a:cubicBezTo>
                <a:cubicBezTo>
                  <a:pt x="10" y="61"/>
                  <a:pt x="16" y="65"/>
                  <a:pt x="23" y="64"/>
                </a:cubicBezTo>
                <a:close/>
                <a:moveTo>
                  <a:pt x="19" y="42"/>
                </a:moveTo>
                <a:cubicBezTo>
                  <a:pt x="19" y="41"/>
                  <a:pt x="20" y="41"/>
                  <a:pt x="20" y="41"/>
                </a:cubicBezTo>
                <a:cubicBezTo>
                  <a:pt x="19" y="35"/>
                  <a:pt x="19" y="35"/>
                  <a:pt x="19" y="35"/>
                </a:cubicBezTo>
                <a:cubicBezTo>
                  <a:pt x="19" y="36"/>
                  <a:pt x="18" y="36"/>
                  <a:pt x="18" y="36"/>
                </a:cubicBezTo>
                <a:cubicBezTo>
                  <a:pt x="17" y="36"/>
                  <a:pt x="17" y="36"/>
                  <a:pt x="17" y="36"/>
                </a:cubicBezTo>
                <a:cubicBezTo>
                  <a:pt x="14" y="37"/>
                  <a:pt x="10" y="34"/>
                  <a:pt x="10" y="31"/>
                </a:cubicBezTo>
                <a:cubicBezTo>
                  <a:pt x="7" y="15"/>
                  <a:pt x="7" y="15"/>
                  <a:pt x="7" y="15"/>
                </a:cubicBezTo>
                <a:cubicBezTo>
                  <a:pt x="6" y="12"/>
                  <a:pt x="8" y="8"/>
                  <a:pt x="12" y="7"/>
                </a:cubicBezTo>
                <a:cubicBezTo>
                  <a:pt x="12" y="7"/>
                  <a:pt x="12" y="7"/>
                  <a:pt x="12" y="7"/>
                </a:cubicBezTo>
                <a:cubicBezTo>
                  <a:pt x="16" y="7"/>
                  <a:pt x="19" y="9"/>
                  <a:pt x="20" y="13"/>
                </a:cubicBezTo>
                <a:cubicBezTo>
                  <a:pt x="21" y="20"/>
                  <a:pt x="21" y="20"/>
                  <a:pt x="21" y="20"/>
                </a:cubicBezTo>
                <a:cubicBezTo>
                  <a:pt x="24" y="20"/>
                  <a:pt x="26" y="21"/>
                  <a:pt x="28" y="22"/>
                </a:cubicBezTo>
                <a:cubicBezTo>
                  <a:pt x="26" y="12"/>
                  <a:pt x="26" y="12"/>
                  <a:pt x="26" y="12"/>
                </a:cubicBezTo>
                <a:cubicBezTo>
                  <a:pt x="24" y="5"/>
                  <a:pt x="18" y="0"/>
                  <a:pt x="11" y="2"/>
                </a:cubicBezTo>
                <a:cubicBezTo>
                  <a:pt x="11" y="2"/>
                  <a:pt x="11" y="2"/>
                  <a:pt x="11" y="2"/>
                </a:cubicBezTo>
                <a:cubicBezTo>
                  <a:pt x="4" y="3"/>
                  <a:pt x="0" y="10"/>
                  <a:pt x="1" y="16"/>
                </a:cubicBezTo>
                <a:cubicBezTo>
                  <a:pt x="4" y="32"/>
                  <a:pt x="4" y="32"/>
                  <a:pt x="4" y="32"/>
                </a:cubicBezTo>
                <a:cubicBezTo>
                  <a:pt x="5" y="38"/>
                  <a:pt x="12" y="43"/>
                  <a:pt x="19" y="42"/>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9" name="Freeform 167"/>
          <p:cNvSpPr/>
          <p:nvPr/>
        </p:nvSpPr>
        <p:spPr bwMode="auto">
          <a:xfrm>
            <a:off x="8402638" y="2935111"/>
            <a:ext cx="219892" cy="219892"/>
          </a:xfrm>
          <a:custGeom>
            <a:avLst/>
            <a:gdLst>
              <a:gd name="T0" fmla="*/ 29 w 92"/>
              <a:gd name="T1" fmla="*/ 17 h 92"/>
              <a:gd name="T2" fmla="*/ 92 w 92"/>
              <a:gd name="T3" fmla="*/ 0 h 92"/>
              <a:gd name="T4" fmla="*/ 92 w 92"/>
              <a:gd name="T5" fmla="*/ 6 h 92"/>
              <a:gd name="T6" fmla="*/ 92 w 92"/>
              <a:gd name="T7" fmla="*/ 17 h 92"/>
              <a:gd name="T8" fmla="*/ 92 w 92"/>
              <a:gd name="T9" fmla="*/ 66 h 92"/>
              <a:gd name="T10" fmla="*/ 72 w 92"/>
              <a:gd name="T11" fmla="*/ 80 h 92"/>
              <a:gd name="T12" fmla="*/ 52 w 92"/>
              <a:gd name="T13" fmla="*/ 66 h 92"/>
              <a:gd name="T14" fmla="*/ 72 w 92"/>
              <a:gd name="T15" fmla="*/ 52 h 92"/>
              <a:gd name="T16" fmla="*/ 81 w 92"/>
              <a:gd name="T17" fmla="*/ 53 h 92"/>
              <a:gd name="T18" fmla="*/ 81 w 92"/>
              <a:gd name="T19" fmla="*/ 23 h 92"/>
              <a:gd name="T20" fmla="*/ 41 w 92"/>
              <a:gd name="T21" fmla="*/ 34 h 92"/>
              <a:gd name="T22" fmla="*/ 41 w 92"/>
              <a:gd name="T23" fmla="*/ 78 h 92"/>
              <a:gd name="T24" fmla="*/ 21 w 92"/>
              <a:gd name="T25" fmla="*/ 92 h 92"/>
              <a:gd name="T26" fmla="*/ 0 w 92"/>
              <a:gd name="T27" fmla="*/ 78 h 92"/>
              <a:gd name="T28" fmla="*/ 21 w 92"/>
              <a:gd name="T29" fmla="*/ 63 h 92"/>
              <a:gd name="T30" fmla="*/ 29 w 92"/>
              <a:gd name="T31" fmla="*/ 65 h 92"/>
              <a:gd name="T32" fmla="*/ 29 w 92"/>
              <a:gd name="T33" fmla="*/ 34 h 92"/>
              <a:gd name="T34" fmla="*/ 29 w 92"/>
              <a:gd name="T35" fmla="*/ 1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2" h="92">
                <a:moveTo>
                  <a:pt x="29" y="17"/>
                </a:moveTo>
                <a:cubicBezTo>
                  <a:pt x="92" y="0"/>
                  <a:pt x="92" y="0"/>
                  <a:pt x="92" y="0"/>
                </a:cubicBezTo>
                <a:cubicBezTo>
                  <a:pt x="92" y="6"/>
                  <a:pt x="92" y="6"/>
                  <a:pt x="92" y="6"/>
                </a:cubicBezTo>
                <a:cubicBezTo>
                  <a:pt x="92" y="17"/>
                  <a:pt x="92" y="17"/>
                  <a:pt x="92" y="17"/>
                </a:cubicBezTo>
                <a:cubicBezTo>
                  <a:pt x="92" y="66"/>
                  <a:pt x="92" y="66"/>
                  <a:pt x="92" y="66"/>
                </a:cubicBezTo>
                <a:cubicBezTo>
                  <a:pt x="92" y="74"/>
                  <a:pt x="83" y="80"/>
                  <a:pt x="72" y="80"/>
                </a:cubicBezTo>
                <a:cubicBezTo>
                  <a:pt x="61" y="80"/>
                  <a:pt x="52" y="74"/>
                  <a:pt x="52" y="66"/>
                </a:cubicBezTo>
                <a:cubicBezTo>
                  <a:pt x="52" y="58"/>
                  <a:pt x="61" y="52"/>
                  <a:pt x="72" y="52"/>
                </a:cubicBezTo>
                <a:cubicBezTo>
                  <a:pt x="75" y="52"/>
                  <a:pt x="78" y="52"/>
                  <a:pt x="81" y="53"/>
                </a:cubicBezTo>
                <a:cubicBezTo>
                  <a:pt x="81" y="23"/>
                  <a:pt x="81" y="23"/>
                  <a:pt x="81" y="23"/>
                </a:cubicBezTo>
                <a:cubicBezTo>
                  <a:pt x="41" y="34"/>
                  <a:pt x="41" y="34"/>
                  <a:pt x="41" y="34"/>
                </a:cubicBezTo>
                <a:cubicBezTo>
                  <a:pt x="41" y="78"/>
                  <a:pt x="41" y="78"/>
                  <a:pt x="41" y="78"/>
                </a:cubicBezTo>
                <a:cubicBezTo>
                  <a:pt x="41" y="86"/>
                  <a:pt x="32" y="92"/>
                  <a:pt x="21" y="92"/>
                </a:cubicBezTo>
                <a:cubicBezTo>
                  <a:pt x="9" y="92"/>
                  <a:pt x="0" y="86"/>
                  <a:pt x="0" y="78"/>
                </a:cubicBezTo>
                <a:cubicBezTo>
                  <a:pt x="0" y="70"/>
                  <a:pt x="9" y="63"/>
                  <a:pt x="21" y="63"/>
                </a:cubicBezTo>
                <a:cubicBezTo>
                  <a:pt x="24" y="63"/>
                  <a:pt x="27" y="64"/>
                  <a:pt x="29" y="65"/>
                </a:cubicBezTo>
                <a:cubicBezTo>
                  <a:pt x="29" y="34"/>
                  <a:pt x="29" y="34"/>
                  <a:pt x="29" y="34"/>
                </a:cubicBezTo>
                <a:lnTo>
                  <a:pt x="29" y="1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0" name="Freeform 168"/>
          <p:cNvSpPr>
            <a:spLocks noEditPoints="1"/>
          </p:cNvSpPr>
          <p:nvPr/>
        </p:nvSpPr>
        <p:spPr bwMode="auto">
          <a:xfrm>
            <a:off x="7889554" y="4832053"/>
            <a:ext cx="170051" cy="150993"/>
          </a:xfrm>
          <a:custGeom>
            <a:avLst/>
            <a:gdLst>
              <a:gd name="T0" fmla="*/ 30 w 71"/>
              <a:gd name="T1" fmla="*/ 0 h 63"/>
              <a:gd name="T2" fmla="*/ 30 w 71"/>
              <a:gd name="T3" fmla="*/ 0 h 63"/>
              <a:gd name="T4" fmla="*/ 59 w 71"/>
              <a:gd name="T5" fmla="*/ 23 h 63"/>
              <a:gd name="T6" fmla="*/ 30 w 71"/>
              <a:gd name="T7" fmla="*/ 47 h 63"/>
              <a:gd name="T8" fmla="*/ 25 w 71"/>
              <a:gd name="T9" fmla="*/ 47 h 63"/>
              <a:gd name="T10" fmla="*/ 4 w 71"/>
              <a:gd name="T11" fmla="*/ 55 h 63"/>
              <a:gd name="T12" fmla="*/ 4 w 71"/>
              <a:gd name="T13" fmla="*/ 53 h 63"/>
              <a:gd name="T14" fmla="*/ 11 w 71"/>
              <a:gd name="T15" fmla="*/ 44 h 63"/>
              <a:gd name="T16" fmla="*/ 11 w 71"/>
              <a:gd name="T17" fmla="*/ 42 h 63"/>
              <a:gd name="T18" fmla="*/ 0 w 71"/>
              <a:gd name="T19" fmla="*/ 23 h 63"/>
              <a:gd name="T20" fmla="*/ 30 w 71"/>
              <a:gd name="T21" fmla="*/ 0 h 63"/>
              <a:gd name="T22" fmla="*/ 62 w 71"/>
              <a:gd name="T23" fmla="*/ 53 h 63"/>
              <a:gd name="T24" fmla="*/ 67 w 71"/>
              <a:gd name="T25" fmla="*/ 61 h 63"/>
              <a:gd name="T26" fmla="*/ 67 w 71"/>
              <a:gd name="T27" fmla="*/ 63 h 63"/>
              <a:gd name="T28" fmla="*/ 50 w 71"/>
              <a:gd name="T29" fmla="*/ 56 h 63"/>
              <a:gd name="T30" fmla="*/ 46 w 71"/>
              <a:gd name="T31" fmla="*/ 56 h 63"/>
              <a:gd name="T32" fmla="*/ 30 w 71"/>
              <a:gd name="T33" fmla="*/ 52 h 63"/>
              <a:gd name="T34" fmla="*/ 54 w 71"/>
              <a:gd name="T35" fmla="*/ 44 h 63"/>
              <a:gd name="T36" fmla="*/ 61 w 71"/>
              <a:gd name="T37" fmla="*/ 35 h 63"/>
              <a:gd name="T38" fmla="*/ 64 w 71"/>
              <a:gd name="T39" fmla="*/ 23 h 63"/>
              <a:gd name="T40" fmla="*/ 64 w 71"/>
              <a:gd name="T41" fmla="*/ 22 h 63"/>
              <a:gd name="T42" fmla="*/ 71 w 71"/>
              <a:gd name="T43" fmla="*/ 36 h 63"/>
              <a:gd name="T44" fmla="*/ 62 w 71"/>
              <a:gd name="T45" fmla="*/ 52 h 63"/>
              <a:gd name="T46" fmla="*/ 62 w 71"/>
              <a:gd name="T47"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1" h="63">
                <a:moveTo>
                  <a:pt x="30" y="0"/>
                </a:moveTo>
                <a:cubicBezTo>
                  <a:pt x="30" y="0"/>
                  <a:pt x="30" y="0"/>
                  <a:pt x="30" y="0"/>
                </a:cubicBezTo>
                <a:cubicBezTo>
                  <a:pt x="46" y="0"/>
                  <a:pt x="59" y="10"/>
                  <a:pt x="59" y="23"/>
                </a:cubicBezTo>
                <a:cubicBezTo>
                  <a:pt x="59" y="37"/>
                  <a:pt x="46" y="47"/>
                  <a:pt x="30" y="47"/>
                </a:cubicBezTo>
                <a:cubicBezTo>
                  <a:pt x="28" y="47"/>
                  <a:pt x="27" y="47"/>
                  <a:pt x="25" y="47"/>
                </a:cubicBezTo>
                <a:cubicBezTo>
                  <a:pt x="19" y="53"/>
                  <a:pt x="11" y="55"/>
                  <a:pt x="4" y="55"/>
                </a:cubicBezTo>
                <a:cubicBezTo>
                  <a:pt x="4" y="53"/>
                  <a:pt x="4" y="53"/>
                  <a:pt x="4" y="53"/>
                </a:cubicBezTo>
                <a:cubicBezTo>
                  <a:pt x="8" y="51"/>
                  <a:pt x="11" y="48"/>
                  <a:pt x="11" y="44"/>
                </a:cubicBezTo>
                <a:cubicBezTo>
                  <a:pt x="11" y="43"/>
                  <a:pt x="11" y="43"/>
                  <a:pt x="11" y="42"/>
                </a:cubicBezTo>
                <a:cubicBezTo>
                  <a:pt x="4" y="38"/>
                  <a:pt x="0" y="31"/>
                  <a:pt x="0" y="23"/>
                </a:cubicBezTo>
                <a:cubicBezTo>
                  <a:pt x="0" y="10"/>
                  <a:pt x="13" y="0"/>
                  <a:pt x="30" y="0"/>
                </a:cubicBezTo>
                <a:close/>
                <a:moveTo>
                  <a:pt x="62" y="53"/>
                </a:moveTo>
                <a:cubicBezTo>
                  <a:pt x="62" y="57"/>
                  <a:pt x="64" y="60"/>
                  <a:pt x="67" y="61"/>
                </a:cubicBezTo>
                <a:cubicBezTo>
                  <a:pt x="67" y="63"/>
                  <a:pt x="67" y="63"/>
                  <a:pt x="67" y="63"/>
                </a:cubicBezTo>
                <a:cubicBezTo>
                  <a:pt x="61" y="62"/>
                  <a:pt x="55" y="61"/>
                  <a:pt x="50" y="56"/>
                </a:cubicBezTo>
                <a:cubicBezTo>
                  <a:pt x="48" y="56"/>
                  <a:pt x="47" y="56"/>
                  <a:pt x="46" y="56"/>
                </a:cubicBezTo>
                <a:cubicBezTo>
                  <a:pt x="40" y="56"/>
                  <a:pt x="34" y="55"/>
                  <a:pt x="30" y="52"/>
                </a:cubicBezTo>
                <a:cubicBezTo>
                  <a:pt x="39" y="52"/>
                  <a:pt x="47" y="49"/>
                  <a:pt x="54" y="44"/>
                </a:cubicBezTo>
                <a:cubicBezTo>
                  <a:pt x="57" y="41"/>
                  <a:pt x="59" y="38"/>
                  <a:pt x="61" y="35"/>
                </a:cubicBezTo>
                <a:cubicBezTo>
                  <a:pt x="63" y="31"/>
                  <a:pt x="64" y="27"/>
                  <a:pt x="64" y="23"/>
                </a:cubicBezTo>
                <a:cubicBezTo>
                  <a:pt x="64" y="23"/>
                  <a:pt x="64" y="22"/>
                  <a:pt x="64" y="22"/>
                </a:cubicBezTo>
                <a:cubicBezTo>
                  <a:pt x="68" y="25"/>
                  <a:pt x="71" y="30"/>
                  <a:pt x="71" y="36"/>
                </a:cubicBezTo>
                <a:cubicBezTo>
                  <a:pt x="71" y="42"/>
                  <a:pt x="67" y="48"/>
                  <a:pt x="62" y="52"/>
                </a:cubicBezTo>
                <a:cubicBezTo>
                  <a:pt x="62" y="52"/>
                  <a:pt x="62" y="53"/>
                  <a:pt x="62" y="53"/>
                </a:cubicBezTo>
                <a:close/>
              </a:path>
            </a:pathLst>
          </a:custGeom>
          <a:solidFill>
            <a:srgbClr val="075393"/>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1" name="Freeform 169"/>
          <p:cNvSpPr/>
          <p:nvPr/>
        </p:nvSpPr>
        <p:spPr bwMode="auto">
          <a:xfrm>
            <a:off x="8027354" y="4511011"/>
            <a:ext cx="155392" cy="155392"/>
          </a:xfrm>
          <a:custGeom>
            <a:avLst/>
            <a:gdLst>
              <a:gd name="T0" fmla="*/ 65 w 65"/>
              <a:gd name="T1" fmla="*/ 24 h 65"/>
              <a:gd name="T2" fmla="*/ 41 w 65"/>
              <a:gd name="T3" fmla="*/ 24 h 65"/>
              <a:gd name="T4" fmla="*/ 50 w 65"/>
              <a:gd name="T5" fmla="*/ 15 h 65"/>
              <a:gd name="T6" fmla="*/ 33 w 65"/>
              <a:gd name="T7" fmla="*/ 8 h 65"/>
              <a:gd name="T8" fmla="*/ 16 w 65"/>
              <a:gd name="T9" fmla="*/ 15 h 65"/>
              <a:gd name="T10" fmla="*/ 9 w 65"/>
              <a:gd name="T11" fmla="*/ 32 h 65"/>
              <a:gd name="T12" fmla="*/ 16 w 65"/>
              <a:gd name="T13" fmla="*/ 49 h 65"/>
              <a:gd name="T14" fmla="*/ 33 w 65"/>
              <a:gd name="T15" fmla="*/ 56 h 65"/>
              <a:gd name="T16" fmla="*/ 50 w 65"/>
              <a:gd name="T17" fmla="*/ 49 h 65"/>
              <a:gd name="T18" fmla="*/ 51 w 65"/>
              <a:gd name="T19" fmla="*/ 48 h 65"/>
              <a:gd name="T20" fmla="*/ 57 w 65"/>
              <a:gd name="T21" fmla="*/ 54 h 65"/>
              <a:gd name="T22" fmla="*/ 33 w 65"/>
              <a:gd name="T23" fmla="*/ 65 h 65"/>
              <a:gd name="T24" fmla="*/ 0 w 65"/>
              <a:gd name="T25" fmla="*/ 32 h 65"/>
              <a:gd name="T26" fmla="*/ 33 w 65"/>
              <a:gd name="T27" fmla="*/ 0 h 65"/>
              <a:gd name="T28" fmla="*/ 56 w 65"/>
              <a:gd name="T29" fmla="*/ 9 h 65"/>
              <a:gd name="T30" fmla="*/ 65 w 65"/>
              <a:gd name="T31" fmla="*/ 0 h 65"/>
              <a:gd name="T32" fmla="*/ 65 w 65"/>
              <a:gd name="T33" fmla="*/ 2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65">
                <a:moveTo>
                  <a:pt x="65" y="24"/>
                </a:moveTo>
                <a:cubicBezTo>
                  <a:pt x="41" y="24"/>
                  <a:pt x="41" y="24"/>
                  <a:pt x="41" y="24"/>
                </a:cubicBezTo>
                <a:cubicBezTo>
                  <a:pt x="50" y="15"/>
                  <a:pt x="50" y="15"/>
                  <a:pt x="50" y="15"/>
                </a:cubicBezTo>
                <a:cubicBezTo>
                  <a:pt x="45" y="10"/>
                  <a:pt x="39" y="8"/>
                  <a:pt x="33" y="8"/>
                </a:cubicBezTo>
                <a:cubicBezTo>
                  <a:pt x="26" y="8"/>
                  <a:pt x="20" y="10"/>
                  <a:pt x="16" y="15"/>
                </a:cubicBezTo>
                <a:cubicBezTo>
                  <a:pt x="11" y="20"/>
                  <a:pt x="9" y="26"/>
                  <a:pt x="9" y="32"/>
                </a:cubicBezTo>
                <a:cubicBezTo>
                  <a:pt x="9" y="39"/>
                  <a:pt x="11" y="45"/>
                  <a:pt x="16" y="49"/>
                </a:cubicBezTo>
                <a:cubicBezTo>
                  <a:pt x="20" y="54"/>
                  <a:pt x="26" y="56"/>
                  <a:pt x="33" y="56"/>
                </a:cubicBezTo>
                <a:cubicBezTo>
                  <a:pt x="39" y="56"/>
                  <a:pt x="45" y="54"/>
                  <a:pt x="50" y="49"/>
                </a:cubicBezTo>
                <a:cubicBezTo>
                  <a:pt x="50" y="49"/>
                  <a:pt x="51" y="49"/>
                  <a:pt x="51" y="48"/>
                </a:cubicBezTo>
                <a:cubicBezTo>
                  <a:pt x="57" y="54"/>
                  <a:pt x="57" y="54"/>
                  <a:pt x="57" y="54"/>
                </a:cubicBezTo>
                <a:cubicBezTo>
                  <a:pt x="51" y="60"/>
                  <a:pt x="43" y="65"/>
                  <a:pt x="33" y="65"/>
                </a:cubicBezTo>
                <a:cubicBezTo>
                  <a:pt x="15" y="65"/>
                  <a:pt x="0" y="50"/>
                  <a:pt x="0" y="32"/>
                </a:cubicBezTo>
                <a:cubicBezTo>
                  <a:pt x="0" y="14"/>
                  <a:pt x="15" y="0"/>
                  <a:pt x="33" y="0"/>
                </a:cubicBezTo>
                <a:cubicBezTo>
                  <a:pt x="42" y="0"/>
                  <a:pt x="50" y="4"/>
                  <a:pt x="56" y="9"/>
                </a:cubicBezTo>
                <a:cubicBezTo>
                  <a:pt x="65" y="0"/>
                  <a:pt x="65" y="0"/>
                  <a:pt x="65" y="0"/>
                </a:cubicBezTo>
                <a:lnTo>
                  <a:pt x="65" y="24"/>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2" name="Freeform 171"/>
          <p:cNvSpPr>
            <a:spLocks noEditPoints="1"/>
          </p:cNvSpPr>
          <p:nvPr/>
        </p:nvSpPr>
        <p:spPr bwMode="auto">
          <a:xfrm>
            <a:off x="8594677" y="2637523"/>
            <a:ext cx="129004" cy="127537"/>
          </a:xfrm>
          <a:custGeom>
            <a:avLst/>
            <a:gdLst>
              <a:gd name="T0" fmla="*/ 27 w 54"/>
              <a:gd name="T1" fmla="*/ 0 h 53"/>
              <a:gd name="T2" fmla="*/ 0 w 54"/>
              <a:gd name="T3" fmla="*/ 26 h 53"/>
              <a:gd name="T4" fmla="*/ 27 w 54"/>
              <a:gd name="T5" fmla="*/ 53 h 53"/>
              <a:gd name="T6" fmla="*/ 54 w 54"/>
              <a:gd name="T7" fmla="*/ 26 h 53"/>
              <a:gd name="T8" fmla="*/ 27 w 54"/>
              <a:gd name="T9" fmla="*/ 0 h 53"/>
              <a:gd name="T10" fmla="*/ 16 w 54"/>
              <a:gd name="T11" fmla="*/ 43 h 53"/>
              <a:gd name="T12" fmla="*/ 17 w 54"/>
              <a:gd name="T13" fmla="*/ 38 h 53"/>
              <a:gd name="T14" fmla="*/ 7 w 54"/>
              <a:gd name="T15" fmla="*/ 24 h 53"/>
              <a:gd name="T16" fmla="*/ 13 w 54"/>
              <a:gd name="T17" fmla="*/ 12 h 53"/>
              <a:gd name="T18" fmla="*/ 27 w 54"/>
              <a:gd name="T19" fmla="*/ 6 h 53"/>
              <a:gd name="T20" fmla="*/ 41 w 54"/>
              <a:gd name="T21" fmla="*/ 12 h 53"/>
              <a:gd name="T22" fmla="*/ 47 w 54"/>
              <a:gd name="T23" fmla="*/ 24 h 53"/>
              <a:gd name="T24" fmla="*/ 37 w 54"/>
              <a:gd name="T25" fmla="*/ 38 h 53"/>
              <a:gd name="T26" fmla="*/ 38 w 54"/>
              <a:gd name="T27" fmla="*/ 43 h 53"/>
              <a:gd name="T28" fmla="*/ 27 w 54"/>
              <a:gd name="T29" fmla="*/ 46 h 53"/>
              <a:gd name="T30" fmla="*/ 16 w 54"/>
              <a:gd name="T31" fmla="*/ 43 h 53"/>
              <a:gd name="T32" fmla="*/ 29 w 54"/>
              <a:gd name="T33" fmla="*/ 33 h 53"/>
              <a:gd name="T34" fmla="*/ 30 w 54"/>
              <a:gd name="T35" fmla="*/ 35 h 53"/>
              <a:gd name="T36" fmla="*/ 30 w 54"/>
              <a:gd name="T37" fmla="*/ 38 h 53"/>
              <a:gd name="T38" fmla="*/ 28 w 54"/>
              <a:gd name="T39" fmla="*/ 40 h 53"/>
              <a:gd name="T40" fmla="*/ 25 w 54"/>
              <a:gd name="T41" fmla="*/ 40 h 53"/>
              <a:gd name="T42" fmla="*/ 23 w 54"/>
              <a:gd name="T43" fmla="*/ 38 h 53"/>
              <a:gd name="T44" fmla="*/ 23 w 54"/>
              <a:gd name="T45" fmla="*/ 35 h 53"/>
              <a:gd name="T46" fmla="*/ 25 w 54"/>
              <a:gd name="T47" fmla="*/ 33 h 53"/>
              <a:gd name="T48" fmla="*/ 26 w 54"/>
              <a:gd name="T49" fmla="*/ 10 h 53"/>
              <a:gd name="T50" fmla="*/ 28 w 54"/>
              <a:gd name="T51" fmla="*/ 10 h 53"/>
              <a:gd name="T52" fmla="*/ 29 w 54"/>
              <a:gd name="T53" fmla="*/ 3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4" h="53">
                <a:moveTo>
                  <a:pt x="27" y="0"/>
                </a:moveTo>
                <a:cubicBezTo>
                  <a:pt x="12" y="0"/>
                  <a:pt x="0" y="12"/>
                  <a:pt x="0" y="26"/>
                </a:cubicBezTo>
                <a:cubicBezTo>
                  <a:pt x="0" y="41"/>
                  <a:pt x="12" y="53"/>
                  <a:pt x="27" y="53"/>
                </a:cubicBezTo>
                <a:cubicBezTo>
                  <a:pt x="42" y="53"/>
                  <a:pt x="54" y="41"/>
                  <a:pt x="54" y="26"/>
                </a:cubicBezTo>
                <a:cubicBezTo>
                  <a:pt x="54" y="12"/>
                  <a:pt x="42" y="0"/>
                  <a:pt x="27" y="0"/>
                </a:cubicBezTo>
                <a:close/>
                <a:moveTo>
                  <a:pt x="16" y="43"/>
                </a:moveTo>
                <a:cubicBezTo>
                  <a:pt x="16" y="42"/>
                  <a:pt x="17" y="40"/>
                  <a:pt x="17" y="38"/>
                </a:cubicBezTo>
                <a:cubicBezTo>
                  <a:pt x="17" y="32"/>
                  <a:pt x="13" y="26"/>
                  <a:pt x="7" y="24"/>
                </a:cubicBezTo>
                <a:cubicBezTo>
                  <a:pt x="7" y="20"/>
                  <a:pt x="9" y="15"/>
                  <a:pt x="13" y="12"/>
                </a:cubicBezTo>
                <a:cubicBezTo>
                  <a:pt x="16" y="8"/>
                  <a:pt x="21" y="6"/>
                  <a:pt x="27" y="6"/>
                </a:cubicBezTo>
                <a:cubicBezTo>
                  <a:pt x="32" y="6"/>
                  <a:pt x="37" y="8"/>
                  <a:pt x="41" y="12"/>
                </a:cubicBezTo>
                <a:cubicBezTo>
                  <a:pt x="44" y="15"/>
                  <a:pt x="46" y="20"/>
                  <a:pt x="47" y="24"/>
                </a:cubicBezTo>
                <a:cubicBezTo>
                  <a:pt x="41" y="26"/>
                  <a:pt x="37" y="32"/>
                  <a:pt x="37" y="38"/>
                </a:cubicBezTo>
                <a:cubicBezTo>
                  <a:pt x="37" y="40"/>
                  <a:pt x="37" y="42"/>
                  <a:pt x="38" y="43"/>
                </a:cubicBezTo>
                <a:cubicBezTo>
                  <a:pt x="35" y="45"/>
                  <a:pt x="31" y="46"/>
                  <a:pt x="27" y="46"/>
                </a:cubicBezTo>
                <a:cubicBezTo>
                  <a:pt x="23" y="46"/>
                  <a:pt x="19" y="45"/>
                  <a:pt x="16" y="43"/>
                </a:cubicBezTo>
                <a:close/>
                <a:moveTo>
                  <a:pt x="29" y="33"/>
                </a:moveTo>
                <a:cubicBezTo>
                  <a:pt x="30" y="33"/>
                  <a:pt x="30" y="34"/>
                  <a:pt x="30" y="35"/>
                </a:cubicBezTo>
                <a:cubicBezTo>
                  <a:pt x="30" y="38"/>
                  <a:pt x="30" y="38"/>
                  <a:pt x="30" y="38"/>
                </a:cubicBezTo>
                <a:cubicBezTo>
                  <a:pt x="30" y="39"/>
                  <a:pt x="29" y="40"/>
                  <a:pt x="28" y="40"/>
                </a:cubicBezTo>
                <a:cubicBezTo>
                  <a:pt x="25" y="40"/>
                  <a:pt x="25" y="40"/>
                  <a:pt x="25" y="40"/>
                </a:cubicBezTo>
                <a:cubicBezTo>
                  <a:pt x="24" y="40"/>
                  <a:pt x="23" y="39"/>
                  <a:pt x="23" y="38"/>
                </a:cubicBezTo>
                <a:cubicBezTo>
                  <a:pt x="23" y="35"/>
                  <a:pt x="23" y="35"/>
                  <a:pt x="23" y="35"/>
                </a:cubicBezTo>
                <a:cubicBezTo>
                  <a:pt x="23" y="34"/>
                  <a:pt x="24" y="33"/>
                  <a:pt x="25" y="33"/>
                </a:cubicBezTo>
                <a:cubicBezTo>
                  <a:pt x="26" y="10"/>
                  <a:pt x="26" y="10"/>
                  <a:pt x="26" y="10"/>
                </a:cubicBezTo>
                <a:cubicBezTo>
                  <a:pt x="28" y="10"/>
                  <a:pt x="28" y="10"/>
                  <a:pt x="28" y="10"/>
                </a:cubicBezTo>
                <a:lnTo>
                  <a:pt x="29" y="33"/>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3" name="Freeform 174"/>
          <p:cNvSpPr>
            <a:spLocks noEditPoints="1"/>
          </p:cNvSpPr>
          <p:nvPr/>
        </p:nvSpPr>
        <p:spPr bwMode="auto">
          <a:xfrm>
            <a:off x="7684321" y="4371744"/>
            <a:ext cx="150993" cy="149528"/>
          </a:xfrm>
          <a:custGeom>
            <a:avLst/>
            <a:gdLst>
              <a:gd name="T0" fmla="*/ 32 w 63"/>
              <a:gd name="T1" fmla="*/ 62 h 62"/>
              <a:gd name="T2" fmla="*/ 0 w 63"/>
              <a:gd name="T3" fmla="*/ 31 h 62"/>
              <a:gd name="T4" fmla="*/ 32 w 63"/>
              <a:gd name="T5" fmla="*/ 0 h 62"/>
              <a:gd name="T6" fmla="*/ 63 w 63"/>
              <a:gd name="T7" fmla="*/ 31 h 62"/>
              <a:gd name="T8" fmla="*/ 32 w 63"/>
              <a:gd name="T9" fmla="*/ 62 h 62"/>
              <a:gd name="T10" fmla="*/ 58 w 63"/>
              <a:gd name="T11" fmla="*/ 36 h 62"/>
              <a:gd name="T12" fmla="*/ 41 w 63"/>
              <a:gd name="T13" fmla="*/ 34 h 62"/>
              <a:gd name="T14" fmla="*/ 46 w 63"/>
              <a:gd name="T15" fmla="*/ 53 h 62"/>
              <a:gd name="T16" fmla="*/ 58 w 63"/>
              <a:gd name="T17" fmla="*/ 36 h 62"/>
              <a:gd name="T18" fmla="*/ 42 w 63"/>
              <a:gd name="T19" fmla="*/ 56 h 62"/>
              <a:gd name="T20" fmla="*/ 36 w 63"/>
              <a:gd name="T21" fmla="*/ 36 h 62"/>
              <a:gd name="T22" fmla="*/ 36 w 63"/>
              <a:gd name="T23" fmla="*/ 36 h 62"/>
              <a:gd name="T24" fmla="*/ 15 w 63"/>
              <a:gd name="T25" fmla="*/ 52 h 62"/>
              <a:gd name="T26" fmla="*/ 32 w 63"/>
              <a:gd name="T27" fmla="*/ 58 h 62"/>
              <a:gd name="T28" fmla="*/ 42 w 63"/>
              <a:gd name="T29" fmla="*/ 56 h 62"/>
              <a:gd name="T30" fmla="*/ 12 w 63"/>
              <a:gd name="T31" fmla="*/ 49 h 62"/>
              <a:gd name="T32" fmla="*/ 33 w 63"/>
              <a:gd name="T33" fmla="*/ 32 h 62"/>
              <a:gd name="T34" fmla="*/ 34 w 63"/>
              <a:gd name="T35" fmla="*/ 31 h 62"/>
              <a:gd name="T36" fmla="*/ 32 w 63"/>
              <a:gd name="T37" fmla="*/ 27 h 62"/>
              <a:gd name="T38" fmla="*/ 5 w 63"/>
              <a:gd name="T39" fmla="*/ 31 h 62"/>
              <a:gd name="T40" fmla="*/ 5 w 63"/>
              <a:gd name="T41" fmla="*/ 31 h 62"/>
              <a:gd name="T42" fmla="*/ 12 w 63"/>
              <a:gd name="T43" fmla="*/ 49 h 62"/>
              <a:gd name="T44" fmla="*/ 5 w 63"/>
              <a:gd name="T45" fmla="*/ 26 h 62"/>
              <a:gd name="T46" fmla="*/ 30 w 63"/>
              <a:gd name="T47" fmla="*/ 23 h 62"/>
              <a:gd name="T48" fmla="*/ 20 w 63"/>
              <a:gd name="T49" fmla="*/ 7 h 62"/>
              <a:gd name="T50" fmla="*/ 5 w 63"/>
              <a:gd name="T51" fmla="*/ 26 h 62"/>
              <a:gd name="T52" fmla="*/ 25 w 63"/>
              <a:gd name="T53" fmla="*/ 6 h 62"/>
              <a:gd name="T54" fmla="*/ 35 w 63"/>
              <a:gd name="T55" fmla="*/ 21 h 62"/>
              <a:gd name="T56" fmla="*/ 49 w 63"/>
              <a:gd name="T57" fmla="*/ 12 h 62"/>
              <a:gd name="T58" fmla="*/ 32 w 63"/>
              <a:gd name="T59" fmla="*/ 5 h 62"/>
              <a:gd name="T60" fmla="*/ 25 w 63"/>
              <a:gd name="T61" fmla="*/ 6 h 62"/>
              <a:gd name="T62" fmla="*/ 52 w 63"/>
              <a:gd name="T63" fmla="*/ 15 h 62"/>
              <a:gd name="T64" fmla="*/ 37 w 63"/>
              <a:gd name="T65" fmla="*/ 25 h 62"/>
              <a:gd name="T66" fmla="*/ 39 w 63"/>
              <a:gd name="T67" fmla="*/ 29 h 62"/>
              <a:gd name="T68" fmla="*/ 40 w 63"/>
              <a:gd name="T69" fmla="*/ 30 h 62"/>
              <a:gd name="T70" fmla="*/ 58 w 63"/>
              <a:gd name="T71" fmla="*/ 31 h 62"/>
              <a:gd name="T72" fmla="*/ 52 w 63"/>
              <a:gd name="T73" fmla="*/ 15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3" h="62">
                <a:moveTo>
                  <a:pt x="32" y="62"/>
                </a:moveTo>
                <a:cubicBezTo>
                  <a:pt x="14" y="62"/>
                  <a:pt x="0" y="49"/>
                  <a:pt x="0" y="31"/>
                </a:cubicBezTo>
                <a:cubicBezTo>
                  <a:pt x="0" y="14"/>
                  <a:pt x="14" y="0"/>
                  <a:pt x="32" y="0"/>
                </a:cubicBezTo>
                <a:cubicBezTo>
                  <a:pt x="49" y="0"/>
                  <a:pt x="63" y="14"/>
                  <a:pt x="63" y="31"/>
                </a:cubicBezTo>
                <a:cubicBezTo>
                  <a:pt x="63" y="49"/>
                  <a:pt x="49" y="62"/>
                  <a:pt x="32" y="62"/>
                </a:cubicBezTo>
                <a:close/>
                <a:moveTo>
                  <a:pt x="58" y="36"/>
                </a:moveTo>
                <a:cubicBezTo>
                  <a:pt x="57" y="35"/>
                  <a:pt x="50" y="33"/>
                  <a:pt x="41" y="34"/>
                </a:cubicBezTo>
                <a:cubicBezTo>
                  <a:pt x="45" y="44"/>
                  <a:pt x="46" y="52"/>
                  <a:pt x="46" y="53"/>
                </a:cubicBezTo>
                <a:cubicBezTo>
                  <a:pt x="52" y="49"/>
                  <a:pt x="57" y="43"/>
                  <a:pt x="58" y="36"/>
                </a:cubicBezTo>
                <a:close/>
                <a:moveTo>
                  <a:pt x="42" y="56"/>
                </a:moveTo>
                <a:cubicBezTo>
                  <a:pt x="41" y="54"/>
                  <a:pt x="40" y="45"/>
                  <a:pt x="36" y="36"/>
                </a:cubicBezTo>
                <a:cubicBezTo>
                  <a:pt x="36" y="36"/>
                  <a:pt x="36" y="36"/>
                  <a:pt x="36" y="36"/>
                </a:cubicBezTo>
                <a:cubicBezTo>
                  <a:pt x="21" y="41"/>
                  <a:pt x="16" y="51"/>
                  <a:pt x="15" y="52"/>
                </a:cubicBezTo>
                <a:cubicBezTo>
                  <a:pt x="20" y="56"/>
                  <a:pt x="25" y="58"/>
                  <a:pt x="32" y="58"/>
                </a:cubicBezTo>
                <a:cubicBezTo>
                  <a:pt x="35" y="58"/>
                  <a:pt x="39" y="57"/>
                  <a:pt x="42" y="56"/>
                </a:cubicBezTo>
                <a:close/>
                <a:moveTo>
                  <a:pt x="12" y="49"/>
                </a:moveTo>
                <a:cubicBezTo>
                  <a:pt x="12" y="48"/>
                  <a:pt x="20" y="36"/>
                  <a:pt x="33" y="32"/>
                </a:cubicBezTo>
                <a:cubicBezTo>
                  <a:pt x="34" y="32"/>
                  <a:pt x="34" y="31"/>
                  <a:pt x="34" y="31"/>
                </a:cubicBezTo>
                <a:cubicBezTo>
                  <a:pt x="34" y="30"/>
                  <a:pt x="33" y="28"/>
                  <a:pt x="32" y="27"/>
                </a:cubicBezTo>
                <a:cubicBezTo>
                  <a:pt x="19" y="31"/>
                  <a:pt x="6" y="31"/>
                  <a:pt x="5" y="31"/>
                </a:cubicBezTo>
                <a:cubicBezTo>
                  <a:pt x="5" y="31"/>
                  <a:pt x="5" y="31"/>
                  <a:pt x="5" y="31"/>
                </a:cubicBezTo>
                <a:cubicBezTo>
                  <a:pt x="5" y="38"/>
                  <a:pt x="8" y="44"/>
                  <a:pt x="12" y="49"/>
                </a:cubicBezTo>
                <a:close/>
                <a:moveTo>
                  <a:pt x="5" y="26"/>
                </a:moveTo>
                <a:cubicBezTo>
                  <a:pt x="7" y="26"/>
                  <a:pt x="18" y="26"/>
                  <a:pt x="30" y="23"/>
                </a:cubicBezTo>
                <a:cubicBezTo>
                  <a:pt x="26" y="15"/>
                  <a:pt x="21" y="8"/>
                  <a:pt x="20" y="7"/>
                </a:cubicBezTo>
                <a:cubicBezTo>
                  <a:pt x="13" y="11"/>
                  <a:pt x="7" y="18"/>
                  <a:pt x="5" y="26"/>
                </a:cubicBezTo>
                <a:close/>
                <a:moveTo>
                  <a:pt x="25" y="6"/>
                </a:moveTo>
                <a:cubicBezTo>
                  <a:pt x="26" y="7"/>
                  <a:pt x="31" y="13"/>
                  <a:pt x="35" y="21"/>
                </a:cubicBezTo>
                <a:cubicBezTo>
                  <a:pt x="45" y="18"/>
                  <a:pt x="49" y="12"/>
                  <a:pt x="49" y="12"/>
                </a:cubicBezTo>
                <a:cubicBezTo>
                  <a:pt x="44" y="7"/>
                  <a:pt x="38" y="5"/>
                  <a:pt x="32" y="5"/>
                </a:cubicBezTo>
                <a:cubicBezTo>
                  <a:pt x="29" y="5"/>
                  <a:pt x="27" y="5"/>
                  <a:pt x="25" y="6"/>
                </a:cubicBezTo>
                <a:close/>
                <a:moveTo>
                  <a:pt x="52" y="15"/>
                </a:moveTo>
                <a:cubicBezTo>
                  <a:pt x="52" y="15"/>
                  <a:pt x="47" y="21"/>
                  <a:pt x="37" y="25"/>
                </a:cubicBezTo>
                <a:cubicBezTo>
                  <a:pt x="38" y="26"/>
                  <a:pt x="38" y="28"/>
                  <a:pt x="39" y="29"/>
                </a:cubicBezTo>
                <a:cubicBezTo>
                  <a:pt x="39" y="29"/>
                  <a:pt x="39" y="30"/>
                  <a:pt x="40" y="30"/>
                </a:cubicBezTo>
                <a:cubicBezTo>
                  <a:pt x="48" y="29"/>
                  <a:pt x="57" y="31"/>
                  <a:pt x="58" y="31"/>
                </a:cubicBezTo>
                <a:cubicBezTo>
                  <a:pt x="58" y="25"/>
                  <a:pt x="56" y="19"/>
                  <a:pt x="52" y="15"/>
                </a:cubicBezTo>
                <a:close/>
              </a:path>
            </a:pathLst>
          </a:custGeom>
          <a:solidFill>
            <a:srgbClr val="4A66AC">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4" name="Freeform 175"/>
          <p:cNvSpPr>
            <a:spLocks noEditPoints="1"/>
          </p:cNvSpPr>
          <p:nvPr/>
        </p:nvSpPr>
        <p:spPr bwMode="auto">
          <a:xfrm>
            <a:off x="7635944" y="5167758"/>
            <a:ext cx="155392" cy="136333"/>
          </a:xfrm>
          <a:custGeom>
            <a:avLst/>
            <a:gdLst>
              <a:gd name="T0" fmla="*/ 65 w 65"/>
              <a:gd name="T1" fmla="*/ 19 h 57"/>
              <a:gd name="T2" fmla="*/ 47 w 65"/>
              <a:gd name="T3" fmla="*/ 0 h 57"/>
              <a:gd name="T4" fmla="*/ 32 w 65"/>
              <a:gd name="T5" fmla="*/ 6 h 57"/>
              <a:gd name="T6" fmla="*/ 18 w 65"/>
              <a:gd name="T7" fmla="*/ 0 h 57"/>
              <a:gd name="T8" fmla="*/ 0 w 65"/>
              <a:gd name="T9" fmla="*/ 19 h 57"/>
              <a:gd name="T10" fmla="*/ 6 w 65"/>
              <a:gd name="T11" fmla="*/ 33 h 57"/>
              <a:gd name="T12" fmla="*/ 6 w 65"/>
              <a:gd name="T13" fmla="*/ 33 h 57"/>
              <a:gd name="T14" fmla="*/ 26 w 65"/>
              <a:gd name="T15" fmla="*/ 53 h 57"/>
              <a:gd name="T16" fmla="*/ 32 w 65"/>
              <a:gd name="T17" fmla="*/ 57 h 57"/>
              <a:gd name="T18" fmla="*/ 39 w 65"/>
              <a:gd name="T19" fmla="*/ 53 h 57"/>
              <a:gd name="T20" fmla="*/ 59 w 65"/>
              <a:gd name="T21" fmla="*/ 33 h 57"/>
              <a:gd name="T22" fmla="*/ 59 w 65"/>
              <a:gd name="T23" fmla="*/ 33 h 57"/>
              <a:gd name="T24" fmla="*/ 65 w 65"/>
              <a:gd name="T25" fmla="*/ 19 h 57"/>
              <a:gd name="T26" fmla="*/ 54 w 65"/>
              <a:gd name="T27" fmla="*/ 27 h 57"/>
              <a:gd name="T28" fmla="*/ 33 w 65"/>
              <a:gd name="T29" fmla="*/ 47 h 57"/>
              <a:gd name="T30" fmla="*/ 32 w 65"/>
              <a:gd name="T31" fmla="*/ 48 h 57"/>
              <a:gd name="T32" fmla="*/ 32 w 65"/>
              <a:gd name="T33" fmla="*/ 47 h 57"/>
              <a:gd name="T34" fmla="*/ 11 w 65"/>
              <a:gd name="T35" fmla="*/ 27 h 57"/>
              <a:gd name="T36" fmla="*/ 8 w 65"/>
              <a:gd name="T37" fmla="*/ 19 h 57"/>
              <a:gd name="T38" fmla="*/ 18 w 65"/>
              <a:gd name="T39" fmla="*/ 8 h 57"/>
              <a:gd name="T40" fmla="*/ 26 w 65"/>
              <a:gd name="T41" fmla="*/ 11 h 57"/>
              <a:gd name="T42" fmla="*/ 32 w 65"/>
              <a:gd name="T43" fmla="*/ 18 h 57"/>
              <a:gd name="T44" fmla="*/ 39 w 65"/>
              <a:gd name="T45" fmla="*/ 11 h 57"/>
              <a:gd name="T46" fmla="*/ 47 w 65"/>
              <a:gd name="T47" fmla="*/ 8 h 57"/>
              <a:gd name="T48" fmla="*/ 57 w 65"/>
              <a:gd name="T49" fmla="*/ 19 h 57"/>
              <a:gd name="T50" fmla="*/ 54 w 65"/>
              <a:gd name="T51" fmla="*/ 2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57">
                <a:moveTo>
                  <a:pt x="65" y="19"/>
                </a:moveTo>
                <a:cubicBezTo>
                  <a:pt x="65" y="8"/>
                  <a:pt x="57" y="0"/>
                  <a:pt x="47" y="0"/>
                </a:cubicBezTo>
                <a:cubicBezTo>
                  <a:pt x="41" y="0"/>
                  <a:pt x="36" y="2"/>
                  <a:pt x="32" y="6"/>
                </a:cubicBezTo>
                <a:cubicBezTo>
                  <a:pt x="29" y="2"/>
                  <a:pt x="24" y="0"/>
                  <a:pt x="18" y="0"/>
                </a:cubicBezTo>
                <a:cubicBezTo>
                  <a:pt x="8" y="0"/>
                  <a:pt x="0" y="8"/>
                  <a:pt x="0" y="19"/>
                </a:cubicBezTo>
                <a:cubicBezTo>
                  <a:pt x="0" y="24"/>
                  <a:pt x="2" y="29"/>
                  <a:pt x="6" y="33"/>
                </a:cubicBezTo>
                <a:cubicBezTo>
                  <a:pt x="6" y="33"/>
                  <a:pt x="6" y="33"/>
                  <a:pt x="6" y="33"/>
                </a:cubicBezTo>
                <a:cubicBezTo>
                  <a:pt x="26" y="53"/>
                  <a:pt x="26" y="53"/>
                  <a:pt x="26" y="53"/>
                </a:cubicBezTo>
                <a:cubicBezTo>
                  <a:pt x="28" y="55"/>
                  <a:pt x="30" y="57"/>
                  <a:pt x="32" y="57"/>
                </a:cubicBezTo>
                <a:cubicBezTo>
                  <a:pt x="35" y="57"/>
                  <a:pt x="37" y="55"/>
                  <a:pt x="39" y="53"/>
                </a:cubicBezTo>
                <a:cubicBezTo>
                  <a:pt x="59" y="33"/>
                  <a:pt x="59" y="33"/>
                  <a:pt x="59" y="33"/>
                </a:cubicBezTo>
                <a:cubicBezTo>
                  <a:pt x="59" y="33"/>
                  <a:pt x="59" y="33"/>
                  <a:pt x="59" y="33"/>
                </a:cubicBezTo>
                <a:cubicBezTo>
                  <a:pt x="63" y="29"/>
                  <a:pt x="65" y="24"/>
                  <a:pt x="65" y="19"/>
                </a:cubicBezTo>
                <a:close/>
                <a:moveTo>
                  <a:pt x="54" y="27"/>
                </a:moveTo>
                <a:cubicBezTo>
                  <a:pt x="33" y="47"/>
                  <a:pt x="33" y="47"/>
                  <a:pt x="33" y="47"/>
                </a:cubicBezTo>
                <a:cubicBezTo>
                  <a:pt x="33" y="47"/>
                  <a:pt x="33" y="48"/>
                  <a:pt x="32" y="48"/>
                </a:cubicBezTo>
                <a:cubicBezTo>
                  <a:pt x="32" y="48"/>
                  <a:pt x="32" y="47"/>
                  <a:pt x="32" y="47"/>
                </a:cubicBezTo>
                <a:cubicBezTo>
                  <a:pt x="11" y="27"/>
                  <a:pt x="11" y="27"/>
                  <a:pt x="11" y="27"/>
                </a:cubicBezTo>
                <a:cubicBezTo>
                  <a:pt x="9" y="24"/>
                  <a:pt x="8" y="22"/>
                  <a:pt x="8" y="19"/>
                </a:cubicBezTo>
                <a:cubicBezTo>
                  <a:pt x="8" y="13"/>
                  <a:pt x="13" y="8"/>
                  <a:pt x="18" y="8"/>
                </a:cubicBezTo>
                <a:cubicBezTo>
                  <a:pt x="22" y="8"/>
                  <a:pt x="24" y="9"/>
                  <a:pt x="26" y="11"/>
                </a:cubicBezTo>
                <a:cubicBezTo>
                  <a:pt x="32" y="18"/>
                  <a:pt x="32" y="18"/>
                  <a:pt x="32" y="18"/>
                </a:cubicBezTo>
                <a:cubicBezTo>
                  <a:pt x="39" y="11"/>
                  <a:pt x="39" y="11"/>
                  <a:pt x="39" y="11"/>
                </a:cubicBezTo>
                <a:cubicBezTo>
                  <a:pt x="41" y="9"/>
                  <a:pt x="43" y="8"/>
                  <a:pt x="47" y="8"/>
                </a:cubicBezTo>
                <a:cubicBezTo>
                  <a:pt x="52" y="8"/>
                  <a:pt x="57" y="13"/>
                  <a:pt x="57" y="19"/>
                </a:cubicBezTo>
                <a:cubicBezTo>
                  <a:pt x="57" y="22"/>
                  <a:pt x="56" y="24"/>
                  <a:pt x="54" y="27"/>
                </a:cubicBezTo>
                <a:close/>
              </a:path>
            </a:pathLst>
          </a:custGeom>
          <a:solidFill>
            <a:srgbClr val="075393"/>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5" name="Freeform 177"/>
          <p:cNvSpPr>
            <a:spLocks noEditPoints="1"/>
          </p:cNvSpPr>
          <p:nvPr/>
        </p:nvSpPr>
        <p:spPr bwMode="auto">
          <a:xfrm>
            <a:off x="7861700" y="5478539"/>
            <a:ext cx="112878" cy="115809"/>
          </a:xfrm>
          <a:custGeom>
            <a:avLst/>
            <a:gdLst>
              <a:gd name="T0" fmla="*/ 43 w 47"/>
              <a:gd name="T1" fmla="*/ 29 h 48"/>
              <a:gd name="T2" fmla="*/ 47 w 47"/>
              <a:gd name="T3" fmla="*/ 16 h 48"/>
              <a:gd name="T4" fmla="*/ 42 w 47"/>
              <a:gd name="T5" fmla="*/ 8 h 48"/>
              <a:gd name="T6" fmla="*/ 37 w 47"/>
              <a:gd name="T7" fmla="*/ 9 h 48"/>
              <a:gd name="T8" fmla="*/ 28 w 47"/>
              <a:gd name="T9" fmla="*/ 0 h 48"/>
              <a:gd name="T10" fmla="*/ 19 w 47"/>
              <a:gd name="T11" fmla="*/ 0 h 48"/>
              <a:gd name="T12" fmla="*/ 18 w 47"/>
              <a:gd name="T13" fmla="*/ 5 h 48"/>
              <a:gd name="T14" fmla="*/ 5 w 47"/>
              <a:gd name="T15" fmla="*/ 8 h 48"/>
              <a:gd name="T16" fmla="*/ 0 w 47"/>
              <a:gd name="T17" fmla="*/ 16 h 48"/>
              <a:gd name="T18" fmla="*/ 4 w 47"/>
              <a:gd name="T19" fmla="*/ 20 h 48"/>
              <a:gd name="T20" fmla="*/ 0 w 47"/>
              <a:gd name="T21" fmla="*/ 32 h 48"/>
              <a:gd name="T22" fmla="*/ 5 w 47"/>
              <a:gd name="T23" fmla="*/ 40 h 48"/>
              <a:gd name="T24" fmla="*/ 10 w 47"/>
              <a:gd name="T25" fmla="*/ 39 h 48"/>
              <a:gd name="T26" fmla="*/ 19 w 47"/>
              <a:gd name="T27" fmla="*/ 48 h 48"/>
              <a:gd name="T28" fmla="*/ 28 w 47"/>
              <a:gd name="T29" fmla="*/ 48 h 48"/>
              <a:gd name="T30" fmla="*/ 29 w 47"/>
              <a:gd name="T31" fmla="*/ 44 h 48"/>
              <a:gd name="T32" fmla="*/ 42 w 47"/>
              <a:gd name="T33" fmla="*/ 40 h 48"/>
              <a:gd name="T34" fmla="*/ 47 w 47"/>
              <a:gd name="T35" fmla="*/ 32 h 48"/>
              <a:gd name="T36" fmla="*/ 43 w 47"/>
              <a:gd name="T37" fmla="*/ 29 h 48"/>
              <a:gd name="T38" fmla="*/ 23 w 47"/>
              <a:gd name="T39" fmla="*/ 34 h 48"/>
              <a:gd name="T40" fmla="*/ 14 w 47"/>
              <a:gd name="T41" fmla="*/ 24 h 48"/>
              <a:gd name="T42" fmla="*/ 23 w 47"/>
              <a:gd name="T43" fmla="*/ 14 h 48"/>
              <a:gd name="T44" fmla="*/ 33 w 47"/>
              <a:gd name="T45" fmla="*/ 24 h 48"/>
              <a:gd name="T46" fmla="*/ 23 w 47"/>
              <a:gd name="T47"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 h="48">
                <a:moveTo>
                  <a:pt x="43" y="29"/>
                </a:moveTo>
                <a:cubicBezTo>
                  <a:pt x="41" y="24"/>
                  <a:pt x="42" y="19"/>
                  <a:pt x="47" y="16"/>
                </a:cubicBezTo>
                <a:cubicBezTo>
                  <a:pt x="42" y="8"/>
                  <a:pt x="42" y="8"/>
                  <a:pt x="42" y="8"/>
                </a:cubicBezTo>
                <a:cubicBezTo>
                  <a:pt x="41" y="9"/>
                  <a:pt x="39" y="9"/>
                  <a:pt x="37" y="9"/>
                </a:cubicBezTo>
                <a:cubicBezTo>
                  <a:pt x="32" y="9"/>
                  <a:pt x="28" y="5"/>
                  <a:pt x="28" y="0"/>
                </a:cubicBezTo>
                <a:cubicBezTo>
                  <a:pt x="19" y="0"/>
                  <a:pt x="19" y="0"/>
                  <a:pt x="19" y="0"/>
                </a:cubicBezTo>
                <a:cubicBezTo>
                  <a:pt x="19" y="2"/>
                  <a:pt x="18" y="3"/>
                  <a:pt x="18" y="5"/>
                </a:cubicBezTo>
                <a:cubicBezTo>
                  <a:pt x="15" y="9"/>
                  <a:pt x="9" y="11"/>
                  <a:pt x="5" y="8"/>
                </a:cubicBezTo>
                <a:cubicBezTo>
                  <a:pt x="0" y="16"/>
                  <a:pt x="0" y="16"/>
                  <a:pt x="0" y="16"/>
                </a:cubicBezTo>
                <a:cubicBezTo>
                  <a:pt x="2" y="17"/>
                  <a:pt x="3" y="18"/>
                  <a:pt x="4" y="20"/>
                </a:cubicBezTo>
                <a:cubicBezTo>
                  <a:pt x="6" y="24"/>
                  <a:pt x="5" y="30"/>
                  <a:pt x="0" y="32"/>
                </a:cubicBezTo>
                <a:cubicBezTo>
                  <a:pt x="5" y="40"/>
                  <a:pt x="5" y="40"/>
                  <a:pt x="5" y="40"/>
                </a:cubicBezTo>
                <a:cubicBezTo>
                  <a:pt x="6" y="40"/>
                  <a:pt x="8" y="39"/>
                  <a:pt x="10" y="39"/>
                </a:cubicBezTo>
                <a:cubicBezTo>
                  <a:pt x="15" y="39"/>
                  <a:pt x="19" y="43"/>
                  <a:pt x="19" y="48"/>
                </a:cubicBezTo>
                <a:cubicBezTo>
                  <a:pt x="28" y="48"/>
                  <a:pt x="28" y="48"/>
                  <a:pt x="28" y="48"/>
                </a:cubicBezTo>
                <a:cubicBezTo>
                  <a:pt x="28" y="47"/>
                  <a:pt x="29" y="45"/>
                  <a:pt x="29" y="44"/>
                </a:cubicBezTo>
                <a:cubicBezTo>
                  <a:pt x="32" y="39"/>
                  <a:pt x="38" y="38"/>
                  <a:pt x="42" y="40"/>
                </a:cubicBezTo>
                <a:cubicBezTo>
                  <a:pt x="47" y="32"/>
                  <a:pt x="47" y="32"/>
                  <a:pt x="47" y="32"/>
                </a:cubicBezTo>
                <a:cubicBezTo>
                  <a:pt x="45" y="31"/>
                  <a:pt x="44" y="30"/>
                  <a:pt x="43" y="29"/>
                </a:cubicBezTo>
                <a:close/>
                <a:moveTo>
                  <a:pt x="23" y="34"/>
                </a:moveTo>
                <a:cubicBezTo>
                  <a:pt x="18" y="34"/>
                  <a:pt x="14" y="30"/>
                  <a:pt x="14" y="24"/>
                </a:cubicBezTo>
                <a:cubicBezTo>
                  <a:pt x="14" y="19"/>
                  <a:pt x="18" y="14"/>
                  <a:pt x="23" y="14"/>
                </a:cubicBezTo>
                <a:cubicBezTo>
                  <a:pt x="29" y="14"/>
                  <a:pt x="33" y="19"/>
                  <a:pt x="33" y="24"/>
                </a:cubicBezTo>
                <a:cubicBezTo>
                  <a:pt x="33" y="30"/>
                  <a:pt x="29" y="34"/>
                  <a:pt x="23" y="34"/>
                </a:cubicBezTo>
                <a:close/>
              </a:path>
            </a:pathLst>
          </a:custGeom>
          <a:solidFill>
            <a:srgbClr val="075393"/>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6" name="Freeform 178"/>
          <p:cNvSpPr>
            <a:spLocks noEditPoints="1"/>
          </p:cNvSpPr>
          <p:nvPr/>
        </p:nvSpPr>
        <p:spPr bwMode="auto">
          <a:xfrm>
            <a:off x="7234273" y="5444821"/>
            <a:ext cx="186176" cy="187642"/>
          </a:xfrm>
          <a:custGeom>
            <a:avLst/>
            <a:gdLst>
              <a:gd name="T0" fmla="*/ 67 w 127"/>
              <a:gd name="T1" fmla="*/ 0 h 128"/>
              <a:gd name="T2" fmla="*/ 55 w 127"/>
              <a:gd name="T3" fmla="*/ 13 h 128"/>
              <a:gd name="T4" fmla="*/ 67 w 127"/>
              <a:gd name="T5" fmla="*/ 25 h 128"/>
              <a:gd name="T6" fmla="*/ 39 w 127"/>
              <a:gd name="T7" fmla="*/ 56 h 128"/>
              <a:gd name="T8" fmla="*/ 11 w 127"/>
              <a:gd name="T9" fmla="*/ 56 h 128"/>
              <a:gd name="T10" fmla="*/ 32 w 127"/>
              <a:gd name="T11" fmla="*/ 79 h 128"/>
              <a:gd name="T12" fmla="*/ 0 w 127"/>
              <a:gd name="T13" fmla="*/ 123 h 128"/>
              <a:gd name="T14" fmla="*/ 0 w 127"/>
              <a:gd name="T15" fmla="*/ 128 h 128"/>
              <a:gd name="T16" fmla="*/ 5 w 127"/>
              <a:gd name="T17" fmla="*/ 128 h 128"/>
              <a:gd name="T18" fmla="*/ 49 w 127"/>
              <a:gd name="T19" fmla="*/ 93 h 128"/>
              <a:gd name="T20" fmla="*/ 72 w 127"/>
              <a:gd name="T21" fmla="*/ 116 h 128"/>
              <a:gd name="T22" fmla="*/ 72 w 127"/>
              <a:gd name="T23" fmla="*/ 88 h 128"/>
              <a:gd name="T24" fmla="*/ 103 w 127"/>
              <a:gd name="T25" fmla="*/ 61 h 128"/>
              <a:gd name="T26" fmla="*/ 114 w 127"/>
              <a:gd name="T27" fmla="*/ 72 h 128"/>
              <a:gd name="T28" fmla="*/ 127 w 127"/>
              <a:gd name="T29" fmla="*/ 61 h 128"/>
              <a:gd name="T30" fmla="*/ 67 w 127"/>
              <a:gd name="T31" fmla="*/ 0 h 128"/>
              <a:gd name="T32" fmla="*/ 55 w 127"/>
              <a:gd name="T33" fmla="*/ 69 h 128"/>
              <a:gd name="T34" fmla="*/ 47 w 127"/>
              <a:gd name="T35" fmla="*/ 61 h 128"/>
              <a:gd name="T36" fmla="*/ 75 w 127"/>
              <a:gd name="T37" fmla="*/ 33 h 128"/>
              <a:gd name="T38" fmla="*/ 83 w 127"/>
              <a:gd name="T39" fmla="*/ 41 h 128"/>
              <a:gd name="T40" fmla="*/ 55 w 127"/>
              <a:gd name="T41" fmla="*/ 6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28">
                <a:moveTo>
                  <a:pt x="67" y="0"/>
                </a:moveTo>
                <a:lnTo>
                  <a:pt x="55" y="13"/>
                </a:lnTo>
                <a:lnTo>
                  <a:pt x="67" y="25"/>
                </a:lnTo>
                <a:lnTo>
                  <a:pt x="39" y="56"/>
                </a:lnTo>
                <a:lnTo>
                  <a:pt x="11" y="56"/>
                </a:lnTo>
                <a:lnTo>
                  <a:pt x="32" y="79"/>
                </a:lnTo>
                <a:lnTo>
                  <a:pt x="0" y="123"/>
                </a:lnTo>
                <a:lnTo>
                  <a:pt x="0" y="128"/>
                </a:lnTo>
                <a:lnTo>
                  <a:pt x="5" y="128"/>
                </a:lnTo>
                <a:lnTo>
                  <a:pt x="49" y="93"/>
                </a:lnTo>
                <a:lnTo>
                  <a:pt x="72" y="116"/>
                </a:lnTo>
                <a:lnTo>
                  <a:pt x="72" y="88"/>
                </a:lnTo>
                <a:lnTo>
                  <a:pt x="103" y="61"/>
                </a:lnTo>
                <a:lnTo>
                  <a:pt x="114" y="72"/>
                </a:lnTo>
                <a:lnTo>
                  <a:pt x="127" y="61"/>
                </a:lnTo>
                <a:lnTo>
                  <a:pt x="67" y="0"/>
                </a:lnTo>
                <a:close/>
                <a:moveTo>
                  <a:pt x="55" y="69"/>
                </a:moveTo>
                <a:lnTo>
                  <a:pt x="47" y="61"/>
                </a:lnTo>
                <a:lnTo>
                  <a:pt x="75" y="33"/>
                </a:lnTo>
                <a:lnTo>
                  <a:pt x="83" y="41"/>
                </a:lnTo>
                <a:lnTo>
                  <a:pt x="55" y="69"/>
                </a:lnTo>
                <a:close/>
              </a:path>
            </a:pathLst>
          </a:custGeom>
          <a:solidFill>
            <a:srgbClr val="075393"/>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7" name="Freeform 179"/>
          <p:cNvSpPr>
            <a:spLocks noEditPoints="1"/>
          </p:cNvSpPr>
          <p:nvPr/>
        </p:nvSpPr>
        <p:spPr bwMode="auto">
          <a:xfrm>
            <a:off x="7219613" y="5016763"/>
            <a:ext cx="136334" cy="139266"/>
          </a:xfrm>
          <a:custGeom>
            <a:avLst/>
            <a:gdLst>
              <a:gd name="T0" fmla="*/ 57 w 57"/>
              <a:gd name="T1" fmla="*/ 29 h 58"/>
              <a:gd name="T2" fmla="*/ 28 w 57"/>
              <a:gd name="T3" fmla="*/ 58 h 58"/>
              <a:gd name="T4" fmla="*/ 0 w 57"/>
              <a:gd name="T5" fmla="*/ 29 h 58"/>
              <a:gd name="T6" fmla="*/ 28 w 57"/>
              <a:gd name="T7" fmla="*/ 0 h 58"/>
              <a:gd name="T8" fmla="*/ 57 w 57"/>
              <a:gd name="T9" fmla="*/ 29 h 58"/>
              <a:gd name="T10" fmla="*/ 5 w 57"/>
              <a:gd name="T11" fmla="*/ 29 h 58"/>
              <a:gd name="T12" fmla="*/ 28 w 57"/>
              <a:gd name="T13" fmla="*/ 52 h 58"/>
              <a:gd name="T14" fmla="*/ 52 w 57"/>
              <a:gd name="T15" fmla="*/ 29 h 58"/>
              <a:gd name="T16" fmla="*/ 28 w 57"/>
              <a:gd name="T17" fmla="*/ 6 h 58"/>
              <a:gd name="T18" fmla="*/ 5 w 57"/>
              <a:gd name="T19" fmla="*/ 29 h 58"/>
              <a:gd name="T20" fmla="*/ 31 w 57"/>
              <a:gd name="T21" fmla="*/ 12 h 58"/>
              <a:gd name="T22" fmla="*/ 45 w 57"/>
              <a:gd name="T23" fmla="*/ 26 h 58"/>
              <a:gd name="T24" fmla="*/ 45 w 57"/>
              <a:gd name="T25" fmla="*/ 31 h 58"/>
              <a:gd name="T26" fmla="*/ 40 w 57"/>
              <a:gd name="T27" fmla="*/ 31 h 58"/>
              <a:gd name="T28" fmla="*/ 32 w 57"/>
              <a:gd name="T29" fmla="*/ 23 h 58"/>
              <a:gd name="T30" fmla="*/ 32 w 57"/>
              <a:gd name="T31" fmla="*/ 43 h 58"/>
              <a:gd name="T32" fmla="*/ 28 w 57"/>
              <a:gd name="T33" fmla="*/ 47 h 58"/>
              <a:gd name="T34" fmla="*/ 25 w 57"/>
              <a:gd name="T35" fmla="*/ 43 h 58"/>
              <a:gd name="T36" fmla="*/ 25 w 57"/>
              <a:gd name="T37" fmla="*/ 23 h 58"/>
              <a:gd name="T38" fmla="*/ 17 w 57"/>
              <a:gd name="T39" fmla="*/ 31 h 58"/>
              <a:gd name="T40" fmla="*/ 12 w 57"/>
              <a:gd name="T41" fmla="*/ 31 h 58"/>
              <a:gd name="T42" fmla="*/ 11 w 57"/>
              <a:gd name="T43" fmla="*/ 29 h 58"/>
              <a:gd name="T44" fmla="*/ 12 w 57"/>
              <a:gd name="T45" fmla="*/ 26 h 58"/>
              <a:gd name="T46" fmla="*/ 26 w 57"/>
              <a:gd name="T47" fmla="*/ 12 h 58"/>
              <a:gd name="T48" fmla="*/ 31 w 57"/>
              <a:gd name="T49" fmla="*/ 1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58">
                <a:moveTo>
                  <a:pt x="57" y="29"/>
                </a:moveTo>
                <a:cubicBezTo>
                  <a:pt x="57" y="45"/>
                  <a:pt x="44" y="58"/>
                  <a:pt x="28" y="58"/>
                </a:cubicBezTo>
                <a:cubicBezTo>
                  <a:pt x="13" y="58"/>
                  <a:pt x="0" y="45"/>
                  <a:pt x="0" y="29"/>
                </a:cubicBezTo>
                <a:cubicBezTo>
                  <a:pt x="0" y="13"/>
                  <a:pt x="13" y="0"/>
                  <a:pt x="28" y="0"/>
                </a:cubicBezTo>
                <a:cubicBezTo>
                  <a:pt x="44" y="0"/>
                  <a:pt x="57" y="13"/>
                  <a:pt x="57" y="29"/>
                </a:cubicBezTo>
                <a:close/>
                <a:moveTo>
                  <a:pt x="5" y="29"/>
                </a:moveTo>
                <a:cubicBezTo>
                  <a:pt x="5" y="42"/>
                  <a:pt x="16" y="52"/>
                  <a:pt x="28" y="52"/>
                </a:cubicBezTo>
                <a:cubicBezTo>
                  <a:pt x="41" y="52"/>
                  <a:pt x="52" y="42"/>
                  <a:pt x="52" y="29"/>
                </a:cubicBezTo>
                <a:cubicBezTo>
                  <a:pt x="52" y="16"/>
                  <a:pt x="41" y="6"/>
                  <a:pt x="28" y="6"/>
                </a:cubicBezTo>
                <a:cubicBezTo>
                  <a:pt x="16" y="6"/>
                  <a:pt x="5" y="16"/>
                  <a:pt x="5" y="29"/>
                </a:cubicBezTo>
                <a:close/>
                <a:moveTo>
                  <a:pt x="31" y="12"/>
                </a:moveTo>
                <a:cubicBezTo>
                  <a:pt x="45" y="26"/>
                  <a:pt x="45" y="26"/>
                  <a:pt x="45" y="26"/>
                </a:cubicBezTo>
                <a:cubicBezTo>
                  <a:pt x="47" y="28"/>
                  <a:pt x="47" y="30"/>
                  <a:pt x="45" y="31"/>
                </a:cubicBezTo>
                <a:cubicBezTo>
                  <a:pt x="44" y="33"/>
                  <a:pt x="42" y="33"/>
                  <a:pt x="40" y="31"/>
                </a:cubicBezTo>
                <a:cubicBezTo>
                  <a:pt x="32" y="23"/>
                  <a:pt x="32" y="23"/>
                  <a:pt x="32" y="23"/>
                </a:cubicBezTo>
                <a:cubicBezTo>
                  <a:pt x="32" y="43"/>
                  <a:pt x="32" y="43"/>
                  <a:pt x="32" y="43"/>
                </a:cubicBezTo>
                <a:cubicBezTo>
                  <a:pt x="32" y="45"/>
                  <a:pt x="30" y="47"/>
                  <a:pt x="28" y="47"/>
                </a:cubicBezTo>
                <a:cubicBezTo>
                  <a:pt x="26" y="47"/>
                  <a:pt x="25" y="45"/>
                  <a:pt x="25" y="43"/>
                </a:cubicBezTo>
                <a:cubicBezTo>
                  <a:pt x="25" y="23"/>
                  <a:pt x="25" y="23"/>
                  <a:pt x="25" y="23"/>
                </a:cubicBezTo>
                <a:cubicBezTo>
                  <a:pt x="17" y="31"/>
                  <a:pt x="17" y="31"/>
                  <a:pt x="17" y="31"/>
                </a:cubicBezTo>
                <a:cubicBezTo>
                  <a:pt x="15" y="33"/>
                  <a:pt x="13" y="33"/>
                  <a:pt x="12" y="31"/>
                </a:cubicBezTo>
                <a:cubicBezTo>
                  <a:pt x="11" y="31"/>
                  <a:pt x="11" y="30"/>
                  <a:pt x="11" y="29"/>
                </a:cubicBezTo>
                <a:cubicBezTo>
                  <a:pt x="11" y="28"/>
                  <a:pt x="11" y="27"/>
                  <a:pt x="12" y="26"/>
                </a:cubicBezTo>
                <a:cubicBezTo>
                  <a:pt x="26" y="12"/>
                  <a:pt x="26" y="12"/>
                  <a:pt x="26" y="12"/>
                </a:cubicBezTo>
                <a:cubicBezTo>
                  <a:pt x="27" y="11"/>
                  <a:pt x="30" y="11"/>
                  <a:pt x="31" y="12"/>
                </a:cubicBezTo>
                <a:close/>
              </a:path>
            </a:pathLst>
          </a:custGeom>
          <a:solidFill>
            <a:srgbClr val="4A66AC">
              <a:lumMod val="50000"/>
            </a:srgbClr>
          </a:solid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8" name="Freeform 185"/>
          <p:cNvSpPr>
            <a:spLocks noEditPoints="1"/>
          </p:cNvSpPr>
          <p:nvPr/>
        </p:nvSpPr>
        <p:spPr bwMode="auto">
          <a:xfrm>
            <a:off x="7287048" y="4197296"/>
            <a:ext cx="215495" cy="120208"/>
          </a:xfrm>
          <a:custGeom>
            <a:avLst/>
            <a:gdLst>
              <a:gd name="T0" fmla="*/ 83 w 90"/>
              <a:gd name="T1" fmla="*/ 46 h 50"/>
              <a:gd name="T2" fmla="*/ 85 w 90"/>
              <a:gd name="T3" fmla="*/ 36 h 50"/>
              <a:gd name="T4" fmla="*/ 87 w 90"/>
              <a:gd name="T5" fmla="*/ 27 h 50"/>
              <a:gd name="T6" fmla="*/ 89 w 90"/>
              <a:gd name="T7" fmla="*/ 16 h 50"/>
              <a:gd name="T8" fmla="*/ 86 w 90"/>
              <a:gd name="T9" fmla="*/ 10 h 50"/>
              <a:gd name="T10" fmla="*/ 64 w 90"/>
              <a:gd name="T11" fmla="*/ 1 h 50"/>
              <a:gd name="T12" fmla="*/ 57 w 90"/>
              <a:gd name="T13" fmla="*/ 3 h 50"/>
              <a:gd name="T14" fmla="*/ 52 w 90"/>
              <a:gd name="T15" fmla="*/ 13 h 50"/>
              <a:gd name="T16" fmla="*/ 51 w 90"/>
              <a:gd name="T17" fmla="*/ 14 h 50"/>
              <a:gd name="T18" fmla="*/ 15 w 90"/>
              <a:gd name="T19" fmla="*/ 6 h 50"/>
              <a:gd name="T20" fmla="*/ 0 w 90"/>
              <a:gd name="T21" fmla="*/ 13 h 50"/>
              <a:gd name="T22" fmla="*/ 8 w 90"/>
              <a:gd name="T23" fmla="*/ 25 h 50"/>
              <a:gd name="T24" fmla="*/ 12 w 90"/>
              <a:gd name="T25" fmla="*/ 22 h 50"/>
              <a:gd name="T26" fmla="*/ 17 w 90"/>
              <a:gd name="T27" fmla="*/ 30 h 50"/>
              <a:gd name="T28" fmla="*/ 25 w 90"/>
              <a:gd name="T29" fmla="*/ 25 h 50"/>
              <a:gd name="T30" fmla="*/ 30 w 90"/>
              <a:gd name="T31" fmla="*/ 33 h 50"/>
              <a:gd name="T32" fmla="*/ 38 w 90"/>
              <a:gd name="T33" fmla="*/ 28 h 50"/>
              <a:gd name="T34" fmla="*/ 43 w 90"/>
              <a:gd name="T35" fmla="*/ 35 h 50"/>
              <a:gd name="T36" fmla="*/ 47 w 90"/>
              <a:gd name="T37" fmla="*/ 33 h 50"/>
              <a:gd name="T38" fmla="*/ 47 w 90"/>
              <a:gd name="T39" fmla="*/ 34 h 50"/>
              <a:gd name="T40" fmla="*/ 48 w 90"/>
              <a:gd name="T41" fmla="*/ 45 h 50"/>
              <a:gd name="T42" fmla="*/ 54 w 90"/>
              <a:gd name="T43" fmla="*/ 50 h 50"/>
              <a:gd name="T44" fmla="*/ 78 w 90"/>
              <a:gd name="T45" fmla="*/ 50 h 50"/>
              <a:gd name="T46" fmla="*/ 83 w 90"/>
              <a:gd name="T47" fmla="*/ 46 h 50"/>
              <a:gd name="T48" fmla="*/ 17 w 90"/>
              <a:gd name="T49" fmla="*/ 15 h 50"/>
              <a:gd name="T50" fmla="*/ 18 w 90"/>
              <a:gd name="T51" fmla="*/ 11 h 50"/>
              <a:gd name="T52" fmla="*/ 49 w 90"/>
              <a:gd name="T53" fmla="*/ 17 h 50"/>
              <a:gd name="T54" fmla="*/ 48 w 90"/>
              <a:gd name="T55" fmla="*/ 22 h 50"/>
              <a:gd name="T56" fmla="*/ 17 w 90"/>
              <a:gd name="T57" fmla="*/ 15 h 50"/>
              <a:gd name="T58" fmla="*/ 73 w 90"/>
              <a:gd name="T59" fmla="*/ 45 h 50"/>
              <a:gd name="T60" fmla="*/ 69 w 90"/>
              <a:gd name="T61" fmla="*/ 44 h 50"/>
              <a:gd name="T62" fmla="*/ 67 w 90"/>
              <a:gd name="T63" fmla="*/ 41 h 50"/>
              <a:gd name="T64" fmla="*/ 73 w 90"/>
              <a:gd name="T65" fmla="*/ 14 h 50"/>
              <a:gd name="T66" fmla="*/ 75 w 90"/>
              <a:gd name="T67" fmla="*/ 12 h 50"/>
              <a:gd name="T68" fmla="*/ 80 w 90"/>
              <a:gd name="T69" fmla="*/ 13 h 50"/>
              <a:gd name="T70" fmla="*/ 82 w 90"/>
              <a:gd name="T71" fmla="*/ 16 h 50"/>
              <a:gd name="T72" fmla="*/ 76 w 90"/>
              <a:gd name="T73" fmla="*/ 43 h 50"/>
              <a:gd name="T74" fmla="*/ 73 w 90"/>
              <a:gd name="T75" fmla="*/ 45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0" h="50">
                <a:moveTo>
                  <a:pt x="83" y="46"/>
                </a:moveTo>
                <a:cubicBezTo>
                  <a:pt x="85" y="36"/>
                  <a:pt x="85" y="36"/>
                  <a:pt x="85" y="36"/>
                </a:cubicBezTo>
                <a:cubicBezTo>
                  <a:pt x="86" y="33"/>
                  <a:pt x="87" y="29"/>
                  <a:pt x="87" y="27"/>
                </a:cubicBezTo>
                <a:cubicBezTo>
                  <a:pt x="89" y="16"/>
                  <a:pt x="89" y="16"/>
                  <a:pt x="89" y="16"/>
                </a:cubicBezTo>
                <a:cubicBezTo>
                  <a:pt x="90" y="14"/>
                  <a:pt x="88" y="11"/>
                  <a:pt x="86" y="10"/>
                </a:cubicBezTo>
                <a:cubicBezTo>
                  <a:pt x="64" y="1"/>
                  <a:pt x="64" y="1"/>
                  <a:pt x="64" y="1"/>
                </a:cubicBezTo>
                <a:cubicBezTo>
                  <a:pt x="62" y="0"/>
                  <a:pt x="59" y="1"/>
                  <a:pt x="57" y="3"/>
                </a:cubicBezTo>
                <a:cubicBezTo>
                  <a:pt x="52" y="13"/>
                  <a:pt x="52" y="13"/>
                  <a:pt x="52" y="13"/>
                </a:cubicBezTo>
                <a:cubicBezTo>
                  <a:pt x="51" y="13"/>
                  <a:pt x="51" y="13"/>
                  <a:pt x="51" y="14"/>
                </a:cubicBezTo>
                <a:cubicBezTo>
                  <a:pt x="15" y="6"/>
                  <a:pt x="15" y="6"/>
                  <a:pt x="15" y="6"/>
                </a:cubicBezTo>
                <a:cubicBezTo>
                  <a:pt x="0" y="13"/>
                  <a:pt x="0" y="13"/>
                  <a:pt x="0" y="13"/>
                </a:cubicBezTo>
                <a:cubicBezTo>
                  <a:pt x="8" y="25"/>
                  <a:pt x="8" y="25"/>
                  <a:pt x="8" y="25"/>
                </a:cubicBezTo>
                <a:cubicBezTo>
                  <a:pt x="12" y="22"/>
                  <a:pt x="12" y="22"/>
                  <a:pt x="12" y="22"/>
                </a:cubicBezTo>
                <a:cubicBezTo>
                  <a:pt x="17" y="30"/>
                  <a:pt x="17" y="30"/>
                  <a:pt x="17" y="30"/>
                </a:cubicBezTo>
                <a:cubicBezTo>
                  <a:pt x="25" y="25"/>
                  <a:pt x="25" y="25"/>
                  <a:pt x="25" y="25"/>
                </a:cubicBezTo>
                <a:cubicBezTo>
                  <a:pt x="30" y="33"/>
                  <a:pt x="30" y="33"/>
                  <a:pt x="30" y="33"/>
                </a:cubicBezTo>
                <a:cubicBezTo>
                  <a:pt x="38" y="28"/>
                  <a:pt x="38" y="28"/>
                  <a:pt x="38" y="28"/>
                </a:cubicBezTo>
                <a:cubicBezTo>
                  <a:pt x="43" y="35"/>
                  <a:pt x="43" y="35"/>
                  <a:pt x="43" y="35"/>
                </a:cubicBezTo>
                <a:cubicBezTo>
                  <a:pt x="47" y="33"/>
                  <a:pt x="47" y="33"/>
                  <a:pt x="47" y="33"/>
                </a:cubicBezTo>
                <a:cubicBezTo>
                  <a:pt x="47" y="33"/>
                  <a:pt x="47" y="34"/>
                  <a:pt x="47" y="34"/>
                </a:cubicBezTo>
                <a:cubicBezTo>
                  <a:pt x="48" y="45"/>
                  <a:pt x="48" y="45"/>
                  <a:pt x="48" y="45"/>
                </a:cubicBezTo>
                <a:cubicBezTo>
                  <a:pt x="49" y="48"/>
                  <a:pt x="51" y="50"/>
                  <a:pt x="54" y="50"/>
                </a:cubicBezTo>
                <a:cubicBezTo>
                  <a:pt x="78" y="50"/>
                  <a:pt x="78" y="50"/>
                  <a:pt x="78" y="50"/>
                </a:cubicBezTo>
                <a:cubicBezTo>
                  <a:pt x="80" y="50"/>
                  <a:pt x="83" y="48"/>
                  <a:pt x="83" y="46"/>
                </a:cubicBezTo>
                <a:close/>
                <a:moveTo>
                  <a:pt x="17" y="15"/>
                </a:moveTo>
                <a:cubicBezTo>
                  <a:pt x="18" y="11"/>
                  <a:pt x="18" y="11"/>
                  <a:pt x="18" y="11"/>
                </a:cubicBezTo>
                <a:cubicBezTo>
                  <a:pt x="49" y="17"/>
                  <a:pt x="49" y="17"/>
                  <a:pt x="49" y="17"/>
                </a:cubicBezTo>
                <a:cubicBezTo>
                  <a:pt x="48" y="22"/>
                  <a:pt x="48" y="22"/>
                  <a:pt x="48" y="22"/>
                </a:cubicBezTo>
                <a:lnTo>
                  <a:pt x="17" y="15"/>
                </a:lnTo>
                <a:close/>
                <a:moveTo>
                  <a:pt x="73" y="45"/>
                </a:moveTo>
                <a:cubicBezTo>
                  <a:pt x="69" y="44"/>
                  <a:pt x="69" y="44"/>
                  <a:pt x="69" y="44"/>
                </a:cubicBezTo>
                <a:cubicBezTo>
                  <a:pt x="67" y="44"/>
                  <a:pt x="67" y="42"/>
                  <a:pt x="67" y="41"/>
                </a:cubicBezTo>
                <a:cubicBezTo>
                  <a:pt x="73" y="14"/>
                  <a:pt x="73" y="14"/>
                  <a:pt x="73" y="14"/>
                </a:cubicBezTo>
                <a:cubicBezTo>
                  <a:pt x="73" y="13"/>
                  <a:pt x="74" y="12"/>
                  <a:pt x="75" y="12"/>
                </a:cubicBezTo>
                <a:cubicBezTo>
                  <a:pt x="80" y="13"/>
                  <a:pt x="80" y="13"/>
                  <a:pt x="80" y="13"/>
                </a:cubicBezTo>
                <a:cubicBezTo>
                  <a:pt x="81" y="13"/>
                  <a:pt x="82" y="15"/>
                  <a:pt x="82" y="16"/>
                </a:cubicBezTo>
                <a:cubicBezTo>
                  <a:pt x="76" y="43"/>
                  <a:pt x="76" y="43"/>
                  <a:pt x="76" y="43"/>
                </a:cubicBezTo>
                <a:cubicBezTo>
                  <a:pt x="76" y="44"/>
                  <a:pt x="74" y="45"/>
                  <a:pt x="73" y="45"/>
                </a:cubicBezTo>
                <a:close/>
              </a:path>
            </a:pathLst>
          </a:custGeom>
          <a:solidFill>
            <a:srgbClr val="075393"/>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9" name="Freeform 186"/>
          <p:cNvSpPr>
            <a:spLocks noEditPoints="1"/>
          </p:cNvSpPr>
          <p:nvPr/>
        </p:nvSpPr>
        <p:spPr bwMode="auto">
          <a:xfrm>
            <a:off x="7839711" y="2380980"/>
            <a:ext cx="155392" cy="153925"/>
          </a:xfrm>
          <a:custGeom>
            <a:avLst/>
            <a:gdLst>
              <a:gd name="T0" fmla="*/ 0 w 65"/>
              <a:gd name="T1" fmla="*/ 32 h 64"/>
              <a:gd name="T2" fmla="*/ 65 w 65"/>
              <a:gd name="T3" fmla="*/ 32 h 64"/>
              <a:gd name="T4" fmla="*/ 51 w 65"/>
              <a:gd name="T5" fmla="*/ 42 h 64"/>
              <a:gd name="T6" fmla="*/ 60 w 65"/>
              <a:gd name="T7" fmla="*/ 34 h 64"/>
              <a:gd name="T8" fmla="*/ 51 w 65"/>
              <a:gd name="T9" fmla="*/ 42 h 64"/>
              <a:gd name="T10" fmla="*/ 13 w 65"/>
              <a:gd name="T11" fmla="*/ 30 h 64"/>
              <a:gd name="T12" fmla="*/ 7 w 65"/>
              <a:gd name="T13" fmla="*/ 21 h 64"/>
              <a:gd name="T14" fmla="*/ 46 w 65"/>
              <a:gd name="T15" fmla="*/ 21 h 64"/>
              <a:gd name="T16" fmla="*/ 35 w 65"/>
              <a:gd name="T17" fmla="*/ 30 h 64"/>
              <a:gd name="T18" fmla="*/ 46 w 65"/>
              <a:gd name="T19" fmla="*/ 21 h 64"/>
              <a:gd name="T20" fmla="*/ 35 w 65"/>
              <a:gd name="T21" fmla="*/ 4 h 64"/>
              <a:gd name="T22" fmla="*/ 42 w 65"/>
              <a:gd name="T23" fmla="*/ 11 h 64"/>
              <a:gd name="T24" fmla="*/ 35 w 65"/>
              <a:gd name="T25" fmla="*/ 17 h 64"/>
              <a:gd name="T26" fmla="*/ 27 w 65"/>
              <a:gd name="T27" fmla="*/ 6 h 64"/>
              <a:gd name="T28" fmla="*/ 30 w 65"/>
              <a:gd name="T29" fmla="*/ 17 h 64"/>
              <a:gd name="T30" fmla="*/ 23 w 65"/>
              <a:gd name="T31" fmla="*/ 11 h 64"/>
              <a:gd name="T32" fmla="*/ 30 w 65"/>
              <a:gd name="T33" fmla="*/ 30 h 64"/>
              <a:gd name="T34" fmla="*/ 19 w 65"/>
              <a:gd name="T35" fmla="*/ 21 h 64"/>
              <a:gd name="T36" fmla="*/ 7 w 65"/>
              <a:gd name="T37" fmla="*/ 42 h 64"/>
              <a:gd name="T38" fmla="*/ 13 w 65"/>
              <a:gd name="T39" fmla="*/ 34 h 64"/>
              <a:gd name="T40" fmla="*/ 7 w 65"/>
              <a:gd name="T41" fmla="*/ 42 h 64"/>
              <a:gd name="T42" fmla="*/ 30 w 65"/>
              <a:gd name="T43" fmla="*/ 34 h 64"/>
              <a:gd name="T44" fmla="*/ 19 w 65"/>
              <a:gd name="T45" fmla="*/ 42 h 64"/>
              <a:gd name="T46" fmla="*/ 30 w 65"/>
              <a:gd name="T47" fmla="*/ 47 h 64"/>
              <a:gd name="T48" fmla="*/ 27 w 65"/>
              <a:gd name="T49" fmla="*/ 58 h 64"/>
              <a:gd name="T50" fmla="*/ 20 w 65"/>
              <a:gd name="T51" fmla="*/ 47 h 64"/>
              <a:gd name="T52" fmla="*/ 42 w 65"/>
              <a:gd name="T53" fmla="*/ 52 h 64"/>
              <a:gd name="T54" fmla="*/ 35 w 65"/>
              <a:gd name="T55" fmla="*/ 59 h 64"/>
              <a:gd name="T56" fmla="*/ 45 w 65"/>
              <a:gd name="T57" fmla="*/ 47 h 64"/>
              <a:gd name="T58" fmla="*/ 35 w 65"/>
              <a:gd name="T59" fmla="*/ 42 h 64"/>
              <a:gd name="T60" fmla="*/ 47 w 65"/>
              <a:gd name="T61" fmla="*/ 34 h 64"/>
              <a:gd name="T62" fmla="*/ 35 w 65"/>
              <a:gd name="T63" fmla="*/ 42 h 64"/>
              <a:gd name="T64" fmla="*/ 51 w 65"/>
              <a:gd name="T65" fmla="*/ 21 h 64"/>
              <a:gd name="T66" fmla="*/ 60 w 65"/>
              <a:gd name="T67" fmla="*/ 30 h 64"/>
              <a:gd name="T68" fmla="*/ 56 w 65"/>
              <a:gd name="T69" fmla="*/ 17 h 64"/>
              <a:gd name="T70" fmla="*/ 44 w 65"/>
              <a:gd name="T71" fmla="*/ 7 h 64"/>
              <a:gd name="T72" fmla="*/ 56 w 65"/>
              <a:gd name="T73" fmla="*/ 17 h 64"/>
              <a:gd name="T74" fmla="*/ 20 w 65"/>
              <a:gd name="T75" fmla="*/ 7 h 64"/>
              <a:gd name="T76" fmla="*/ 9 w 65"/>
              <a:gd name="T77" fmla="*/ 17 h 64"/>
              <a:gd name="T78" fmla="*/ 9 w 65"/>
              <a:gd name="T79" fmla="*/ 47 h 64"/>
              <a:gd name="T80" fmla="*/ 20 w 65"/>
              <a:gd name="T81" fmla="*/ 57 h 64"/>
              <a:gd name="T82" fmla="*/ 9 w 65"/>
              <a:gd name="T83" fmla="*/ 47 h 64"/>
              <a:gd name="T84" fmla="*/ 44 w 65"/>
              <a:gd name="T85" fmla="*/ 57 h 64"/>
              <a:gd name="T86" fmla="*/ 56 w 65"/>
              <a:gd name="T87"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 h="64">
                <a:moveTo>
                  <a:pt x="32" y="0"/>
                </a:moveTo>
                <a:cubicBezTo>
                  <a:pt x="15" y="0"/>
                  <a:pt x="0" y="14"/>
                  <a:pt x="0" y="32"/>
                </a:cubicBezTo>
                <a:cubicBezTo>
                  <a:pt x="0" y="49"/>
                  <a:pt x="15" y="64"/>
                  <a:pt x="32" y="64"/>
                </a:cubicBezTo>
                <a:cubicBezTo>
                  <a:pt x="50" y="64"/>
                  <a:pt x="65" y="49"/>
                  <a:pt x="65" y="32"/>
                </a:cubicBezTo>
                <a:cubicBezTo>
                  <a:pt x="65" y="14"/>
                  <a:pt x="50" y="0"/>
                  <a:pt x="32" y="0"/>
                </a:cubicBezTo>
                <a:close/>
                <a:moveTo>
                  <a:pt x="51" y="42"/>
                </a:moveTo>
                <a:cubicBezTo>
                  <a:pt x="51" y="40"/>
                  <a:pt x="52" y="37"/>
                  <a:pt x="52" y="34"/>
                </a:cubicBezTo>
                <a:cubicBezTo>
                  <a:pt x="60" y="34"/>
                  <a:pt x="60" y="34"/>
                  <a:pt x="60" y="34"/>
                </a:cubicBezTo>
                <a:cubicBezTo>
                  <a:pt x="60" y="37"/>
                  <a:pt x="59" y="40"/>
                  <a:pt x="58" y="42"/>
                </a:cubicBezTo>
                <a:lnTo>
                  <a:pt x="51" y="42"/>
                </a:lnTo>
                <a:close/>
                <a:moveTo>
                  <a:pt x="14" y="21"/>
                </a:moveTo>
                <a:cubicBezTo>
                  <a:pt x="14" y="24"/>
                  <a:pt x="13" y="27"/>
                  <a:pt x="13" y="30"/>
                </a:cubicBezTo>
                <a:cubicBezTo>
                  <a:pt x="5" y="30"/>
                  <a:pt x="5" y="30"/>
                  <a:pt x="5" y="30"/>
                </a:cubicBezTo>
                <a:cubicBezTo>
                  <a:pt x="5" y="27"/>
                  <a:pt x="6" y="24"/>
                  <a:pt x="7" y="21"/>
                </a:cubicBezTo>
                <a:lnTo>
                  <a:pt x="14" y="21"/>
                </a:lnTo>
                <a:close/>
                <a:moveTo>
                  <a:pt x="46" y="21"/>
                </a:moveTo>
                <a:cubicBezTo>
                  <a:pt x="47" y="24"/>
                  <a:pt x="47" y="27"/>
                  <a:pt x="47" y="30"/>
                </a:cubicBezTo>
                <a:cubicBezTo>
                  <a:pt x="35" y="30"/>
                  <a:pt x="35" y="30"/>
                  <a:pt x="35" y="30"/>
                </a:cubicBezTo>
                <a:cubicBezTo>
                  <a:pt x="35" y="21"/>
                  <a:pt x="35" y="21"/>
                  <a:pt x="35" y="21"/>
                </a:cubicBezTo>
                <a:lnTo>
                  <a:pt x="46" y="21"/>
                </a:lnTo>
                <a:close/>
                <a:moveTo>
                  <a:pt x="35" y="17"/>
                </a:moveTo>
                <a:cubicBezTo>
                  <a:pt x="35" y="4"/>
                  <a:pt x="35" y="4"/>
                  <a:pt x="35" y="4"/>
                </a:cubicBezTo>
                <a:cubicBezTo>
                  <a:pt x="36" y="5"/>
                  <a:pt x="37" y="5"/>
                  <a:pt x="38" y="6"/>
                </a:cubicBezTo>
                <a:cubicBezTo>
                  <a:pt x="39" y="7"/>
                  <a:pt x="41" y="9"/>
                  <a:pt x="42" y="11"/>
                </a:cubicBezTo>
                <a:cubicBezTo>
                  <a:pt x="43" y="13"/>
                  <a:pt x="44" y="15"/>
                  <a:pt x="45" y="17"/>
                </a:cubicBezTo>
                <a:cubicBezTo>
                  <a:pt x="35" y="17"/>
                  <a:pt x="35" y="17"/>
                  <a:pt x="35" y="17"/>
                </a:cubicBezTo>
                <a:close/>
                <a:moveTo>
                  <a:pt x="23" y="11"/>
                </a:moveTo>
                <a:cubicBezTo>
                  <a:pt x="24" y="9"/>
                  <a:pt x="26" y="7"/>
                  <a:pt x="27" y="6"/>
                </a:cubicBezTo>
                <a:cubicBezTo>
                  <a:pt x="28" y="5"/>
                  <a:pt x="29" y="5"/>
                  <a:pt x="30" y="4"/>
                </a:cubicBezTo>
                <a:cubicBezTo>
                  <a:pt x="30" y="17"/>
                  <a:pt x="30" y="17"/>
                  <a:pt x="30" y="17"/>
                </a:cubicBezTo>
                <a:cubicBezTo>
                  <a:pt x="20" y="17"/>
                  <a:pt x="20" y="17"/>
                  <a:pt x="20" y="17"/>
                </a:cubicBezTo>
                <a:cubicBezTo>
                  <a:pt x="21" y="15"/>
                  <a:pt x="22" y="13"/>
                  <a:pt x="23" y="11"/>
                </a:cubicBezTo>
                <a:close/>
                <a:moveTo>
                  <a:pt x="30" y="21"/>
                </a:moveTo>
                <a:cubicBezTo>
                  <a:pt x="30" y="30"/>
                  <a:pt x="30" y="30"/>
                  <a:pt x="30" y="30"/>
                </a:cubicBezTo>
                <a:cubicBezTo>
                  <a:pt x="18" y="30"/>
                  <a:pt x="18" y="30"/>
                  <a:pt x="18" y="30"/>
                </a:cubicBezTo>
                <a:cubicBezTo>
                  <a:pt x="18" y="27"/>
                  <a:pt x="18" y="24"/>
                  <a:pt x="19" y="21"/>
                </a:cubicBezTo>
                <a:lnTo>
                  <a:pt x="30" y="21"/>
                </a:lnTo>
                <a:close/>
                <a:moveTo>
                  <a:pt x="7" y="42"/>
                </a:moveTo>
                <a:cubicBezTo>
                  <a:pt x="6" y="40"/>
                  <a:pt x="5" y="37"/>
                  <a:pt x="5" y="34"/>
                </a:cubicBezTo>
                <a:cubicBezTo>
                  <a:pt x="13" y="34"/>
                  <a:pt x="13" y="34"/>
                  <a:pt x="13" y="34"/>
                </a:cubicBezTo>
                <a:cubicBezTo>
                  <a:pt x="13" y="37"/>
                  <a:pt x="14" y="40"/>
                  <a:pt x="14" y="42"/>
                </a:cubicBezTo>
                <a:lnTo>
                  <a:pt x="7" y="42"/>
                </a:lnTo>
                <a:close/>
                <a:moveTo>
                  <a:pt x="18" y="34"/>
                </a:moveTo>
                <a:cubicBezTo>
                  <a:pt x="30" y="34"/>
                  <a:pt x="30" y="34"/>
                  <a:pt x="30" y="34"/>
                </a:cubicBezTo>
                <a:cubicBezTo>
                  <a:pt x="30" y="42"/>
                  <a:pt x="30" y="42"/>
                  <a:pt x="30" y="42"/>
                </a:cubicBezTo>
                <a:cubicBezTo>
                  <a:pt x="19" y="42"/>
                  <a:pt x="19" y="42"/>
                  <a:pt x="19" y="42"/>
                </a:cubicBezTo>
                <a:cubicBezTo>
                  <a:pt x="18" y="40"/>
                  <a:pt x="18" y="37"/>
                  <a:pt x="18" y="34"/>
                </a:cubicBezTo>
                <a:close/>
                <a:moveTo>
                  <a:pt x="30" y="47"/>
                </a:moveTo>
                <a:cubicBezTo>
                  <a:pt x="30" y="59"/>
                  <a:pt x="30" y="59"/>
                  <a:pt x="30" y="59"/>
                </a:cubicBezTo>
                <a:cubicBezTo>
                  <a:pt x="29" y="59"/>
                  <a:pt x="28" y="58"/>
                  <a:pt x="27" y="58"/>
                </a:cubicBezTo>
                <a:cubicBezTo>
                  <a:pt x="26" y="57"/>
                  <a:pt x="24" y="55"/>
                  <a:pt x="23" y="52"/>
                </a:cubicBezTo>
                <a:cubicBezTo>
                  <a:pt x="22" y="51"/>
                  <a:pt x="21" y="49"/>
                  <a:pt x="20" y="47"/>
                </a:cubicBezTo>
                <a:cubicBezTo>
                  <a:pt x="30" y="47"/>
                  <a:pt x="30" y="47"/>
                  <a:pt x="30" y="47"/>
                </a:cubicBezTo>
                <a:close/>
                <a:moveTo>
                  <a:pt x="42" y="52"/>
                </a:moveTo>
                <a:cubicBezTo>
                  <a:pt x="41" y="55"/>
                  <a:pt x="39" y="57"/>
                  <a:pt x="38" y="58"/>
                </a:cubicBezTo>
                <a:cubicBezTo>
                  <a:pt x="37" y="58"/>
                  <a:pt x="36" y="59"/>
                  <a:pt x="35" y="59"/>
                </a:cubicBezTo>
                <a:cubicBezTo>
                  <a:pt x="35" y="47"/>
                  <a:pt x="35" y="47"/>
                  <a:pt x="35" y="47"/>
                </a:cubicBezTo>
                <a:cubicBezTo>
                  <a:pt x="45" y="47"/>
                  <a:pt x="45" y="47"/>
                  <a:pt x="45" y="47"/>
                </a:cubicBezTo>
                <a:cubicBezTo>
                  <a:pt x="44" y="49"/>
                  <a:pt x="43" y="51"/>
                  <a:pt x="42" y="52"/>
                </a:cubicBezTo>
                <a:close/>
                <a:moveTo>
                  <a:pt x="35" y="42"/>
                </a:moveTo>
                <a:cubicBezTo>
                  <a:pt x="35" y="34"/>
                  <a:pt x="35" y="34"/>
                  <a:pt x="35" y="34"/>
                </a:cubicBezTo>
                <a:cubicBezTo>
                  <a:pt x="47" y="34"/>
                  <a:pt x="47" y="34"/>
                  <a:pt x="47" y="34"/>
                </a:cubicBezTo>
                <a:cubicBezTo>
                  <a:pt x="47" y="37"/>
                  <a:pt x="47" y="40"/>
                  <a:pt x="46" y="42"/>
                </a:cubicBezTo>
                <a:lnTo>
                  <a:pt x="35" y="42"/>
                </a:lnTo>
                <a:close/>
                <a:moveTo>
                  <a:pt x="52" y="30"/>
                </a:moveTo>
                <a:cubicBezTo>
                  <a:pt x="52" y="27"/>
                  <a:pt x="51" y="24"/>
                  <a:pt x="51" y="21"/>
                </a:cubicBezTo>
                <a:cubicBezTo>
                  <a:pt x="58" y="21"/>
                  <a:pt x="58" y="21"/>
                  <a:pt x="58" y="21"/>
                </a:cubicBezTo>
                <a:cubicBezTo>
                  <a:pt x="59" y="24"/>
                  <a:pt x="60" y="27"/>
                  <a:pt x="60" y="30"/>
                </a:cubicBezTo>
                <a:lnTo>
                  <a:pt x="52" y="30"/>
                </a:lnTo>
                <a:close/>
                <a:moveTo>
                  <a:pt x="56" y="17"/>
                </a:moveTo>
                <a:cubicBezTo>
                  <a:pt x="50" y="17"/>
                  <a:pt x="50" y="17"/>
                  <a:pt x="50" y="17"/>
                </a:cubicBezTo>
                <a:cubicBezTo>
                  <a:pt x="48" y="13"/>
                  <a:pt x="47" y="9"/>
                  <a:pt x="44" y="7"/>
                </a:cubicBezTo>
                <a:cubicBezTo>
                  <a:pt x="47" y="8"/>
                  <a:pt x="50" y="10"/>
                  <a:pt x="52" y="12"/>
                </a:cubicBezTo>
                <a:cubicBezTo>
                  <a:pt x="54" y="14"/>
                  <a:pt x="55" y="15"/>
                  <a:pt x="56" y="17"/>
                </a:cubicBezTo>
                <a:close/>
                <a:moveTo>
                  <a:pt x="13" y="12"/>
                </a:moveTo>
                <a:cubicBezTo>
                  <a:pt x="15" y="10"/>
                  <a:pt x="18" y="8"/>
                  <a:pt x="20" y="7"/>
                </a:cubicBezTo>
                <a:cubicBezTo>
                  <a:pt x="18" y="9"/>
                  <a:pt x="17" y="13"/>
                  <a:pt x="15" y="17"/>
                </a:cubicBezTo>
                <a:cubicBezTo>
                  <a:pt x="9" y="17"/>
                  <a:pt x="9" y="17"/>
                  <a:pt x="9" y="17"/>
                </a:cubicBezTo>
                <a:cubicBezTo>
                  <a:pt x="10" y="15"/>
                  <a:pt x="11" y="14"/>
                  <a:pt x="13" y="12"/>
                </a:cubicBezTo>
                <a:close/>
                <a:moveTo>
                  <a:pt x="9" y="47"/>
                </a:moveTo>
                <a:cubicBezTo>
                  <a:pt x="15" y="47"/>
                  <a:pt x="15" y="47"/>
                  <a:pt x="15" y="47"/>
                </a:cubicBezTo>
                <a:cubicBezTo>
                  <a:pt x="17" y="51"/>
                  <a:pt x="18" y="54"/>
                  <a:pt x="20" y="57"/>
                </a:cubicBezTo>
                <a:cubicBezTo>
                  <a:pt x="18" y="55"/>
                  <a:pt x="15" y="54"/>
                  <a:pt x="13" y="51"/>
                </a:cubicBezTo>
                <a:cubicBezTo>
                  <a:pt x="11" y="50"/>
                  <a:pt x="10" y="48"/>
                  <a:pt x="9" y="47"/>
                </a:cubicBezTo>
                <a:close/>
                <a:moveTo>
                  <a:pt x="52" y="51"/>
                </a:moveTo>
                <a:cubicBezTo>
                  <a:pt x="50" y="54"/>
                  <a:pt x="47" y="55"/>
                  <a:pt x="44" y="57"/>
                </a:cubicBezTo>
                <a:cubicBezTo>
                  <a:pt x="47" y="54"/>
                  <a:pt x="48" y="51"/>
                  <a:pt x="50" y="47"/>
                </a:cubicBezTo>
                <a:cubicBezTo>
                  <a:pt x="56" y="47"/>
                  <a:pt x="56" y="47"/>
                  <a:pt x="56" y="47"/>
                </a:cubicBezTo>
                <a:cubicBezTo>
                  <a:pt x="55" y="48"/>
                  <a:pt x="54" y="50"/>
                  <a:pt x="52" y="51"/>
                </a:cubicBezTo>
                <a:close/>
              </a:path>
            </a:pathLst>
          </a:custGeom>
          <a:solidFill>
            <a:srgbClr val="075393"/>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0" name="Freeform 194"/>
          <p:cNvSpPr>
            <a:spLocks noEditPoints="1"/>
          </p:cNvSpPr>
          <p:nvPr/>
        </p:nvSpPr>
        <p:spPr bwMode="auto">
          <a:xfrm>
            <a:off x="8229655" y="5535711"/>
            <a:ext cx="143663" cy="146595"/>
          </a:xfrm>
          <a:custGeom>
            <a:avLst/>
            <a:gdLst>
              <a:gd name="T0" fmla="*/ 30 w 60"/>
              <a:gd name="T1" fmla="*/ 0 h 61"/>
              <a:gd name="T2" fmla="*/ 0 w 60"/>
              <a:gd name="T3" fmla="*/ 31 h 61"/>
              <a:gd name="T4" fmla="*/ 30 w 60"/>
              <a:gd name="T5" fmla="*/ 61 h 61"/>
              <a:gd name="T6" fmla="*/ 60 w 60"/>
              <a:gd name="T7" fmla="*/ 31 h 61"/>
              <a:gd name="T8" fmla="*/ 30 w 60"/>
              <a:gd name="T9" fmla="*/ 0 h 61"/>
              <a:gd name="T10" fmla="*/ 30 w 60"/>
              <a:gd name="T11" fmla="*/ 55 h 61"/>
              <a:gd name="T12" fmla="*/ 5 w 60"/>
              <a:gd name="T13" fmla="*/ 31 h 61"/>
              <a:gd name="T14" fmla="*/ 30 w 60"/>
              <a:gd name="T15" fmla="*/ 6 h 61"/>
              <a:gd name="T16" fmla="*/ 55 w 60"/>
              <a:gd name="T17" fmla="*/ 31 h 61"/>
              <a:gd name="T18" fmla="*/ 30 w 60"/>
              <a:gd name="T19" fmla="*/ 55 h 61"/>
              <a:gd name="T20" fmla="*/ 26 w 60"/>
              <a:gd name="T21" fmla="*/ 15 h 61"/>
              <a:gd name="T22" fmla="*/ 34 w 60"/>
              <a:gd name="T23" fmla="*/ 15 h 61"/>
              <a:gd name="T24" fmla="*/ 34 w 60"/>
              <a:gd name="T25" fmla="*/ 23 h 61"/>
              <a:gd name="T26" fmla="*/ 26 w 60"/>
              <a:gd name="T27" fmla="*/ 23 h 61"/>
              <a:gd name="T28" fmla="*/ 26 w 60"/>
              <a:gd name="T29" fmla="*/ 15 h 61"/>
              <a:gd name="T30" fmla="*/ 38 w 60"/>
              <a:gd name="T31" fmla="*/ 46 h 61"/>
              <a:gd name="T32" fmla="*/ 22 w 60"/>
              <a:gd name="T33" fmla="*/ 46 h 61"/>
              <a:gd name="T34" fmla="*/ 22 w 60"/>
              <a:gd name="T35" fmla="*/ 42 h 61"/>
              <a:gd name="T36" fmla="*/ 26 w 60"/>
              <a:gd name="T37" fmla="*/ 42 h 61"/>
              <a:gd name="T38" fmla="*/ 26 w 60"/>
              <a:gd name="T39" fmla="*/ 31 h 61"/>
              <a:gd name="T40" fmla="*/ 22 w 60"/>
              <a:gd name="T41" fmla="*/ 31 h 61"/>
              <a:gd name="T42" fmla="*/ 22 w 60"/>
              <a:gd name="T43" fmla="*/ 27 h 61"/>
              <a:gd name="T44" fmla="*/ 34 w 60"/>
              <a:gd name="T45" fmla="*/ 27 h 61"/>
              <a:gd name="T46" fmla="*/ 34 w 60"/>
              <a:gd name="T47" fmla="*/ 42 h 61"/>
              <a:gd name="T48" fmla="*/ 38 w 60"/>
              <a:gd name="T49" fmla="*/ 42 h 61"/>
              <a:gd name="T50" fmla="*/ 38 w 60"/>
              <a:gd name="T51" fmla="*/ 46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0" h="61">
                <a:moveTo>
                  <a:pt x="30" y="0"/>
                </a:moveTo>
                <a:cubicBezTo>
                  <a:pt x="13" y="0"/>
                  <a:pt x="0" y="14"/>
                  <a:pt x="0" y="31"/>
                </a:cubicBezTo>
                <a:cubicBezTo>
                  <a:pt x="0" y="47"/>
                  <a:pt x="13" y="61"/>
                  <a:pt x="30" y="61"/>
                </a:cubicBezTo>
                <a:cubicBezTo>
                  <a:pt x="47" y="61"/>
                  <a:pt x="60" y="47"/>
                  <a:pt x="60" y="31"/>
                </a:cubicBezTo>
                <a:cubicBezTo>
                  <a:pt x="60" y="14"/>
                  <a:pt x="47" y="0"/>
                  <a:pt x="30" y="0"/>
                </a:cubicBezTo>
                <a:close/>
                <a:moveTo>
                  <a:pt x="30" y="55"/>
                </a:moveTo>
                <a:cubicBezTo>
                  <a:pt x="16" y="55"/>
                  <a:pt x="5" y="44"/>
                  <a:pt x="5" y="31"/>
                </a:cubicBezTo>
                <a:cubicBezTo>
                  <a:pt x="5" y="17"/>
                  <a:pt x="16" y="6"/>
                  <a:pt x="30" y="6"/>
                </a:cubicBezTo>
                <a:cubicBezTo>
                  <a:pt x="44" y="6"/>
                  <a:pt x="55" y="17"/>
                  <a:pt x="55" y="31"/>
                </a:cubicBezTo>
                <a:cubicBezTo>
                  <a:pt x="55" y="44"/>
                  <a:pt x="44" y="55"/>
                  <a:pt x="30" y="55"/>
                </a:cubicBezTo>
                <a:close/>
                <a:moveTo>
                  <a:pt x="26" y="15"/>
                </a:moveTo>
                <a:cubicBezTo>
                  <a:pt x="34" y="15"/>
                  <a:pt x="34" y="15"/>
                  <a:pt x="34" y="15"/>
                </a:cubicBezTo>
                <a:cubicBezTo>
                  <a:pt x="34" y="23"/>
                  <a:pt x="34" y="23"/>
                  <a:pt x="34" y="23"/>
                </a:cubicBezTo>
                <a:cubicBezTo>
                  <a:pt x="26" y="23"/>
                  <a:pt x="26" y="23"/>
                  <a:pt x="26" y="23"/>
                </a:cubicBezTo>
                <a:lnTo>
                  <a:pt x="26" y="15"/>
                </a:lnTo>
                <a:close/>
                <a:moveTo>
                  <a:pt x="38" y="46"/>
                </a:moveTo>
                <a:cubicBezTo>
                  <a:pt x="22" y="46"/>
                  <a:pt x="22" y="46"/>
                  <a:pt x="22" y="46"/>
                </a:cubicBezTo>
                <a:cubicBezTo>
                  <a:pt x="22" y="42"/>
                  <a:pt x="22" y="42"/>
                  <a:pt x="22" y="42"/>
                </a:cubicBezTo>
                <a:cubicBezTo>
                  <a:pt x="26" y="42"/>
                  <a:pt x="26" y="42"/>
                  <a:pt x="26" y="42"/>
                </a:cubicBezTo>
                <a:cubicBezTo>
                  <a:pt x="26" y="31"/>
                  <a:pt x="26" y="31"/>
                  <a:pt x="26" y="31"/>
                </a:cubicBezTo>
                <a:cubicBezTo>
                  <a:pt x="22" y="31"/>
                  <a:pt x="22" y="31"/>
                  <a:pt x="22" y="31"/>
                </a:cubicBezTo>
                <a:cubicBezTo>
                  <a:pt x="22" y="27"/>
                  <a:pt x="22" y="27"/>
                  <a:pt x="22" y="27"/>
                </a:cubicBezTo>
                <a:cubicBezTo>
                  <a:pt x="34" y="27"/>
                  <a:pt x="34" y="27"/>
                  <a:pt x="34" y="27"/>
                </a:cubicBezTo>
                <a:cubicBezTo>
                  <a:pt x="34" y="42"/>
                  <a:pt x="34" y="42"/>
                  <a:pt x="34" y="42"/>
                </a:cubicBezTo>
                <a:cubicBezTo>
                  <a:pt x="38" y="42"/>
                  <a:pt x="38" y="42"/>
                  <a:pt x="38" y="42"/>
                </a:cubicBezTo>
                <a:lnTo>
                  <a:pt x="38" y="46"/>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1" name="Freeform 196"/>
          <p:cNvSpPr>
            <a:spLocks noEditPoints="1"/>
          </p:cNvSpPr>
          <p:nvPr/>
        </p:nvSpPr>
        <p:spPr bwMode="auto">
          <a:xfrm>
            <a:off x="7382335" y="5855288"/>
            <a:ext cx="165653" cy="164187"/>
          </a:xfrm>
          <a:custGeom>
            <a:avLst/>
            <a:gdLst>
              <a:gd name="T0" fmla="*/ 35 w 69"/>
              <a:gd name="T1" fmla="*/ 0 h 69"/>
              <a:gd name="T2" fmla="*/ 0 w 69"/>
              <a:gd name="T3" fmla="*/ 35 h 69"/>
              <a:gd name="T4" fmla="*/ 35 w 69"/>
              <a:gd name="T5" fmla="*/ 69 h 69"/>
              <a:gd name="T6" fmla="*/ 69 w 69"/>
              <a:gd name="T7" fmla="*/ 35 h 69"/>
              <a:gd name="T8" fmla="*/ 35 w 69"/>
              <a:gd name="T9" fmla="*/ 0 h 69"/>
              <a:gd name="T10" fmla="*/ 55 w 69"/>
              <a:gd name="T11" fmla="*/ 30 h 69"/>
              <a:gd name="T12" fmla="*/ 36 w 69"/>
              <a:gd name="T13" fmla="*/ 56 h 69"/>
              <a:gd name="T14" fmla="*/ 28 w 69"/>
              <a:gd name="T15" fmla="*/ 52 h 69"/>
              <a:gd name="T16" fmla="*/ 21 w 69"/>
              <a:gd name="T17" fmla="*/ 32 h 69"/>
              <a:gd name="T18" fmla="*/ 16 w 69"/>
              <a:gd name="T19" fmla="*/ 33 h 69"/>
              <a:gd name="T20" fmla="*/ 14 w 69"/>
              <a:gd name="T21" fmla="*/ 31 h 69"/>
              <a:gd name="T22" fmla="*/ 27 w 69"/>
              <a:gd name="T23" fmla="*/ 22 h 69"/>
              <a:gd name="T24" fmla="*/ 34 w 69"/>
              <a:gd name="T25" fmla="*/ 36 h 69"/>
              <a:gd name="T26" fmla="*/ 37 w 69"/>
              <a:gd name="T27" fmla="*/ 44 h 69"/>
              <a:gd name="T28" fmla="*/ 43 w 69"/>
              <a:gd name="T29" fmla="*/ 36 h 69"/>
              <a:gd name="T30" fmla="*/ 38 w 69"/>
              <a:gd name="T31" fmla="*/ 31 h 69"/>
              <a:gd name="T32" fmla="*/ 55 w 69"/>
              <a:gd name="T33" fmla="*/ 3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9" h="69">
                <a:moveTo>
                  <a:pt x="35" y="0"/>
                </a:moveTo>
                <a:cubicBezTo>
                  <a:pt x="16" y="0"/>
                  <a:pt x="0" y="16"/>
                  <a:pt x="0" y="35"/>
                </a:cubicBezTo>
                <a:cubicBezTo>
                  <a:pt x="0" y="54"/>
                  <a:pt x="16" y="69"/>
                  <a:pt x="35" y="69"/>
                </a:cubicBezTo>
                <a:cubicBezTo>
                  <a:pt x="54" y="69"/>
                  <a:pt x="69" y="54"/>
                  <a:pt x="69" y="35"/>
                </a:cubicBezTo>
                <a:cubicBezTo>
                  <a:pt x="69" y="16"/>
                  <a:pt x="54" y="0"/>
                  <a:pt x="35" y="0"/>
                </a:cubicBezTo>
                <a:close/>
                <a:moveTo>
                  <a:pt x="55" y="30"/>
                </a:moveTo>
                <a:cubicBezTo>
                  <a:pt x="53" y="43"/>
                  <a:pt x="40" y="54"/>
                  <a:pt x="36" y="56"/>
                </a:cubicBezTo>
                <a:cubicBezTo>
                  <a:pt x="32" y="58"/>
                  <a:pt x="29" y="55"/>
                  <a:pt x="28" y="52"/>
                </a:cubicBezTo>
                <a:cubicBezTo>
                  <a:pt x="26" y="49"/>
                  <a:pt x="22" y="33"/>
                  <a:pt x="21" y="32"/>
                </a:cubicBezTo>
                <a:cubicBezTo>
                  <a:pt x="19" y="30"/>
                  <a:pt x="16" y="33"/>
                  <a:pt x="16" y="33"/>
                </a:cubicBezTo>
                <a:cubicBezTo>
                  <a:pt x="14" y="31"/>
                  <a:pt x="14" y="31"/>
                  <a:pt x="14" y="31"/>
                </a:cubicBezTo>
                <a:cubicBezTo>
                  <a:pt x="14" y="31"/>
                  <a:pt x="21" y="23"/>
                  <a:pt x="27" y="22"/>
                </a:cubicBezTo>
                <a:cubicBezTo>
                  <a:pt x="32" y="21"/>
                  <a:pt x="32" y="30"/>
                  <a:pt x="34" y="36"/>
                </a:cubicBezTo>
                <a:cubicBezTo>
                  <a:pt x="35" y="41"/>
                  <a:pt x="36" y="44"/>
                  <a:pt x="37" y="44"/>
                </a:cubicBezTo>
                <a:cubicBezTo>
                  <a:pt x="38" y="44"/>
                  <a:pt x="40" y="41"/>
                  <a:pt x="43" y="36"/>
                </a:cubicBezTo>
                <a:cubicBezTo>
                  <a:pt x="45" y="32"/>
                  <a:pt x="42" y="28"/>
                  <a:pt x="38" y="31"/>
                </a:cubicBezTo>
                <a:cubicBezTo>
                  <a:pt x="40" y="20"/>
                  <a:pt x="57" y="17"/>
                  <a:pt x="55" y="30"/>
                </a:cubicBezTo>
                <a:close/>
              </a:path>
            </a:pathLst>
          </a:custGeom>
          <a:solidFill>
            <a:srgbClr val="075393"/>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2" name="Freeform 206"/>
          <p:cNvSpPr>
            <a:spLocks noEditPoints="1"/>
          </p:cNvSpPr>
          <p:nvPr/>
        </p:nvSpPr>
        <p:spPr bwMode="auto">
          <a:xfrm>
            <a:off x="9714664" y="6237903"/>
            <a:ext cx="285862" cy="253609"/>
          </a:xfrm>
          <a:custGeom>
            <a:avLst/>
            <a:gdLst>
              <a:gd name="T0" fmla="*/ 50 w 119"/>
              <a:gd name="T1" fmla="*/ 0 h 106"/>
              <a:gd name="T2" fmla="*/ 50 w 119"/>
              <a:gd name="T3" fmla="*/ 0 h 106"/>
              <a:gd name="T4" fmla="*/ 99 w 119"/>
              <a:gd name="T5" fmla="*/ 40 h 106"/>
              <a:gd name="T6" fmla="*/ 50 w 119"/>
              <a:gd name="T7" fmla="*/ 81 h 106"/>
              <a:gd name="T8" fmla="*/ 42 w 119"/>
              <a:gd name="T9" fmla="*/ 80 h 106"/>
              <a:gd name="T10" fmla="*/ 7 w 119"/>
              <a:gd name="T11" fmla="*/ 93 h 106"/>
              <a:gd name="T12" fmla="*/ 7 w 119"/>
              <a:gd name="T13" fmla="*/ 90 h 106"/>
              <a:gd name="T14" fmla="*/ 19 w 119"/>
              <a:gd name="T15" fmla="*/ 74 h 106"/>
              <a:gd name="T16" fmla="*/ 18 w 119"/>
              <a:gd name="T17" fmla="*/ 72 h 106"/>
              <a:gd name="T18" fmla="*/ 0 w 119"/>
              <a:gd name="T19" fmla="*/ 40 h 106"/>
              <a:gd name="T20" fmla="*/ 50 w 119"/>
              <a:gd name="T21" fmla="*/ 0 h 106"/>
              <a:gd name="T22" fmla="*/ 103 w 119"/>
              <a:gd name="T23" fmla="*/ 90 h 106"/>
              <a:gd name="T24" fmla="*/ 113 w 119"/>
              <a:gd name="T25" fmla="*/ 104 h 106"/>
              <a:gd name="T26" fmla="*/ 113 w 119"/>
              <a:gd name="T27" fmla="*/ 106 h 106"/>
              <a:gd name="T28" fmla="*/ 83 w 119"/>
              <a:gd name="T29" fmla="*/ 95 h 106"/>
              <a:gd name="T30" fmla="*/ 76 w 119"/>
              <a:gd name="T31" fmla="*/ 96 h 106"/>
              <a:gd name="T32" fmla="*/ 50 w 119"/>
              <a:gd name="T33" fmla="*/ 88 h 106"/>
              <a:gd name="T34" fmla="*/ 90 w 119"/>
              <a:gd name="T35" fmla="*/ 75 h 106"/>
              <a:gd name="T36" fmla="*/ 103 w 119"/>
              <a:gd name="T37" fmla="*/ 60 h 106"/>
              <a:gd name="T38" fmla="*/ 107 w 119"/>
              <a:gd name="T39" fmla="*/ 40 h 106"/>
              <a:gd name="T40" fmla="*/ 107 w 119"/>
              <a:gd name="T41" fmla="*/ 37 h 106"/>
              <a:gd name="T42" fmla="*/ 119 w 119"/>
              <a:gd name="T43" fmla="*/ 61 h 106"/>
              <a:gd name="T44" fmla="*/ 103 w 119"/>
              <a:gd name="T45" fmla="*/ 88 h 106"/>
              <a:gd name="T46" fmla="*/ 103 w 119"/>
              <a:gd name="T47"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9" h="106">
                <a:moveTo>
                  <a:pt x="50" y="0"/>
                </a:moveTo>
                <a:cubicBezTo>
                  <a:pt x="50" y="0"/>
                  <a:pt x="50" y="0"/>
                  <a:pt x="50" y="0"/>
                </a:cubicBezTo>
                <a:cubicBezTo>
                  <a:pt x="77" y="0"/>
                  <a:pt x="99" y="18"/>
                  <a:pt x="99" y="40"/>
                </a:cubicBezTo>
                <a:cubicBezTo>
                  <a:pt x="99" y="63"/>
                  <a:pt x="77" y="81"/>
                  <a:pt x="50" y="81"/>
                </a:cubicBezTo>
                <a:cubicBezTo>
                  <a:pt x="47" y="81"/>
                  <a:pt x="44" y="80"/>
                  <a:pt x="42" y="80"/>
                </a:cubicBezTo>
                <a:cubicBezTo>
                  <a:pt x="31" y="91"/>
                  <a:pt x="19" y="93"/>
                  <a:pt x="7" y="93"/>
                </a:cubicBezTo>
                <a:cubicBezTo>
                  <a:pt x="7" y="90"/>
                  <a:pt x="7" y="90"/>
                  <a:pt x="7" y="90"/>
                </a:cubicBezTo>
                <a:cubicBezTo>
                  <a:pt x="13" y="87"/>
                  <a:pt x="19" y="81"/>
                  <a:pt x="19" y="74"/>
                </a:cubicBezTo>
                <a:cubicBezTo>
                  <a:pt x="19" y="73"/>
                  <a:pt x="19" y="72"/>
                  <a:pt x="18" y="72"/>
                </a:cubicBezTo>
                <a:cubicBezTo>
                  <a:pt x="7" y="64"/>
                  <a:pt x="0" y="53"/>
                  <a:pt x="0" y="40"/>
                </a:cubicBezTo>
                <a:cubicBezTo>
                  <a:pt x="0" y="18"/>
                  <a:pt x="22" y="0"/>
                  <a:pt x="50" y="0"/>
                </a:cubicBezTo>
                <a:close/>
                <a:moveTo>
                  <a:pt x="103" y="90"/>
                </a:moveTo>
                <a:cubicBezTo>
                  <a:pt x="103" y="96"/>
                  <a:pt x="107" y="101"/>
                  <a:pt x="113" y="104"/>
                </a:cubicBezTo>
                <a:cubicBezTo>
                  <a:pt x="113" y="106"/>
                  <a:pt x="113" y="106"/>
                  <a:pt x="113" y="106"/>
                </a:cubicBezTo>
                <a:cubicBezTo>
                  <a:pt x="102" y="106"/>
                  <a:pt x="92" y="104"/>
                  <a:pt x="83" y="95"/>
                </a:cubicBezTo>
                <a:cubicBezTo>
                  <a:pt x="81" y="95"/>
                  <a:pt x="79" y="96"/>
                  <a:pt x="76" y="96"/>
                </a:cubicBezTo>
                <a:cubicBezTo>
                  <a:pt x="66" y="96"/>
                  <a:pt x="57" y="93"/>
                  <a:pt x="50" y="88"/>
                </a:cubicBezTo>
                <a:cubicBezTo>
                  <a:pt x="65" y="88"/>
                  <a:pt x="79" y="84"/>
                  <a:pt x="90" y="75"/>
                </a:cubicBezTo>
                <a:cubicBezTo>
                  <a:pt x="95" y="71"/>
                  <a:pt x="100" y="65"/>
                  <a:pt x="103" y="60"/>
                </a:cubicBezTo>
                <a:cubicBezTo>
                  <a:pt x="106" y="54"/>
                  <a:pt x="107" y="47"/>
                  <a:pt x="107" y="40"/>
                </a:cubicBezTo>
                <a:cubicBezTo>
                  <a:pt x="107" y="39"/>
                  <a:pt x="107" y="38"/>
                  <a:pt x="107" y="37"/>
                </a:cubicBezTo>
                <a:cubicBezTo>
                  <a:pt x="115" y="43"/>
                  <a:pt x="119" y="52"/>
                  <a:pt x="119" y="61"/>
                </a:cubicBezTo>
                <a:cubicBezTo>
                  <a:pt x="119" y="72"/>
                  <a:pt x="113" y="82"/>
                  <a:pt x="103" y="88"/>
                </a:cubicBezTo>
                <a:cubicBezTo>
                  <a:pt x="103" y="89"/>
                  <a:pt x="103" y="89"/>
                  <a:pt x="103" y="90"/>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3" name="Freeform 207"/>
          <p:cNvSpPr>
            <a:spLocks noEditPoints="1"/>
          </p:cNvSpPr>
          <p:nvPr/>
        </p:nvSpPr>
        <p:spPr bwMode="auto">
          <a:xfrm>
            <a:off x="9547546" y="5868483"/>
            <a:ext cx="167118" cy="168584"/>
          </a:xfrm>
          <a:custGeom>
            <a:avLst/>
            <a:gdLst>
              <a:gd name="T0" fmla="*/ 35 w 70"/>
              <a:gd name="T1" fmla="*/ 0 h 70"/>
              <a:gd name="T2" fmla="*/ 0 w 70"/>
              <a:gd name="T3" fmla="*/ 35 h 70"/>
              <a:gd name="T4" fmla="*/ 35 w 70"/>
              <a:gd name="T5" fmla="*/ 70 h 70"/>
              <a:gd name="T6" fmla="*/ 70 w 70"/>
              <a:gd name="T7" fmla="*/ 35 h 70"/>
              <a:gd name="T8" fmla="*/ 35 w 70"/>
              <a:gd name="T9" fmla="*/ 0 h 70"/>
              <a:gd name="T10" fmla="*/ 29 w 70"/>
              <a:gd name="T11" fmla="*/ 57 h 70"/>
              <a:gd name="T12" fmla="*/ 14 w 70"/>
              <a:gd name="T13" fmla="*/ 38 h 70"/>
              <a:gd name="T14" fmla="*/ 21 w 70"/>
              <a:gd name="T15" fmla="*/ 31 h 70"/>
              <a:gd name="T16" fmla="*/ 29 w 70"/>
              <a:gd name="T17" fmla="*/ 41 h 70"/>
              <a:gd name="T18" fmla="*/ 54 w 70"/>
              <a:gd name="T19" fmla="*/ 21 h 70"/>
              <a:gd name="T20" fmla="*/ 57 w 70"/>
              <a:gd name="T21" fmla="*/ 24 h 70"/>
              <a:gd name="T22" fmla="*/ 29 w 70"/>
              <a:gd name="T23" fmla="*/ 57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0" h="70">
                <a:moveTo>
                  <a:pt x="35" y="0"/>
                </a:moveTo>
                <a:cubicBezTo>
                  <a:pt x="16" y="0"/>
                  <a:pt x="0" y="16"/>
                  <a:pt x="0" y="35"/>
                </a:cubicBezTo>
                <a:cubicBezTo>
                  <a:pt x="0" y="54"/>
                  <a:pt x="16" y="70"/>
                  <a:pt x="35" y="70"/>
                </a:cubicBezTo>
                <a:cubicBezTo>
                  <a:pt x="54" y="70"/>
                  <a:pt x="70" y="54"/>
                  <a:pt x="70" y="35"/>
                </a:cubicBezTo>
                <a:cubicBezTo>
                  <a:pt x="70" y="16"/>
                  <a:pt x="54" y="0"/>
                  <a:pt x="35" y="0"/>
                </a:cubicBezTo>
                <a:close/>
                <a:moveTo>
                  <a:pt x="29" y="57"/>
                </a:moveTo>
                <a:cubicBezTo>
                  <a:pt x="14" y="38"/>
                  <a:pt x="14" y="38"/>
                  <a:pt x="14" y="38"/>
                </a:cubicBezTo>
                <a:cubicBezTo>
                  <a:pt x="21" y="31"/>
                  <a:pt x="21" y="31"/>
                  <a:pt x="21" y="31"/>
                </a:cubicBezTo>
                <a:cubicBezTo>
                  <a:pt x="29" y="41"/>
                  <a:pt x="29" y="41"/>
                  <a:pt x="29" y="41"/>
                </a:cubicBezTo>
                <a:cubicBezTo>
                  <a:pt x="54" y="21"/>
                  <a:pt x="54" y="21"/>
                  <a:pt x="54" y="21"/>
                </a:cubicBezTo>
                <a:cubicBezTo>
                  <a:pt x="57" y="24"/>
                  <a:pt x="57" y="24"/>
                  <a:pt x="57" y="24"/>
                </a:cubicBezTo>
                <a:lnTo>
                  <a:pt x="29" y="57"/>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4" name="Freeform 208"/>
          <p:cNvSpPr>
            <a:spLocks noEditPoints="1"/>
          </p:cNvSpPr>
          <p:nvPr/>
        </p:nvSpPr>
        <p:spPr bwMode="auto">
          <a:xfrm>
            <a:off x="8735408" y="6147013"/>
            <a:ext cx="206700" cy="234553"/>
          </a:xfrm>
          <a:custGeom>
            <a:avLst/>
            <a:gdLst>
              <a:gd name="T0" fmla="*/ 55 w 86"/>
              <a:gd name="T1" fmla="*/ 14 h 98"/>
              <a:gd name="T2" fmla="*/ 55 w 86"/>
              <a:gd name="T3" fmla="*/ 27 h 98"/>
              <a:gd name="T4" fmla="*/ 65 w 86"/>
              <a:gd name="T5" fmla="*/ 33 h 98"/>
              <a:gd name="T6" fmla="*/ 74 w 86"/>
              <a:gd name="T7" fmla="*/ 55 h 98"/>
              <a:gd name="T8" fmla="*/ 65 w 86"/>
              <a:gd name="T9" fmla="*/ 77 h 98"/>
              <a:gd name="T10" fmla="*/ 43 w 86"/>
              <a:gd name="T11" fmla="*/ 85 h 98"/>
              <a:gd name="T12" fmla="*/ 22 w 86"/>
              <a:gd name="T13" fmla="*/ 77 h 98"/>
              <a:gd name="T14" fmla="*/ 13 w 86"/>
              <a:gd name="T15" fmla="*/ 55 h 98"/>
              <a:gd name="T16" fmla="*/ 22 w 86"/>
              <a:gd name="T17" fmla="*/ 33 h 98"/>
              <a:gd name="T18" fmla="*/ 31 w 86"/>
              <a:gd name="T19" fmla="*/ 27 h 98"/>
              <a:gd name="T20" fmla="*/ 31 w 86"/>
              <a:gd name="T21" fmla="*/ 14 h 98"/>
              <a:gd name="T22" fmla="*/ 0 w 86"/>
              <a:gd name="T23" fmla="*/ 55 h 98"/>
              <a:gd name="T24" fmla="*/ 43 w 86"/>
              <a:gd name="T25" fmla="*/ 98 h 98"/>
              <a:gd name="T26" fmla="*/ 86 w 86"/>
              <a:gd name="T27" fmla="*/ 55 h 98"/>
              <a:gd name="T28" fmla="*/ 55 w 86"/>
              <a:gd name="T29" fmla="*/ 14 h 98"/>
              <a:gd name="T30" fmla="*/ 37 w 86"/>
              <a:gd name="T31" fmla="*/ 0 h 98"/>
              <a:gd name="T32" fmla="*/ 49 w 86"/>
              <a:gd name="T33" fmla="*/ 0 h 98"/>
              <a:gd name="T34" fmla="*/ 49 w 86"/>
              <a:gd name="T35" fmla="*/ 49 h 98"/>
              <a:gd name="T36" fmla="*/ 37 w 86"/>
              <a:gd name="T37" fmla="*/ 49 h 98"/>
              <a:gd name="T38" fmla="*/ 37 w 86"/>
              <a:gd name="T39"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6" h="98">
                <a:moveTo>
                  <a:pt x="55" y="14"/>
                </a:moveTo>
                <a:cubicBezTo>
                  <a:pt x="55" y="27"/>
                  <a:pt x="55" y="27"/>
                  <a:pt x="55" y="27"/>
                </a:cubicBezTo>
                <a:cubicBezTo>
                  <a:pt x="59" y="28"/>
                  <a:pt x="62" y="31"/>
                  <a:pt x="65" y="33"/>
                </a:cubicBezTo>
                <a:cubicBezTo>
                  <a:pt x="71" y="39"/>
                  <a:pt x="74" y="47"/>
                  <a:pt x="74" y="55"/>
                </a:cubicBezTo>
                <a:cubicBezTo>
                  <a:pt x="74" y="63"/>
                  <a:pt x="71" y="71"/>
                  <a:pt x="65" y="77"/>
                </a:cubicBezTo>
                <a:cubicBezTo>
                  <a:pt x="59" y="82"/>
                  <a:pt x="51" y="85"/>
                  <a:pt x="43" y="85"/>
                </a:cubicBezTo>
                <a:cubicBezTo>
                  <a:pt x="35" y="85"/>
                  <a:pt x="27" y="82"/>
                  <a:pt x="22" y="77"/>
                </a:cubicBezTo>
                <a:cubicBezTo>
                  <a:pt x="16" y="71"/>
                  <a:pt x="13" y="63"/>
                  <a:pt x="13" y="55"/>
                </a:cubicBezTo>
                <a:cubicBezTo>
                  <a:pt x="13" y="47"/>
                  <a:pt x="16" y="39"/>
                  <a:pt x="22" y="33"/>
                </a:cubicBezTo>
                <a:cubicBezTo>
                  <a:pt x="24" y="31"/>
                  <a:pt x="27" y="28"/>
                  <a:pt x="31" y="27"/>
                </a:cubicBezTo>
                <a:cubicBezTo>
                  <a:pt x="31" y="14"/>
                  <a:pt x="31" y="14"/>
                  <a:pt x="31" y="14"/>
                </a:cubicBezTo>
                <a:cubicBezTo>
                  <a:pt x="13" y="19"/>
                  <a:pt x="0" y="36"/>
                  <a:pt x="0" y="55"/>
                </a:cubicBezTo>
                <a:cubicBezTo>
                  <a:pt x="0" y="79"/>
                  <a:pt x="20" y="98"/>
                  <a:pt x="43" y="98"/>
                </a:cubicBezTo>
                <a:cubicBezTo>
                  <a:pt x="67" y="98"/>
                  <a:pt x="86" y="79"/>
                  <a:pt x="86" y="55"/>
                </a:cubicBezTo>
                <a:cubicBezTo>
                  <a:pt x="86" y="36"/>
                  <a:pt x="73" y="19"/>
                  <a:pt x="55" y="14"/>
                </a:cubicBezTo>
                <a:close/>
                <a:moveTo>
                  <a:pt x="37" y="0"/>
                </a:moveTo>
                <a:cubicBezTo>
                  <a:pt x="49" y="0"/>
                  <a:pt x="49" y="0"/>
                  <a:pt x="49" y="0"/>
                </a:cubicBezTo>
                <a:cubicBezTo>
                  <a:pt x="49" y="49"/>
                  <a:pt x="49" y="49"/>
                  <a:pt x="49" y="49"/>
                </a:cubicBezTo>
                <a:cubicBezTo>
                  <a:pt x="37" y="49"/>
                  <a:pt x="37" y="49"/>
                  <a:pt x="37" y="49"/>
                </a:cubicBezTo>
                <a:lnTo>
                  <a:pt x="37" y="0"/>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5" name="Freeform 209"/>
          <p:cNvSpPr/>
          <p:nvPr/>
        </p:nvSpPr>
        <p:spPr bwMode="auto">
          <a:xfrm>
            <a:off x="8478866" y="6388896"/>
            <a:ext cx="278530" cy="233086"/>
          </a:xfrm>
          <a:custGeom>
            <a:avLst/>
            <a:gdLst>
              <a:gd name="T0" fmla="*/ 57 w 116"/>
              <a:gd name="T1" fmla="*/ 1 h 97"/>
              <a:gd name="T2" fmla="*/ 48 w 116"/>
              <a:gd name="T3" fmla="*/ 8 h 97"/>
              <a:gd name="T4" fmla="*/ 55 w 116"/>
              <a:gd name="T5" fmla="*/ 18 h 97"/>
              <a:gd name="T6" fmla="*/ 85 w 116"/>
              <a:gd name="T7" fmla="*/ 22 h 97"/>
              <a:gd name="T8" fmla="*/ 5 w 116"/>
              <a:gd name="T9" fmla="*/ 81 h 97"/>
              <a:gd name="T10" fmla="*/ 3 w 116"/>
              <a:gd name="T11" fmla="*/ 93 h 97"/>
              <a:gd name="T12" fmla="*/ 8 w 116"/>
              <a:gd name="T13" fmla="*/ 96 h 97"/>
              <a:gd name="T14" fmla="*/ 15 w 116"/>
              <a:gd name="T15" fmla="*/ 95 h 97"/>
              <a:gd name="T16" fmla="*/ 95 w 116"/>
              <a:gd name="T17" fmla="*/ 36 h 97"/>
              <a:gd name="T18" fmla="*/ 90 w 116"/>
              <a:gd name="T19" fmla="*/ 66 h 97"/>
              <a:gd name="T20" fmla="*/ 97 w 116"/>
              <a:gd name="T21" fmla="*/ 76 h 97"/>
              <a:gd name="T22" fmla="*/ 107 w 116"/>
              <a:gd name="T23" fmla="*/ 69 h 97"/>
              <a:gd name="T24" fmla="*/ 116 w 116"/>
              <a:gd name="T25" fmla="*/ 10 h 97"/>
              <a:gd name="T26" fmla="*/ 57 w 116"/>
              <a:gd name="T27" fmla="*/ 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6" h="97">
                <a:moveTo>
                  <a:pt x="57" y="1"/>
                </a:moveTo>
                <a:cubicBezTo>
                  <a:pt x="53" y="0"/>
                  <a:pt x="48" y="3"/>
                  <a:pt x="48" y="8"/>
                </a:cubicBezTo>
                <a:cubicBezTo>
                  <a:pt x="47" y="13"/>
                  <a:pt x="50" y="17"/>
                  <a:pt x="55" y="18"/>
                </a:cubicBezTo>
                <a:cubicBezTo>
                  <a:pt x="85" y="22"/>
                  <a:pt x="85" y="22"/>
                  <a:pt x="85" y="22"/>
                </a:cubicBezTo>
                <a:cubicBezTo>
                  <a:pt x="5" y="81"/>
                  <a:pt x="5" y="81"/>
                  <a:pt x="5" y="81"/>
                </a:cubicBezTo>
                <a:cubicBezTo>
                  <a:pt x="1" y="84"/>
                  <a:pt x="0" y="89"/>
                  <a:pt x="3" y="93"/>
                </a:cubicBezTo>
                <a:cubicBezTo>
                  <a:pt x="4" y="95"/>
                  <a:pt x="6" y="96"/>
                  <a:pt x="8" y="96"/>
                </a:cubicBezTo>
                <a:cubicBezTo>
                  <a:pt x="10" y="97"/>
                  <a:pt x="13" y="96"/>
                  <a:pt x="15" y="95"/>
                </a:cubicBezTo>
                <a:cubicBezTo>
                  <a:pt x="95" y="36"/>
                  <a:pt x="95" y="36"/>
                  <a:pt x="95" y="36"/>
                </a:cubicBezTo>
                <a:cubicBezTo>
                  <a:pt x="90" y="66"/>
                  <a:pt x="90" y="66"/>
                  <a:pt x="90" y="66"/>
                </a:cubicBezTo>
                <a:cubicBezTo>
                  <a:pt x="90" y="71"/>
                  <a:pt x="93" y="75"/>
                  <a:pt x="97" y="76"/>
                </a:cubicBezTo>
                <a:cubicBezTo>
                  <a:pt x="102" y="76"/>
                  <a:pt x="106" y="73"/>
                  <a:pt x="107" y="69"/>
                </a:cubicBezTo>
                <a:cubicBezTo>
                  <a:pt x="116" y="10"/>
                  <a:pt x="116" y="10"/>
                  <a:pt x="116" y="10"/>
                </a:cubicBezTo>
                <a:lnTo>
                  <a:pt x="57" y="1"/>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6" name="Freeform 210"/>
          <p:cNvSpPr>
            <a:spLocks noEditPoints="1"/>
          </p:cNvSpPr>
          <p:nvPr/>
        </p:nvSpPr>
        <p:spPr bwMode="auto">
          <a:xfrm>
            <a:off x="9100431" y="6045863"/>
            <a:ext cx="238951" cy="256542"/>
          </a:xfrm>
          <a:custGeom>
            <a:avLst/>
            <a:gdLst>
              <a:gd name="T0" fmla="*/ 90 w 100"/>
              <a:gd name="T1" fmla="*/ 0 h 107"/>
              <a:gd name="T2" fmla="*/ 10 w 100"/>
              <a:gd name="T3" fmla="*/ 0 h 107"/>
              <a:gd name="T4" fmla="*/ 0 w 100"/>
              <a:gd name="T5" fmla="*/ 10 h 107"/>
              <a:gd name="T6" fmla="*/ 0 w 100"/>
              <a:gd name="T7" fmla="*/ 97 h 107"/>
              <a:gd name="T8" fmla="*/ 10 w 100"/>
              <a:gd name="T9" fmla="*/ 107 h 107"/>
              <a:gd name="T10" fmla="*/ 90 w 100"/>
              <a:gd name="T11" fmla="*/ 107 h 107"/>
              <a:gd name="T12" fmla="*/ 100 w 100"/>
              <a:gd name="T13" fmla="*/ 97 h 107"/>
              <a:gd name="T14" fmla="*/ 100 w 100"/>
              <a:gd name="T15" fmla="*/ 10 h 107"/>
              <a:gd name="T16" fmla="*/ 90 w 100"/>
              <a:gd name="T17" fmla="*/ 0 h 107"/>
              <a:gd name="T18" fmla="*/ 86 w 100"/>
              <a:gd name="T19" fmla="*/ 93 h 107"/>
              <a:gd name="T20" fmla="*/ 13 w 100"/>
              <a:gd name="T21" fmla="*/ 93 h 107"/>
              <a:gd name="T22" fmla="*/ 13 w 100"/>
              <a:gd name="T23" fmla="*/ 13 h 107"/>
              <a:gd name="T24" fmla="*/ 86 w 100"/>
              <a:gd name="T25" fmla="*/ 13 h 107"/>
              <a:gd name="T26" fmla="*/ 86 w 100"/>
              <a:gd name="T27" fmla="*/ 93 h 107"/>
              <a:gd name="T28" fmla="*/ 26 w 100"/>
              <a:gd name="T29" fmla="*/ 47 h 107"/>
              <a:gd name="T30" fmla="*/ 73 w 100"/>
              <a:gd name="T31" fmla="*/ 47 h 107"/>
              <a:gd name="T32" fmla="*/ 73 w 100"/>
              <a:gd name="T33" fmla="*/ 53 h 107"/>
              <a:gd name="T34" fmla="*/ 26 w 100"/>
              <a:gd name="T35" fmla="*/ 53 h 107"/>
              <a:gd name="T36" fmla="*/ 26 w 100"/>
              <a:gd name="T37" fmla="*/ 47 h 107"/>
              <a:gd name="T38" fmla="*/ 26 w 100"/>
              <a:gd name="T39" fmla="*/ 60 h 107"/>
              <a:gd name="T40" fmla="*/ 73 w 100"/>
              <a:gd name="T41" fmla="*/ 60 h 107"/>
              <a:gd name="T42" fmla="*/ 73 w 100"/>
              <a:gd name="T43" fmla="*/ 67 h 107"/>
              <a:gd name="T44" fmla="*/ 26 w 100"/>
              <a:gd name="T45" fmla="*/ 67 h 107"/>
              <a:gd name="T46" fmla="*/ 26 w 100"/>
              <a:gd name="T47" fmla="*/ 60 h 107"/>
              <a:gd name="T48" fmla="*/ 26 w 100"/>
              <a:gd name="T49" fmla="*/ 73 h 107"/>
              <a:gd name="T50" fmla="*/ 73 w 100"/>
              <a:gd name="T51" fmla="*/ 73 h 107"/>
              <a:gd name="T52" fmla="*/ 73 w 100"/>
              <a:gd name="T53" fmla="*/ 80 h 107"/>
              <a:gd name="T54" fmla="*/ 26 w 100"/>
              <a:gd name="T55" fmla="*/ 80 h 107"/>
              <a:gd name="T56" fmla="*/ 26 w 100"/>
              <a:gd name="T57" fmla="*/ 73 h 107"/>
              <a:gd name="T58" fmla="*/ 26 w 100"/>
              <a:gd name="T59" fmla="*/ 33 h 107"/>
              <a:gd name="T60" fmla="*/ 73 w 100"/>
              <a:gd name="T61" fmla="*/ 33 h 107"/>
              <a:gd name="T62" fmla="*/ 73 w 100"/>
              <a:gd name="T63" fmla="*/ 40 h 107"/>
              <a:gd name="T64" fmla="*/ 26 w 100"/>
              <a:gd name="T65" fmla="*/ 40 h 107"/>
              <a:gd name="T66" fmla="*/ 26 w 100"/>
              <a:gd name="T67" fmla="*/ 33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0" h="107">
                <a:moveTo>
                  <a:pt x="90" y="0"/>
                </a:moveTo>
                <a:cubicBezTo>
                  <a:pt x="10" y="0"/>
                  <a:pt x="10" y="0"/>
                  <a:pt x="10" y="0"/>
                </a:cubicBezTo>
                <a:cubicBezTo>
                  <a:pt x="4" y="0"/>
                  <a:pt x="0" y="5"/>
                  <a:pt x="0" y="10"/>
                </a:cubicBezTo>
                <a:cubicBezTo>
                  <a:pt x="0" y="97"/>
                  <a:pt x="0" y="97"/>
                  <a:pt x="0" y="97"/>
                </a:cubicBezTo>
                <a:cubicBezTo>
                  <a:pt x="0" y="102"/>
                  <a:pt x="4" y="107"/>
                  <a:pt x="10" y="107"/>
                </a:cubicBezTo>
                <a:cubicBezTo>
                  <a:pt x="90" y="107"/>
                  <a:pt x="90" y="107"/>
                  <a:pt x="90" y="107"/>
                </a:cubicBezTo>
                <a:cubicBezTo>
                  <a:pt x="95" y="107"/>
                  <a:pt x="100" y="102"/>
                  <a:pt x="100" y="97"/>
                </a:cubicBezTo>
                <a:cubicBezTo>
                  <a:pt x="100" y="10"/>
                  <a:pt x="100" y="10"/>
                  <a:pt x="100" y="10"/>
                </a:cubicBezTo>
                <a:cubicBezTo>
                  <a:pt x="100" y="5"/>
                  <a:pt x="95" y="0"/>
                  <a:pt x="90" y="0"/>
                </a:cubicBezTo>
                <a:close/>
                <a:moveTo>
                  <a:pt x="86" y="93"/>
                </a:moveTo>
                <a:cubicBezTo>
                  <a:pt x="13" y="93"/>
                  <a:pt x="13" y="93"/>
                  <a:pt x="13" y="93"/>
                </a:cubicBezTo>
                <a:cubicBezTo>
                  <a:pt x="13" y="13"/>
                  <a:pt x="13" y="13"/>
                  <a:pt x="13" y="13"/>
                </a:cubicBezTo>
                <a:cubicBezTo>
                  <a:pt x="86" y="13"/>
                  <a:pt x="86" y="13"/>
                  <a:pt x="86" y="13"/>
                </a:cubicBezTo>
                <a:lnTo>
                  <a:pt x="86" y="93"/>
                </a:lnTo>
                <a:close/>
                <a:moveTo>
                  <a:pt x="26" y="47"/>
                </a:moveTo>
                <a:cubicBezTo>
                  <a:pt x="73" y="47"/>
                  <a:pt x="73" y="47"/>
                  <a:pt x="73" y="47"/>
                </a:cubicBezTo>
                <a:cubicBezTo>
                  <a:pt x="73" y="53"/>
                  <a:pt x="73" y="53"/>
                  <a:pt x="73" y="53"/>
                </a:cubicBezTo>
                <a:cubicBezTo>
                  <a:pt x="26" y="53"/>
                  <a:pt x="26" y="53"/>
                  <a:pt x="26" y="53"/>
                </a:cubicBezTo>
                <a:lnTo>
                  <a:pt x="26" y="47"/>
                </a:lnTo>
                <a:close/>
                <a:moveTo>
                  <a:pt x="26" y="60"/>
                </a:moveTo>
                <a:cubicBezTo>
                  <a:pt x="73" y="60"/>
                  <a:pt x="73" y="60"/>
                  <a:pt x="73" y="60"/>
                </a:cubicBezTo>
                <a:cubicBezTo>
                  <a:pt x="73" y="67"/>
                  <a:pt x="73" y="67"/>
                  <a:pt x="73" y="67"/>
                </a:cubicBezTo>
                <a:cubicBezTo>
                  <a:pt x="26" y="67"/>
                  <a:pt x="26" y="67"/>
                  <a:pt x="26" y="67"/>
                </a:cubicBezTo>
                <a:lnTo>
                  <a:pt x="26" y="60"/>
                </a:lnTo>
                <a:close/>
                <a:moveTo>
                  <a:pt x="26" y="73"/>
                </a:moveTo>
                <a:cubicBezTo>
                  <a:pt x="73" y="73"/>
                  <a:pt x="73" y="73"/>
                  <a:pt x="73" y="73"/>
                </a:cubicBezTo>
                <a:cubicBezTo>
                  <a:pt x="73" y="80"/>
                  <a:pt x="73" y="80"/>
                  <a:pt x="73" y="80"/>
                </a:cubicBezTo>
                <a:cubicBezTo>
                  <a:pt x="26" y="80"/>
                  <a:pt x="26" y="80"/>
                  <a:pt x="26" y="80"/>
                </a:cubicBezTo>
                <a:lnTo>
                  <a:pt x="26" y="73"/>
                </a:lnTo>
                <a:close/>
                <a:moveTo>
                  <a:pt x="26" y="33"/>
                </a:moveTo>
                <a:cubicBezTo>
                  <a:pt x="73" y="33"/>
                  <a:pt x="73" y="33"/>
                  <a:pt x="73" y="33"/>
                </a:cubicBezTo>
                <a:cubicBezTo>
                  <a:pt x="73" y="40"/>
                  <a:pt x="73" y="40"/>
                  <a:pt x="73" y="40"/>
                </a:cubicBezTo>
                <a:cubicBezTo>
                  <a:pt x="26" y="40"/>
                  <a:pt x="26" y="40"/>
                  <a:pt x="26" y="40"/>
                </a:cubicBezTo>
                <a:lnTo>
                  <a:pt x="26" y="33"/>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7" name="Freeform 211"/>
          <p:cNvSpPr/>
          <p:nvPr/>
        </p:nvSpPr>
        <p:spPr bwMode="auto">
          <a:xfrm>
            <a:off x="9400950" y="6078113"/>
            <a:ext cx="274134" cy="272667"/>
          </a:xfrm>
          <a:custGeom>
            <a:avLst/>
            <a:gdLst>
              <a:gd name="T0" fmla="*/ 86 w 114"/>
              <a:gd name="T1" fmla="*/ 72 h 114"/>
              <a:gd name="T2" fmla="*/ 66 w 114"/>
              <a:gd name="T3" fmla="*/ 52 h 114"/>
              <a:gd name="T4" fmla="*/ 114 w 114"/>
              <a:gd name="T5" fmla="*/ 16 h 114"/>
              <a:gd name="T6" fmla="*/ 100 w 114"/>
              <a:gd name="T7" fmla="*/ 2 h 114"/>
              <a:gd name="T8" fmla="*/ 40 w 114"/>
              <a:gd name="T9" fmla="*/ 26 h 114"/>
              <a:gd name="T10" fmla="*/ 21 w 114"/>
              <a:gd name="T11" fmla="*/ 7 h 114"/>
              <a:gd name="T12" fmla="*/ 4 w 114"/>
              <a:gd name="T13" fmla="*/ 4 h 114"/>
              <a:gd name="T14" fmla="*/ 7 w 114"/>
              <a:gd name="T15" fmla="*/ 21 h 114"/>
              <a:gd name="T16" fmla="*/ 26 w 114"/>
              <a:gd name="T17" fmla="*/ 40 h 114"/>
              <a:gd name="T18" fmla="*/ 2 w 114"/>
              <a:gd name="T19" fmla="*/ 100 h 114"/>
              <a:gd name="T20" fmla="*/ 16 w 114"/>
              <a:gd name="T21" fmla="*/ 114 h 114"/>
              <a:gd name="T22" fmla="*/ 52 w 114"/>
              <a:gd name="T23" fmla="*/ 66 h 114"/>
              <a:gd name="T24" fmla="*/ 72 w 114"/>
              <a:gd name="T25" fmla="*/ 86 h 114"/>
              <a:gd name="T26" fmla="*/ 72 w 114"/>
              <a:gd name="T27" fmla="*/ 114 h 114"/>
              <a:gd name="T28" fmla="*/ 86 w 114"/>
              <a:gd name="T29" fmla="*/ 114 h 114"/>
              <a:gd name="T30" fmla="*/ 93 w 114"/>
              <a:gd name="T31" fmla="*/ 93 h 114"/>
              <a:gd name="T32" fmla="*/ 114 w 114"/>
              <a:gd name="T33" fmla="*/ 86 h 114"/>
              <a:gd name="T34" fmla="*/ 114 w 114"/>
              <a:gd name="T35" fmla="*/ 72 h 114"/>
              <a:gd name="T36" fmla="*/ 86 w 114"/>
              <a:gd name="T37" fmla="*/ 7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114">
                <a:moveTo>
                  <a:pt x="86" y="72"/>
                </a:moveTo>
                <a:cubicBezTo>
                  <a:pt x="66" y="52"/>
                  <a:pt x="66" y="52"/>
                  <a:pt x="66" y="52"/>
                </a:cubicBezTo>
                <a:cubicBezTo>
                  <a:pt x="114" y="16"/>
                  <a:pt x="114" y="16"/>
                  <a:pt x="114" y="16"/>
                </a:cubicBezTo>
                <a:cubicBezTo>
                  <a:pt x="100" y="2"/>
                  <a:pt x="100" y="2"/>
                  <a:pt x="100" y="2"/>
                </a:cubicBezTo>
                <a:cubicBezTo>
                  <a:pt x="40" y="26"/>
                  <a:pt x="40" y="26"/>
                  <a:pt x="40" y="26"/>
                </a:cubicBezTo>
                <a:cubicBezTo>
                  <a:pt x="21" y="7"/>
                  <a:pt x="21" y="7"/>
                  <a:pt x="21" y="7"/>
                </a:cubicBezTo>
                <a:cubicBezTo>
                  <a:pt x="16" y="2"/>
                  <a:pt x="8" y="0"/>
                  <a:pt x="4" y="4"/>
                </a:cubicBezTo>
                <a:cubicBezTo>
                  <a:pt x="0" y="8"/>
                  <a:pt x="2" y="16"/>
                  <a:pt x="7" y="21"/>
                </a:cubicBezTo>
                <a:cubicBezTo>
                  <a:pt x="26" y="40"/>
                  <a:pt x="26" y="40"/>
                  <a:pt x="26" y="40"/>
                </a:cubicBezTo>
                <a:cubicBezTo>
                  <a:pt x="2" y="100"/>
                  <a:pt x="2" y="100"/>
                  <a:pt x="2" y="100"/>
                </a:cubicBezTo>
                <a:cubicBezTo>
                  <a:pt x="16" y="114"/>
                  <a:pt x="16" y="114"/>
                  <a:pt x="16" y="114"/>
                </a:cubicBezTo>
                <a:cubicBezTo>
                  <a:pt x="52" y="66"/>
                  <a:pt x="52" y="66"/>
                  <a:pt x="52" y="66"/>
                </a:cubicBezTo>
                <a:cubicBezTo>
                  <a:pt x="72" y="86"/>
                  <a:pt x="72" y="86"/>
                  <a:pt x="72" y="86"/>
                </a:cubicBezTo>
                <a:cubicBezTo>
                  <a:pt x="72" y="114"/>
                  <a:pt x="72" y="114"/>
                  <a:pt x="72" y="114"/>
                </a:cubicBezTo>
                <a:cubicBezTo>
                  <a:pt x="86" y="114"/>
                  <a:pt x="86" y="114"/>
                  <a:pt x="86" y="114"/>
                </a:cubicBezTo>
                <a:cubicBezTo>
                  <a:pt x="93" y="93"/>
                  <a:pt x="93" y="93"/>
                  <a:pt x="93" y="93"/>
                </a:cubicBezTo>
                <a:cubicBezTo>
                  <a:pt x="114" y="86"/>
                  <a:pt x="114" y="86"/>
                  <a:pt x="114" y="86"/>
                </a:cubicBezTo>
                <a:cubicBezTo>
                  <a:pt x="114" y="72"/>
                  <a:pt x="114" y="72"/>
                  <a:pt x="114" y="72"/>
                </a:cubicBezTo>
                <a:cubicBezTo>
                  <a:pt x="86" y="72"/>
                  <a:pt x="86" y="72"/>
                  <a:pt x="86" y="72"/>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8" name="Freeform 212"/>
          <p:cNvSpPr/>
          <p:nvPr/>
        </p:nvSpPr>
        <p:spPr bwMode="auto">
          <a:xfrm>
            <a:off x="9418541" y="6415283"/>
            <a:ext cx="258008" cy="211097"/>
          </a:xfrm>
          <a:custGeom>
            <a:avLst/>
            <a:gdLst>
              <a:gd name="T0" fmla="*/ 108 w 108"/>
              <a:gd name="T1" fmla="*/ 11 h 88"/>
              <a:gd name="T2" fmla="*/ 96 w 108"/>
              <a:gd name="T3" fmla="*/ 14 h 88"/>
              <a:gd name="T4" fmla="*/ 105 w 108"/>
              <a:gd name="T5" fmla="*/ 2 h 88"/>
              <a:gd name="T6" fmla="*/ 91 w 108"/>
              <a:gd name="T7" fmla="*/ 7 h 88"/>
              <a:gd name="T8" fmla="*/ 75 w 108"/>
              <a:gd name="T9" fmla="*/ 0 h 88"/>
              <a:gd name="T10" fmla="*/ 53 w 108"/>
              <a:gd name="T11" fmla="*/ 22 h 88"/>
              <a:gd name="T12" fmla="*/ 54 w 108"/>
              <a:gd name="T13" fmla="*/ 27 h 88"/>
              <a:gd name="T14" fmla="*/ 8 w 108"/>
              <a:gd name="T15" fmla="*/ 4 h 88"/>
              <a:gd name="T16" fmla="*/ 5 w 108"/>
              <a:gd name="T17" fmla="*/ 15 h 88"/>
              <a:gd name="T18" fmla="*/ 15 w 108"/>
              <a:gd name="T19" fmla="*/ 34 h 88"/>
              <a:gd name="T20" fmla="*/ 5 w 108"/>
              <a:gd name="T21" fmla="*/ 31 h 88"/>
              <a:gd name="T22" fmla="*/ 5 w 108"/>
              <a:gd name="T23" fmla="*/ 31 h 88"/>
              <a:gd name="T24" fmla="*/ 23 w 108"/>
              <a:gd name="T25" fmla="*/ 53 h 88"/>
              <a:gd name="T26" fmla="*/ 17 w 108"/>
              <a:gd name="T27" fmla="*/ 54 h 88"/>
              <a:gd name="T28" fmla="*/ 13 w 108"/>
              <a:gd name="T29" fmla="*/ 53 h 88"/>
              <a:gd name="T30" fmla="*/ 33 w 108"/>
              <a:gd name="T31" fmla="*/ 69 h 88"/>
              <a:gd name="T32" fmla="*/ 6 w 108"/>
              <a:gd name="T33" fmla="*/ 78 h 88"/>
              <a:gd name="T34" fmla="*/ 0 w 108"/>
              <a:gd name="T35" fmla="*/ 78 h 88"/>
              <a:gd name="T36" fmla="*/ 34 w 108"/>
              <a:gd name="T37" fmla="*/ 88 h 88"/>
              <a:gd name="T38" fmla="*/ 97 w 108"/>
              <a:gd name="T39" fmla="*/ 25 h 88"/>
              <a:gd name="T40" fmla="*/ 97 w 108"/>
              <a:gd name="T41" fmla="*/ 22 h 88"/>
              <a:gd name="T42" fmla="*/ 108 w 108"/>
              <a:gd name="T43" fmla="*/ 1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88">
                <a:moveTo>
                  <a:pt x="108" y="11"/>
                </a:moveTo>
                <a:cubicBezTo>
                  <a:pt x="104" y="12"/>
                  <a:pt x="100" y="13"/>
                  <a:pt x="96" y="14"/>
                </a:cubicBezTo>
                <a:cubicBezTo>
                  <a:pt x="100" y="11"/>
                  <a:pt x="104" y="7"/>
                  <a:pt x="105" y="2"/>
                </a:cubicBezTo>
                <a:cubicBezTo>
                  <a:pt x="101" y="4"/>
                  <a:pt x="96" y="6"/>
                  <a:pt x="91" y="7"/>
                </a:cubicBezTo>
                <a:cubicBezTo>
                  <a:pt x="87" y="3"/>
                  <a:pt x="81" y="0"/>
                  <a:pt x="75" y="0"/>
                </a:cubicBezTo>
                <a:cubicBezTo>
                  <a:pt x="63" y="0"/>
                  <a:pt x="53" y="10"/>
                  <a:pt x="53" y="22"/>
                </a:cubicBezTo>
                <a:cubicBezTo>
                  <a:pt x="53" y="24"/>
                  <a:pt x="53" y="26"/>
                  <a:pt x="54" y="27"/>
                </a:cubicBezTo>
                <a:cubicBezTo>
                  <a:pt x="35" y="26"/>
                  <a:pt x="19" y="18"/>
                  <a:pt x="8" y="4"/>
                </a:cubicBezTo>
                <a:cubicBezTo>
                  <a:pt x="6" y="7"/>
                  <a:pt x="5" y="11"/>
                  <a:pt x="5" y="15"/>
                </a:cubicBezTo>
                <a:cubicBezTo>
                  <a:pt x="5" y="23"/>
                  <a:pt x="9" y="30"/>
                  <a:pt x="15" y="34"/>
                </a:cubicBezTo>
                <a:cubicBezTo>
                  <a:pt x="11" y="34"/>
                  <a:pt x="8" y="33"/>
                  <a:pt x="5" y="31"/>
                </a:cubicBezTo>
                <a:cubicBezTo>
                  <a:pt x="5" y="31"/>
                  <a:pt x="5" y="31"/>
                  <a:pt x="5" y="31"/>
                </a:cubicBezTo>
                <a:cubicBezTo>
                  <a:pt x="5" y="42"/>
                  <a:pt x="12" y="51"/>
                  <a:pt x="23" y="53"/>
                </a:cubicBezTo>
                <a:cubicBezTo>
                  <a:pt x="21" y="53"/>
                  <a:pt x="19" y="54"/>
                  <a:pt x="17" y="54"/>
                </a:cubicBezTo>
                <a:cubicBezTo>
                  <a:pt x="15" y="54"/>
                  <a:pt x="14" y="54"/>
                  <a:pt x="13" y="53"/>
                </a:cubicBezTo>
                <a:cubicBezTo>
                  <a:pt x="15" y="62"/>
                  <a:pt x="23" y="69"/>
                  <a:pt x="33" y="69"/>
                </a:cubicBezTo>
                <a:cubicBezTo>
                  <a:pt x="26" y="75"/>
                  <a:pt x="16" y="78"/>
                  <a:pt x="6" y="78"/>
                </a:cubicBezTo>
                <a:cubicBezTo>
                  <a:pt x="4" y="78"/>
                  <a:pt x="2" y="78"/>
                  <a:pt x="0" y="78"/>
                </a:cubicBezTo>
                <a:cubicBezTo>
                  <a:pt x="10" y="84"/>
                  <a:pt x="22" y="88"/>
                  <a:pt x="34" y="88"/>
                </a:cubicBezTo>
                <a:cubicBezTo>
                  <a:pt x="75" y="88"/>
                  <a:pt x="97" y="54"/>
                  <a:pt x="97" y="25"/>
                </a:cubicBezTo>
                <a:cubicBezTo>
                  <a:pt x="97" y="24"/>
                  <a:pt x="97" y="23"/>
                  <a:pt x="97" y="22"/>
                </a:cubicBezTo>
                <a:cubicBezTo>
                  <a:pt x="102" y="19"/>
                  <a:pt x="105" y="15"/>
                  <a:pt x="108" y="11"/>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9" name="Freeform 213"/>
          <p:cNvSpPr/>
          <p:nvPr/>
        </p:nvSpPr>
        <p:spPr bwMode="auto">
          <a:xfrm>
            <a:off x="9801156" y="6547218"/>
            <a:ext cx="181779" cy="189107"/>
          </a:xfrm>
          <a:custGeom>
            <a:avLst/>
            <a:gdLst>
              <a:gd name="T0" fmla="*/ 66 w 124"/>
              <a:gd name="T1" fmla="*/ 0 h 129"/>
              <a:gd name="T2" fmla="*/ 66 w 124"/>
              <a:gd name="T3" fmla="*/ 59 h 129"/>
              <a:gd name="T4" fmla="*/ 124 w 124"/>
              <a:gd name="T5" fmla="*/ 0 h 129"/>
              <a:gd name="T6" fmla="*/ 124 w 124"/>
              <a:gd name="T7" fmla="*/ 129 h 129"/>
              <a:gd name="T8" fmla="*/ 66 w 124"/>
              <a:gd name="T9" fmla="*/ 70 h 129"/>
              <a:gd name="T10" fmla="*/ 66 w 124"/>
              <a:gd name="T11" fmla="*/ 129 h 129"/>
              <a:gd name="T12" fmla="*/ 0 w 124"/>
              <a:gd name="T13" fmla="*/ 64 h 129"/>
              <a:gd name="T14" fmla="*/ 66 w 124"/>
              <a:gd name="T15" fmla="*/ 0 h 1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4" h="129">
                <a:moveTo>
                  <a:pt x="66" y="0"/>
                </a:moveTo>
                <a:lnTo>
                  <a:pt x="66" y="59"/>
                </a:lnTo>
                <a:lnTo>
                  <a:pt x="124" y="0"/>
                </a:lnTo>
                <a:lnTo>
                  <a:pt x="124" y="129"/>
                </a:lnTo>
                <a:lnTo>
                  <a:pt x="66" y="70"/>
                </a:lnTo>
                <a:lnTo>
                  <a:pt x="66" y="129"/>
                </a:lnTo>
                <a:lnTo>
                  <a:pt x="0" y="64"/>
                </a:lnTo>
                <a:lnTo>
                  <a:pt x="66" y="0"/>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0" name="Freeform 214"/>
          <p:cNvSpPr>
            <a:spLocks noEditPoints="1"/>
          </p:cNvSpPr>
          <p:nvPr/>
        </p:nvSpPr>
        <p:spPr bwMode="auto">
          <a:xfrm>
            <a:off x="9472783" y="6585333"/>
            <a:ext cx="274134" cy="272667"/>
          </a:xfrm>
          <a:custGeom>
            <a:avLst/>
            <a:gdLst>
              <a:gd name="T0" fmla="*/ 0 w 114"/>
              <a:gd name="T1" fmla="*/ 83 h 114"/>
              <a:gd name="T2" fmla="*/ 10 w 114"/>
              <a:gd name="T3" fmla="*/ 93 h 114"/>
              <a:gd name="T4" fmla="*/ 30 w 114"/>
              <a:gd name="T5" fmla="*/ 73 h 114"/>
              <a:gd name="T6" fmla="*/ 41 w 114"/>
              <a:gd name="T7" fmla="*/ 84 h 114"/>
              <a:gd name="T8" fmla="*/ 21 w 114"/>
              <a:gd name="T9" fmla="*/ 104 h 114"/>
              <a:gd name="T10" fmla="*/ 31 w 114"/>
              <a:gd name="T11" fmla="*/ 114 h 114"/>
              <a:gd name="T12" fmla="*/ 51 w 114"/>
              <a:gd name="T13" fmla="*/ 94 h 114"/>
              <a:gd name="T14" fmla="*/ 64 w 114"/>
              <a:gd name="T15" fmla="*/ 107 h 114"/>
              <a:gd name="T16" fmla="*/ 74 w 114"/>
              <a:gd name="T17" fmla="*/ 97 h 114"/>
              <a:gd name="T18" fmla="*/ 17 w 114"/>
              <a:gd name="T19" fmla="*/ 40 h 114"/>
              <a:gd name="T20" fmla="*/ 7 w 114"/>
              <a:gd name="T21" fmla="*/ 50 h 114"/>
              <a:gd name="T22" fmla="*/ 20 w 114"/>
              <a:gd name="T23" fmla="*/ 63 h 114"/>
              <a:gd name="T24" fmla="*/ 0 w 114"/>
              <a:gd name="T25" fmla="*/ 83 h 114"/>
              <a:gd name="T26" fmla="*/ 84 w 114"/>
              <a:gd name="T27" fmla="*/ 30 h 114"/>
              <a:gd name="T28" fmla="*/ 26 w 114"/>
              <a:gd name="T29" fmla="*/ 39 h 114"/>
              <a:gd name="T30" fmla="*/ 75 w 114"/>
              <a:gd name="T31" fmla="*/ 88 h 114"/>
              <a:gd name="T32" fmla="*/ 84 w 114"/>
              <a:gd name="T33" fmla="*/ 30 h 114"/>
              <a:gd name="T34" fmla="*/ 93 w 114"/>
              <a:gd name="T35" fmla="*/ 35 h 114"/>
              <a:gd name="T36" fmla="*/ 79 w 114"/>
              <a:gd name="T37" fmla="*/ 21 h 114"/>
              <a:gd name="T38" fmla="*/ 100 w 114"/>
              <a:gd name="T39" fmla="*/ 0 h 114"/>
              <a:gd name="T40" fmla="*/ 114 w 114"/>
              <a:gd name="T41" fmla="*/ 14 h 114"/>
              <a:gd name="T42" fmla="*/ 93 w 114"/>
              <a:gd name="T43" fmla="*/ 35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 h="114">
                <a:moveTo>
                  <a:pt x="0" y="83"/>
                </a:moveTo>
                <a:cubicBezTo>
                  <a:pt x="10" y="93"/>
                  <a:pt x="10" y="93"/>
                  <a:pt x="10" y="93"/>
                </a:cubicBezTo>
                <a:cubicBezTo>
                  <a:pt x="30" y="73"/>
                  <a:pt x="30" y="73"/>
                  <a:pt x="30" y="73"/>
                </a:cubicBezTo>
                <a:cubicBezTo>
                  <a:pt x="41" y="84"/>
                  <a:pt x="41" y="84"/>
                  <a:pt x="41" y="84"/>
                </a:cubicBezTo>
                <a:cubicBezTo>
                  <a:pt x="21" y="104"/>
                  <a:pt x="21" y="104"/>
                  <a:pt x="21" y="104"/>
                </a:cubicBezTo>
                <a:cubicBezTo>
                  <a:pt x="31" y="114"/>
                  <a:pt x="31" y="114"/>
                  <a:pt x="31" y="114"/>
                </a:cubicBezTo>
                <a:cubicBezTo>
                  <a:pt x="51" y="94"/>
                  <a:pt x="51" y="94"/>
                  <a:pt x="51" y="94"/>
                </a:cubicBezTo>
                <a:cubicBezTo>
                  <a:pt x="64" y="107"/>
                  <a:pt x="64" y="107"/>
                  <a:pt x="64" y="107"/>
                </a:cubicBezTo>
                <a:cubicBezTo>
                  <a:pt x="74" y="97"/>
                  <a:pt x="74" y="97"/>
                  <a:pt x="74" y="97"/>
                </a:cubicBezTo>
                <a:cubicBezTo>
                  <a:pt x="17" y="40"/>
                  <a:pt x="17" y="40"/>
                  <a:pt x="17" y="40"/>
                </a:cubicBezTo>
                <a:cubicBezTo>
                  <a:pt x="7" y="50"/>
                  <a:pt x="7" y="50"/>
                  <a:pt x="7" y="50"/>
                </a:cubicBezTo>
                <a:cubicBezTo>
                  <a:pt x="20" y="63"/>
                  <a:pt x="20" y="63"/>
                  <a:pt x="20" y="63"/>
                </a:cubicBezTo>
                <a:lnTo>
                  <a:pt x="0" y="83"/>
                </a:lnTo>
                <a:close/>
                <a:moveTo>
                  <a:pt x="84" y="30"/>
                </a:moveTo>
                <a:cubicBezTo>
                  <a:pt x="65" y="12"/>
                  <a:pt x="41" y="26"/>
                  <a:pt x="26" y="39"/>
                </a:cubicBezTo>
                <a:cubicBezTo>
                  <a:pt x="75" y="88"/>
                  <a:pt x="75" y="88"/>
                  <a:pt x="75" y="88"/>
                </a:cubicBezTo>
                <a:cubicBezTo>
                  <a:pt x="88" y="73"/>
                  <a:pt x="102" y="49"/>
                  <a:pt x="84" y="30"/>
                </a:cubicBezTo>
                <a:close/>
                <a:moveTo>
                  <a:pt x="93" y="35"/>
                </a:moveTo>
                <a:cubicBezTo>
                  <a:pt x="79" y="21"/>
                  <a:pt x="79" y="21"/>
                  <a:pt x="79" y="21"/>
                </a:cubicBezTo>
                <a:cubicBezTo>
                  <a:pt x="100" y="0"/>
                  <a:pt x="100" y="0"/>
                  <a:pt x="100" y="0"/>
                </a:cubicBezTo>
                <a:cubicBezTo>
                  <a:pt x="114" y="14"/>
                  <a:pt x="114" y="14"/>
                  <a:pt x="114" y="14"/>
                </a:cubicBezTo>
                <a:lnTo>
                  <a:pt x="93" y="35"/>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1" name="Freeform 215"/>
          <p:cNvSpPr>
            <a:spLocks noEditPoints="1"/>
          </p:cNvSpPr>
          <p:nvPr/>
        </p:nvSpPr>
        <p:spPr bwMode="auto">
          <a:xfrm>
            <a:off x="8805773" y="6359576"/>
            <a:ext cx="274134" cy="268269"/>
          </a:xfrm>
          <a:custGeom>
            <a:avLst/>
            <a:gdLst>
              <a:gd name="T0" fmla="*/ 110 w 115"/>
              <a:gd name="T1" fmla="*/ 36 h 112"/>
              <a:gd name="T2" fmla="*/ 86 w 115"/>
              <a:gd name="T3" fmla="*/ 1 h 112"/>
              <a:gd name="T4" fmla="*/ 86 w 115"/>
              <a:gd name="T5" fmla="*/ 1 h 112"/>
              <a:gd name="T6" fmla="*/ 77 w 115"/>
              <a:gd name="T7" fmla="*/ 4 h 112"/>
              <a:gd name="T8" fmla="*/ 32 w 115"/>
              <a:gd name="T9" fmla="*/ 39 h 112"/>
              <a:gd name="T10" fmla="*/ 36 w 115"/>
              <a:gd name="T11" fmla="*/ 56 h 112"/>
              <a:gd name="T12" fmla="*/ 42 w 115"/>
              <a:gd name="T13" fmla="*/ 73 h 112"/>
              <a:gd name="T14" fmla="*/ 98 w 115"/>
              <a:gd name="T15" fmla="*/ 81 h 112"/>
              <a:gd name="T16" fmla="*/ 106 w 115"/>
              <a:gd name="T17" fmla="*/ 78 h 112"/>
              <a:gd name="T18" fmla="*/ 106 w 115"/>
              <a:gd name="T19" fmla="*/ 79 h 112"/>
              <a:gd name="T20" fmla="*/ 110 w 115"/>
              <a:gd name="T21" fmla="*/ 36 h 112"/>
              <a:gd name="T22" fmla="*/ 102 w 115"/>
              <a:gd name="T23" fmla="*/ 73 h 112"/>
              <a:gd name="T24" fmla="*/ 99 w 115"/>
              <a:gd name="T25" fmla="*/ 73 h 112"/>
              <a:gd name="T26" fmla="*/ 93 w 115"/>
              <a:gd name="T27" fmla="*/ 67 h 112"/>
              <a:gd name="T28" fmla="*/ 83 w 115"/>
              <a:gd name="T29" fmla="*/ 43 h 112"/>
              <a:gd name="T30" fmla="*/ 80 w 115"/>
              <a:gd name="T31" fmla="*/ 18 h 112"/>
              <a:gd name="T32" fmla="*/ 82 w 115"/>
              <a:gd name="T33" fmla="*/ 10 h 112"/>
              <a:gd name="T34" fmla="*/ 84 w 115"/>
              <a:gd name="T35" fmla="*/ 8 h 112"/>
              <a:gd name="T36" fmla="*/ 87 w 115"/>
              <a:gd name="T37" fmla="*/ 9 h 112"/>
              <a:gd name="T38" fmla="*/ 93 w 115"/>
              <a:gd name="T39" fmla="*/ 15 h 112"/>
              <a:gd name="T40" fmla="*/ 103 w 115"/>
              <a:gd name="T41" fmla="*/ 38 h 112"/>
              <a:gd name="T42" fmla="*/ 106 w 115"/>
              <a:gd name="T43" fmla="*/ 63 h 112"/>
              <a:gd name="T44" fmla="*/ 104 w 115"/>
              <a:gd name="T45" fmla="*/ 71 h 112"/>
              <a:gd name="T46" fmla="*/ 102 w 115"/>
              <a:gd name="T47" fmla="*/ 73 h 112"/>
              <a:gd name="T48" fmla="*/ 28 w 115"/>
              <a:gd name="T49" fmla="*/ 58 h 112"/>
              <a:gd name="T50" fmla="*/ 25 w 115"/>
              <a:gd name="T51" fmla="*/ 42 h 112"/>
              <a:gd name="T52" fmla="*/ 11 w 115"/>
              <a:gd name="T53" fmla="*/ 47 h 112"/>
              <a:gd name="T54" fmla="*/ 4 w 115"/>
              <a:gd name="T55" fmla="*/ 49 h 112"/>
              <a:gd name="T56" fmla="*/ 0 w 115"/>
              <a:gd name="T57" fmla="*/ 61 h 112"/>
              <a:gd name="T58" fmla="*/ 3 w 115"/>
              <a:gd name="T59" fmla="*/ 70 h 112"/>
              <a:gd name="T60" fmla="*/ 11 w 115"/>
              <a:gd name="T61" fmla="*/ 78 h 112"/>
              <a:gd name="T62" fmla="*/ 19 w 115"/>
              <a:gd name="T63" fmla="*/ 76 h 112"/>
              <a:gd name="T64" fmla="*/ 34 w 115"/>
              <a:gd name="T65" fmla="*/ 73 h 112"/>
              <a:gd name="T66" fmla="*/ 28 w 115"/>
              <a:gd name="T67" fmla="*/ 58 h 112"/>
              <a:gd name="T68" fmla="*/ 47 w 115"/>
              <a:gd name="T69" fmla="*/ 77 h 112"/>
              <a:gd name="T70" fmla="*/ 32 w 115"/>
              <a:gd name="T71" fmla="*/ 78 h 112"/>
              <a:gd name="T72" fmla="*/ 50 w 115"/>
              <a:gd name="T73" fmla="*/ 110 h 112"/>
              <a:gd name="T74" fmla="*/ 54 w 115"/>
              <a:gd name="T75" fmla="*/ 111 h 112"/>
              <a:gd name="T76" fmla="*/ 66 w 115"/>
              <a:gd name="T77" fmla="*/ 102 h 112"/>
              <a:gd name="T78" fmla="*/ 66 w 115"/>
              <a:gd name="T79" fmla="*/ 98 h 112"/>
              <a:gd name="T80" fmla="*/ 47 w 115"/>
              <a:gd name="T81" fmla="*/ 77 h 112"/>
              <a:gd name="T82" fmla="*/ 96 w 115"/>
              <a:gd name="T83" fmla="*/ 53 h 112"/>
              <a:gd name="T84" fmla="*/ 95 w 115"/>
              <a:gd name="T85" fmla="*/ 53 h 112"/>
              <a:gd name="T86" fmla="*/ 93 w 115"/>
              <a:gd name="T87" fmla="*/ 51 h 112"/>
              <a:gd name="T88" fmla="*/ 89 w 115"/>
              <a:gd name="T89" fmla="*/ 42 h 112"/>
              <a:gd name="T90" fmla="*/ 88 w 115"/>
              <a:gd name="T91" fmla="*/ 32 h 112"/>
              <a:gd name="T92" fmla="*/ 89 w 115"/>
              <a:gd name="T93" fmla="*/ 29 h 112"/>
              <a:gd name="T94" fmla="*/ 90 w 115"/>
              <a:gd name="T95" fmla="*/ 28 h 112"/>
              <a:gd name="T96" fmla="*/ 91 w 115"/>
              <a:gd name="T97" fmla="*/ 29 h 112"/>
              <a:gd name="T98" fmla="*/ 93 w 115"/>
              <a:gd name="T99" fmla="*/ 31 h 112"/>
              <a:gd name="T100" fmla="*/ 97 w 115"/>
              <a:gd name="T101" fmla="*/ 40 h 112"/>
              <a:gd name="T102" fmla="*/ 98 w 115"/>
              <a:gd name="T103" fmla="*/ 49 h 112"/>
              <a:gd name="T104" fmla="*/ 97 w 115"/>
              <a:gd name="T105" fmla="*/ 52 h 112"/>
              <a:gd name="T106" fmla="*/ 96 w 115"/>
              <a:gd name="T107"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12">
                <a:moveTo>
                  <a:pt x="110" y="36"/>
                </a:moveTo>
                <a:cubicBezTo>
                  <a:pt x="104" y="15"/>
                  <a:pt x="93" y="0"/>
                  <a:pt x="86" y="1"/>
                </a:cubicBezTo>
                <a:cubicBezTo>
                  <a:pt x="86" y="1"/>
                  <a:pt x="86" y="1"/>
                  <a:pt x="86" y="1"/>
                </a:cubicBezTo>
                <a:cubicBezTo>
                  <a:pt x="77" y="4"/>
                  <a:pt x="77" y="4"/>
                  <a:pt x="77" y="4"/>
                </a:cubicBezTo>
                <a:cubicBezTo>
                  <a:pt x="77" y="4"/>
                  <a:pt x="60" y="25"/>
                  <a:pt x="32" y="39"/>
                </a:cubicBezTo>
                <a:cubicBezTo>
                  <a:pt x="33" y="44"/>
                  <a:pt x="34" y="50"/>
                  <a:pt x="36" y="56"/>
                </a:cubicBezTo>
                <a:cubicBezTo>
                  <a:pt x="37" y="63"/>
                  <a:pt x="39" y="68"/>
                  <a:pt x="42" y="73"/>
                </a:cubicBezTo>
                <a:cubicBezTo>
                  <a:pt x="73" y="71"/>
                  <a:pt x="98" y="81"/>
                  <a:pt x="98" y="81"/>
                </a:cubicBezTo>
                <a:cubicBezTo>
                  <a:pt x="106" y="78"/>
                  <a:pt x="106" y="78"/>
                  <a:pt x="106" y="78"/>
                </a:cubicBezTo>
                <a:cubicBezTo>
                  <a:pt x="106" y="78"/>
                  <a:pt x="106" y="79"/>
                  <a:pt x="106" y="79"/>
                </a:cubicBezTo>
                <a:cubicBezTo>
                  <a:pt x="114" y="76"/>
                  <a:pt x="115" y="57"/>
                  <a:pt x="110" y="36"/>
                </a:cubicBezTo>
                <a:close/>
                <a:moveTo>
                  <a:pt x="102" y="73"/>
                </a:moveTo>
                <a:cubicBezTo>
                  <a:pt x="101" y="74"/>
                  <a:pt x="99" y="73"/>
                  <a:pt x="99" y="73"/>
                </a:cubicBezTo>
                <a:cubicBezTo>
                  <a:pt x="97" y="71"/>
                  <a:pt x="95" y="69"/>
                  <a:pt x="93" y="67"/>
                </a:cubicBezTo>
                <a:cubicBezTo>
                  <a:pt x="89" y="61"/>
                  <a:pt x="85" y="53"/>
                  <a:pt x="83" y="43"/>
                </a:cubicBezTo>
                <a:cubicBezTo>
                  <a:pt x="80" y="34"/>
                  <a:pt x="79" y="25"/>
                  <a:pt x="80" y="18"/>
                </a:cubicBezTo>
                <a:cubicBezTo>
                  <a:pt x="80" y="15"/>
                  <a:pt x="81" y="12"/>
                  <a:pt x="82" y="10"/>
                </a:cubicBezTo>
                <a:cubicBezTo>
                  <a:pt x="82" y="10"/>
                  <a:pt x="83" y="8"/>
                  <a:pt x="84" y="8"/>
                </a:cubicBezTo>
                <a:cubicBezTo>
                  <a:pt x="85" y="8"/>
                  <a:pt x="87" y="9"/>
                  <a:pt x="87" y="9"/>
                </a:cubicBezTo>
                <a:cubicBezTo>
                  <a:pt x="89" y="10"/>
                  <a:pt x="91" y="12"/>
                  <a:pt x="93" y="15"/>
                </a:cubicBezTo>
                <a:cubicBezTo>
                  <a:pt x="97" y="20"/>
                  <a:pt x="101" y="29"/>
                  <a:pt x="103" y="38"/>
                </a:cubicBezTo>
                <a:cubicBezTo>
                  <a:pt x="106" y="47"/>
                  <a:pt x="107" y="56"/>
                  <a:pt x="106" y="63"/>
                </a:cubicBezTo>
                <a:cubicBezTo>
                  <a:pt x="105" y="67"/>
                  <a:pt x="105" y="69"/>
                  <a:pt x="104" y="71"/>
                </a:cubicBezTo>
                <a:cubicBezTo>
                  <a:pt x="103" y="72"/>
                  <a:pt x="103" y="73"/>
                  <a:pt x="102" y="73"/>
                </a:cubicBezTo>
                <a:close/>
                <a:moveTo>
                  <a:pt x="28" y="58"/>
                </a:moveTo>
                <a:cubicBezTo>
                  <a:pt x="27" y="53"/>
                  <a:pt x="26" y="47"/>
                  <a:pt x="25" y="42"/>
                </a:cubicBezTo>
                <a:cubicBezTo>
                  <a:pt x="20" y="44"/>
                  <a:pt x="16" y="46"/>
                  <a:pt x="11" y="47"/>
                </a:cubicBezTo>
                <a:cubicBezTo>
                  <a:pt x="4" y="49"/>
                  <a:pt x="4" y="49"/>
                  <a:pt x="4" y="49"/>
                </a:cubicBezTo>
                <a:cubicBezTo>
                  <a:pt x="0" y="61"/>
                  <a:pt x="0" y="61"/>
                  <a:pt x="0" y="61"/>
                </a:cubicBezTo>
                <a:cubicBezTo>
                  <a:pt x="3" y="70"/>
                  <a:pt x="3" y="70"/>
                  <a:pt x="3" y="70"/>
                </a:cubicBezTo>
                <a:cubicBezTo>
                  <a:pt x="11" y="78"/>
                  <a:pt x="11" y="78"/>
                  <a:pt x="11" y="78"/>
                </a:cubicBezTo>
                <a:cubicBezTo>
                  <a:pt x="11" y="78"/>
                  <a:pt x="11" y="78"/>
                  <a:pt x="19" y="76"/>
                </a:cubicBezTo>
                <a:cubicBezTo>
                  <a:pt x="24" y="75"/>
                  <a:pt x="28" y="74"/>
                  <a:pt x="34" y="73"/>
                </a:cubicBezTo>
                <a:cubicBezTo>
                  <a:pt x="32" y="69"/>
                  <a:pt x="30" y="64"/>
                  <a:pt x="28" y="58"/>
                </a:cubicBezTo>
                <a:close/>
                <a:moveTo>
                  <a:pt x="47" y="77"/>
                </a:moveTo>
                <a:cubicBezTo>
                  <a:pt x="32" y="78"/>
                  <a:pt x="32" y="78"/>
                  <a:pt x="32" y="78"/>
                </a:cubicBezTo>
                <a:cubicBezTo>
                  <a:pt x="50" y="110"/>
                  <a:pt x="50" y="110"/>
                  <a:pt x="50" y="110"/>
                </a:cubicBezTo>
                <a:cubicBezTo>
                  <a:pt x="51" y="112"/>
                  <a:pt x="53" y="112"/>
                  <a:pt x="54" y="111"/>
                </a:cubicBezTo>
                <a:cubicBezTo>
                  <a:pt x="66" y="102"/>
                  <a:pt x="66" y="102"/>
                  <a:pt x="66" y="102"/>
                </a:cubicBezTo>
                <a:cubicBezTo>
                  <a:pt x="67" y="101"/>
                  <a:pt x="67" y="99"/>
                  <a:pt x="66" y="98"/>
                </a:cubicBezTo>
                <a:lnTo>
                  <a:pt x="47" y="77"/>
                </a:lnTo>
                <a:close/>
                <a:moveTo>
                  <a:pt x="96" y="53"/>
                </a:moveTo>
                <a:cubicBezTo>
                  <a:pt x="96" y="53"/>
                  <a:pt x="95" y="53"/>
                  <a:pt x="95" y="53"/>
                </a:cubicBezTo>
                <a:cubicBezTo>
                  <a:pt x="94" y="53"/>
                  <a:pt x="94" y="52"/>
                  <a:pt x="93" y="51"/>
                </a:cubicBezTo>
                <a:cubicBezTo>
                  <a:pt x="91" y="49"/>
                  <a:pt x="90" y="45"/>
                  <a:pt x="89" y="42"/>
                </a:cubicBezTo>
                <a:cubicBezTo>
                  <a:pt x="88" y="38"/>
                  <a:pt x="88" y="35"/>
                  <a:pt x="88" y="32"/>
                </a:cubicBezTo>
                <a:cubicBezTo>
                  <a:pt x="88" y="31"/>
                  <a:pt x="88" y="30"/>
                  <a:pt x="89" y="29"/>
                </a:cubicBezTo>
                <a:cubicBezTo>
                  <a:pt x="89" y="29"/>
                  <a:pt x="89" y="28"/>
                  <a:pt x="90" y="28"/>
                </a:cubicBezTo>
                <a:cubicBezTo>
                  <a:pt x="90" y="28"/>
                  <a:pt x="90" y="28"/>
                  <a:pt x="91" y="29"/>
                </a:cubicBezTo>
                <a:cubicBezTo>
                  <a:pt x="91" y="29"/>
                  <a:pt x="92" y="30"/>
                  <a:pt x="93" y="31"/>
                </a:cubicBezTo>
                <a:cubicBezTo>
                  <a:pt x="94" y="33"/>
                  <a:pt x="96" y="36"/>
                  <a:pt x="97" y="40"/>
                </a:cubicBezTo>
                <a:cubicBezTo>
                  <a:pt x="98" y="43"/>
                  <a:pt x="98" y="47"/>
                  <a:pt x="98" y="49"/>
                </a:cubicBezTo>
                <a:cubicBezTo>
                  <a:pt x="98" y="51"/>
                  <a:pt x="98" y="52"/>
                  <a:pt x="97" y="52"/>
                </a:cubicBezTo>
                <a:cubicBezTo>
                  <a:pt x="97" y="53"/>
                  <a:pt x="97" y="53"/>
                  <a:pt x="96" y="53"/>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2" name="Freeform 216"/>
          <p:cNvSpPr>
            <a:spLocks noEditPoints="1"/>
          </p:cNvSpPr>
          <p:nvPr/>
        </p:nvSpPr>
        <p:spPr bwMode="auto">
          <a:xfrm>
            <a:off x="9131216" y="6366907"/>
            <a:ext cx="250678" cy="252144"/>
          </a:xfrm>
          <a:custGeom>
            <a:avLst/>
            <a:gdLst>
              <a:gd name="T0" fmla="*/ 100 w 105"/>
              <a:gd name="T1" fmla="*/ 29 h 105"/>
              <a:gd name="T2" fmla="*/ 71 w 105"/>
              <a:gd name="T3" fmla="*/ 26 h 105"/>
              <a:gd name="T4" fmla="*/ 88 w 105"/>
              <a:gd name="T5" fmla="*/ 9 h 105"/>
              <a:gd name="T6" fmla="*/ 82 w 105"/>
              <a:gd name="T7" fmla="*/ 3 h 105"/>
              <a:gd name="T8" fmla="*/ 59 w 105"/>
              <a:gd name="T9" fmla="*/ 26 h 105"/>
              <a:gd name="T10" fmla="*/ 52 w 105"/>
              <a:gd name="T11" fmla="*/ 26 h 105"/>
              <a:gd name="T12" fmla="*/ 52 w 105"/>
              <a:gd name="T13" fmla="*/ 26 h 105"/>
              <a:gd name="T14" fmla="*/ 26 w 105"/>
              <a:gd name="T15" fmla="*/ 0 h 105"/>
              <a:gd name="T16" fmla="*/ 19 w 105"/>
              <a:gd name="T17" fmla="*/ 6 h 105"/>
              <a:gd name="T18" fmla="*/ 39 w 105"/>
              <a:gd name="T19" fmla="*/ 26 h 105"/>
              <a:gd name="T20" fmla="*/ 4 w 105"/>
              <a:gd name="T21" fmla="*/ 29 h 105"/>
              <a:gd name="T22" fmla="*/ 0 w 105"/>
              <a:gd name="T23" fmla="*/ 65 h 105"/>
              <a:gd name="T24" fmla="*/ 4 w 105"/>
              <a:gd name="T25" fmla="*/ 101 h 105"/>
              <a:gd name="T26" fmla="*/ 52 w 105"/>
              <a:gd name="T27" fmla="*/ 105 h 105"/>
              <a:gd name="T28" fmla="*/ 100 w 105"/>
              <a:gd name="T29" fmla="*/ 101 h 105"/>
              <a:gd name="T30" fmla="*/ 105 w 105"/>
              <a:gd name="T31" fmla="*/ 65 h 105"/>
              <a:gd name="T32" fmla="*/ 100 w 105"/>
              <a:gd name="T33" fmla="*/ 29 h 105"/>
              <a:gd name="T34" fmla="*/ 88 w 105"/>
              <a:gd name="T35" fmla="*/ 89 h 105"/>
              <a:gd name="T36" fmla="*/ 52 w 105"/>
              <a:gd name="T37" fmla="*/ 92 h 105"/>
              <a:gd name="T38" fmla="*/ 16 w 105"/>
              <a:gd name="T39" fmla="*/ 89 h 105"/>
              <a:gd name="T40" fmla="*/ 13 w 105"/>
              <a:gd name="T41" fmla="*/ 65 h 105"/>
              <a:gd name="T42" fmla="*/ 16 w 105"/>
              <a:gd name="T43" fmla="*/ 41 h 105"/>
              <a:gd name="T44" fmla="*/ 52 w 105"/>
              <a:gd name="T45" fmla="*/ 39 h 105"/>
              <a:gd name="T46" fmla="*/ 88 w 105"/>
              <a:gd name="T47" fmla="*/ 41 h 105"/>
              <a:gd name="T48" fmla="*/ 92 w 105"/>
              <a:gd name="T49" fmla="*/ 65 h 105"/>
              <a:gd name="T50" fmla="*/ 88 w 105"/>
              <a:gd name="T51" fmla="*/ 8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5" h="105">
                <a:moveTo>
                  <a:pt x="100" y="29"/>
                </a:moveTo>
                <a:cubicBezTo>
                  <a:pt x="91" y="28"/>
                  <a:pt x="82" y="27"/>
                  <a:pt x="71" y="26"/>
                </a:cubicBezTo>
                <a:cubicBezTo>
                  <a:pt x="88" y="9"/>
                  <a:pt x="88" y="9"/>
                  <a:pt x="88" y="9"/>
                </a:cubicBezTo>
                <a:cubicBezTo>
                  <a:pt x="82" y="3"/>
                  <a:pt x="82" y="3"/>
                  <a:pt x="82" y="3"/>
                </a:cubicBezTo>
                <a:cubicBezTo>
                  <a:pt x="59" y="26"/>
                  <a:pt x="59" y="26"/>
                  <a:pt x="59" y="26"/>
                </a:cubicBezTo>
                <a:cubicBezTo>
                  <a:pt x="57" y="26"/>
                  <a:pt x="54" y="26"/>
                  <a:pt x="52" y="26"/>
                </a:cubicBezTo>
                <a:cubicBezTo>
                  <a:pt x="52" y="26"/>
                  <a:pt x="52" y="26"/>
                  <a:pt x="52" y="26"/>
                </a:cubicBezTo>
                <a:cubicBezTo>
                  <a:pt x="26" y="0"/>
                  <a:pt x="26" y="0"/>
                  <a:pt x="26" y="0"/>
                </a:cubicBezTo>
                <a:cubicBezTo>
                  <a:pt x="19" y="6"/>
                  <a:pt x="19" y="6"/>
                  <a:pt x="19" y="6"/>
                </a:cubicBezTo>
                <a:cubicBezTo>
                  <a:pt x="39" y="26"/>
                  <a:pt x="39" y="26"/>
                  <a:pt x="39" y="26"/>
                </a:cubicBezTo>
                <a:cubicBezTo>
                  <a:pt x="27" y="27"/>
                  <a:pt x="15" y="28"/>
                  <a:pt x="4" y="29"/>
                </a:cubicBezTo>
                <a:cubicBezTo>
                  <a:pt x="1" y="40"/>
                  <a:pt x="0" y="52"/>
                  <a:pt x="0" y="65"/>
                </a:cubicBezTo>
                <a:cubicBezTo>
                  <a:pt x="0" y="78"/>
                  <a:pt x="1" y="90"/>
                  <a:pt x="4" y="101"/>
                </a:cubicBezTo>
                <a:cubicBezTo>
                  <a:pt x="19" y="104"/>
                  <a:pt x="35" y="105"/>
                  <a:pt x="52" y="105"/>
                </a:cubicBezTo>
                <a:cubicBezTo>
                  <a:pt x="69" y="105"/>
                  <a:pt x="86" y="104"/>
                  <a:pt x="100" y="101"/>
                </a:cubicBezTo>
                <a:cubicBezTo>
                  <a:pt x="103" y="90"/>
                  <a:pt x="105" y="78"/>
                  <a:pt x="105" y="65"/>
                </a:cubicBezTo>
                <a:cubicBezTo>
                  <a:pt x="105" y="52"/>
                  <a:pt x="103" y="40"/>
                  <a:pt x="100" y="29"/>
                </a:cubicBezTo>
                <a:close/>
                <a:moveTo>
                  <a:pt x="88" y="89"/>
                </a:moveTo>
                <a:cubicBezTo>
                  <a:pt x="77" y="91"/>
                  <a:pt x="65" y="92"/>
                  <a:pt x="52" y="92"/>
                </a:cubicBezTo>
                <a:cubicBezTo>
                  <a:pt x="39" y="92"/>
                  <a:pt x="27" y="91"/>
                  <a:pt x="16" y="89"/>
                </a:cubicBezTo>
                <a:cubicBezTo>
                  <a:pt x="14" y="82"/>
                  <a:pt x="13" y="74"/>
                  <a:pt x="13" y="65"/>
                </a:cubicBezTo>
                <a:cubicBezTo>
                  <a:pt x="13" y="57"/>
                  <a:pt x="14" y="49"/>
                  <a:pt x="16" y="41"/>
                </a:cubicBezTo>
                <a:cubicBezTo>
                  <a:pt x="27" y="40"/>
                  <a:pt x="39" y="39"/>
                  <a:pt x="52" y="39"/>
                </a:cubicBezTo>
                <a:cubicBezTo>
                  <a:pt x="65" y="39"/>
                  <a:pt x="77" y="40"/>
                  <a:pt x="88" y="41"/>
                </a:cubicBezTo>
                <a:cubicBezTo>
                  <a:pt x="90" y="49"/>
                  <a:pt x="92" y="57"/>
                  <a:pt x="92" y="65"/>
                </a:cubicBezTo>
                <a:cubicBezTo>
                  <a:pt x="92" y="74"/>
                  <a:pt x="90" y="82"/>
                  <a:pt x="88" y="89"/>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3" name="Freeform 217"/>
          <p:cNvSpPr/>
          <p:nvPr/>
        </p:nvSpPr>
        <p:spPr bwMode="auto">
          <a:xfrm>
            <a:off x="9094567" y="6668893"/>
            <a:ext cx="306384" cy="172982"/>
          </a:xfrm>
          <a:custGeom>
            <a:avLst/>
            <a:gdLst>
              <a:gd name="T0" fmla="*/ 128 w 128"/>
              <a:gd name="T1" fmla="*/ 50 h 72"/>
              <a:gd name="T2" fmla="*/ 112 w 128"/>
              <a:gd name="T3" fmla="*/ 29 h 72"/>
              <a:gd name="T4" fmla="*/ 82 w 128"/>
              <a:gd name="T5" fmla="*/ 0 h 72"/>
              <a:gd name="T6" fmla="*/ 58 w 128"/>
              <a:gd name="T7" fmla="*/ 11 h 72"/>
              <a:gd name="T8" fmla="*/ 45 w 128"/>
              <a:gd name="T9" fmla="*/ 4 h 72"/>
              <a:gd name="T10" fmla="*/ 29 w 128"/>
              <a:gd name="T11" fmla="*/ 21 h 72"/>
              <a:gd name="T12" fmla="*/ 29 w 128"/>
              <a:gd name="T13" fmla="*/ 23 h 72"/>
              <a:gd name="T14" fmla="*/ 24 w 128"/>
              <a:gd name="T15" fmla="*/ 23 h 72"/>
              <a:gd name="T16" fmla="*/ 0 w 128"/>
              <a:gd name="T17" fmla="*/ 47 h 72"/>
              <a:gd name="T18" fmla="*/ 24 w 128"/>
              <a:gd name="T19" fmla="*/ 72 h 72"/>
              <a:gd name="T20" fmla="*/ 106 w 128"/>
              <a:gd name="T21" fmla="*/ 72 h 72"/>
              <a:gd name="T22" fmla="*/ 106 w 128"/>
              <a:gd name="T23" fmla="*/ 72 h 72"/>
              <a:gd name="T24" fmla="*/ 128 w 128"/>
              <a:gd name="T25" fmla="*/ 5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72">
                <a:moveTo>
                  <a:pt x="128" y="50"/>
                </a:moveTo>
                <a:cubicBezTo>
                  <a:pt x="128" y="39"/>
                  <a:pt x="121" y="31"/>
                  <a:pt x="112" y="29"/>
                </a:cubicBezTo>
                <a:cubicBezTo>
                  <a:pt x="111" y="12"/>
                  <a:pt x="98" y="0"/>
                  <a:pt x="82" y="0"/>
                </a:cubicBezTo>
                <a:cubicBezTo>
                  <a:pt x="72" y="0"/>
                  <a:pt x="64" y="4"/>
                  <a:pt x="58" y="11"/>
                </a:cubicBezTo>
                <a:cubicBezTo>
                  <a:pt x="55" y="7"/>
                  <a:pt x="51" y="4"/>
                  <a:pt x="45" y="4"/>
                </a:cubicBezTo>
                <a:cubicBezTo>
                  <a:pt x="36" y="4"/>
                  <a:pt x="29" y="12"/>
                  <a:pt x="29" y="21"/>
                </a:cubicBezTo>
                <a:cubicBezTo>
                  <a:pt x="29" y="22"/>
                  <a:pt x="29" y="23"/>
                  <a:pt x="29" y="23"/>
                </a:cubicBezTo>
                <a:cubicBezTo>
                  <a:pt x="27" y="23"/>
                  <a:pt x="26" y="23"/>
                  <a:pt x="24" y="23"/>
                </a:cubicBezTo>
                <a:cubicBezTo>
                  <a:pt x="11" y="23"/>
                  <a:pt x="0" y="34"/>
                  <a:pt x="0" y="47"/>
                </a:cubicBezTo>
                <a:cubicBezTo>
                  <a:pt x="0" y="61"/>
                  <a:pt x="11" y="72"/>
                  <a:pt x="24" y="72"/>
                </a:cubicBezTo>
                <a:cubicBezTo>
                  <a:pt x="106" y="72"/>
                  <a:pt x="106" y="72"/>
                  <a:pt x="106" y="72"/>
                </a:cubicBezTo>
                <a:cubicBezTo>
                  <a:pt x="106" y="72"/>
                  <a:pt x="106" y="72"/>
                  <a:pt x="106" y="72"/>
                </a:cubicBezTo>
                <a:cubicBezTo>
                  <a:pt x="118" y="71"/>
                  <a:pt x="128" y="62"/>
                  <a:pt x="128" y="50"/>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4" name="Freeform 218"/>
          <p:cNvSpPr>
            <a:spLocks noEditPoints="1"/>
          </p:cNvSpPr>
          <p:nvPr/>
        </p:nvSpPr>
        <p:spPr bwMode="auto">
          <a:xfrm>
            <a:off x="8810172" y="6668893"/>
            <a:ext cx="211097" cy="172982"/>
          </a:xfrm>
          <a:custGeom>
            <a:avLst/>
            <a:gdLst>
              <a:gd name="T0" fmla="*/ 0 w 88"/>
              <a:gd name="T1" fmla="*/ 0 h 72"/>
              <a:gd name="T2" fmla="*/ 0 w 88"/>
              <a:gd name="T3" fmla="*/ 72 h 72"/>
              <a:gd name="T4" fmla="*/ 88 w 88"/>
              <a:gd name="T5" fmla="*/ 72 h 72"/>
              <a:gd name="T6" fmla="*/ 88 w 88"/>
              <a:gd name="T7" fmla="*/ 0 h 72"/>
              <a:gd name="T8" fmla="*/ 0 w 88"/>
              <a:gd name="T9" fmla="*/ 0 h 72"/>
              <a:gd name="T10" fmla="*/ 83 w 88"/>
              <a:gd name="T11" fmla="*/ 66 h 72"/>
              <a:gd name="T12" fmla="*/ 5 w 88"/>
              <a:gd name="T13" fmla="*/ 66 h 72"/>
              <a:gd name="T14" fmla="*/ 5 w 88"/>
              <a:gd name="T15" fmla="*/ 5 h 72"/>
              <a:gd name="T16" fmla="*/ 83 w 88"/>
              <a:gd name="T17" fmla="*/ 5 h 72"/>
              <a:gd name="T18" fmla="*/ 83 w 88"/>
              <a:gd name="T19" fmla="*/ 66 h 72"/>
              <a:gd name="T20" fmla="*/ 61 w 88"/>
              <a:gd name="T21" fmla="*/ 19 h 72"/>
              <a:gd name="T22" fmla="*/ 69 w 88"/>
              <a:gd name="T23" fmla="*/ 27 h 72"/>
              <a:gd name="T24" fmla="*/ 77 w 88"/>
              <a:gd name="T25" fmla="*/ 19 h 72"/>
              <a:gd name="T26" fmla="*/ 69 w 88"/>
              <a:gd name="T27" fmla="*/ 11 h 72"/>
              <a:gd name="T28" fmla="*/ 61 w 88"/>
              <a:gd name="T29" fmla="*/ 19 h 72"/>
              <a:gd name="T30" fmla="*/ 77 w 88"/>
              <a:gd name="T31" fmla="*/ 60 h 72"/>
              <a:gd name="T32" fmla="*/ 11 w 88"/>
              <a:gd name="T33" fmla="*/ 60 h 72"/>
              <a:gd name="T34" fmla="*/ 27 w 88"/>
              <a:gd name="T35" fmla="*/ 16 h 72"/>
              <a:gd name="T36" fmla="*/ 50 w 88"/>
              <a:gd name="T37" fmla="*/ 44 h 72"/>
              <a:gd name="T38" fmla="*/ 61 w 88"/>
              <a:gd name="T39" fmla="*/ 36 h 72"/>
              <a:gd name="T40" fmla="*/ 77 w 88"/>
              <a:gd name="T41" fmla="*/ 6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72">
                <a:moveTo>
                  <a:pt x="0" y="0"/>
                </a:moveTo>
                <a:cubicBezTo>
                  <a:pt x="0" y="72"/>
                  <a:pt x="0" y="72"/>
                  <a:pt x="0" y="72"/>
                </a:cubicBezTo>
                <a:cubicBezTo>
                  <a:pt x="88" y="72"/>
                  <a:pt x="88" y="72"/>
                  <a:pt x="88" y="72"/>
                </a:cubicBezTo>
                <a:cubicBezTo>
                  <a:pt x="88" y="0"/>
                  <a:pt x="88" y="0"/>
                  <a:pt x="88" y="0"/>
                </a:cubicBezTo>
                <a:lnTo>
                  <a:pt x="0" y="0"/>
                </a:lnTo>
                <a:close/>
                <a:moveTo>
                  <a:pt x="83" y="66"/>
                </a:moveTo>
                <a:cubicBezTo>
                  <a:pt x="5" y="66"/>
                  <a:pt x="5" y="66"/>
                  <a:pt x="5" y="66"/>
                </a:cubicBezTo>
                <a:cubicBezTo>
                  <a:pt x="5" y="5"/>
                  <a:pt x="5" y="5"/>
                  <a:pt x="5" y="5"/>
                </a:cubicBezTo>
                <a:cubicBezTo>
                  <a:pt x="83" y="5"/>
                  <a:pt x="83" y="5"/>
                  <a:pt x="83" y="5"/>
                </a:cubicBezTo>
                <a:lnTo>
                  <a:pt x="83" y="66"/>
                </a:lnTo>
                <a:close/>
                <a:moveTo>
                  <a:pt x="61" y="19"/>
                </a:moveTo>
                <a:cubicBezTo>
                  <a:pt x="61" y="24"/>
                  <a:pt x="64" y="27"/>
                  <a:pt x="69" y="27"/>
                </a:cubicBezTo>
                <a:cubicBezTo>
                  <a:pt x="74" y="27"/>
                  <a:pt x="77" y="24"/>
                  <a:pt x="77" y="19"/>
                </a:cubicBezTo>
                <a:cubicBezTo>
                  <a:pt x="77" y="14"/>
                  <a:pt x="74" y="11"/>
                  <a:pt x="69" y="11"/>
                </a:cubicBezTo>
                <a:cubicBezTo>
                  <a:pt x="64" y="11"/>
                  <a:pt x="61" y="14"/>
                  <a:pt x="61" y="19"/>
                </a:cubicBezTo>
                <a:close/>
                <a:moveTo>
                  <a:pt x="77" y="60"/>
                </a:moveTo>
                <a:cubicBezTo>
                  <a:pt x="11" y="60"/>
                  <a:pt x="11" y="60"/>
                  <a:pt x="11" y="60"/>
                </a:cubicBezTo>
                <a:cubicBezTo>
                  <a:pt x="27" y="16"/>
                  <a:pt x="27" y="16"/>
                  <a:pt x="27" y="16"/>
                </a:cubicBezTo>
                <a:cubicBezTo>
                  <a:pt x="50" y="44"/>
                  <a:pt x="50" y="44"/>
                  <a:pt x="50" y="44"/>
                </a:cubicBezTo>
                <a:cubicBezTo>
                  <a:pt x="61" y="36"/>
                  <a:pt x="61" y="36"/>
                  <a:pt x="61" y="36"/>
                </a:cubicBezTo>
                <a:lnTo>
                  <a:pt x="77" y="60"/>
                </a:ln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5" name="Freeform 219"/>
          <p:cNvSpPr>
            <a:spLocks noEditPoints="1"/>
          </p:cNvSpPr>
          <p:nvPr/>
        </p:nvSpPr>
        <p:spPr bwMode="auto">
          <a:xfrm>
            <a:off x="8503788" y="6627845"/>
            <a:ext cx="203767" cy="206699"/>
          </a:xfrm>
          <a:custGeom>
            <a:avLst/>
            <a:gdLst>
              <a:gd name="T0" fmla="*/ 57 w 85"/>
              <a:gd name="T1" fmla="*/ 59 h 86"/>
              <a:gd name="T2" fmla="*/ 82 w 85"/>
              <a:gd name="T3" fmla="*/ 47 h 86"/>
              <a:gd name="T4" fmla="*/ 82 w 85"/>
              <a:gd name="T5" fmla="*/ 59 h 86"/>
              <a:gd name="T6" fmla="*/ 66 w 85"/>
              <a:gd name="T7" fmla="*/ 67 h 86"/>
              <a:gd name="T8" fmla="*/ 59 w 85"/>
              <a:gd name="T9" fmla="*/ 84 h 86"/>
              <a:gd name="T10" fmla="*/ 47 w 85"/>
              <a:gd name="T11" fmla="*/ 84 h 86"/>
              <a:gd name="T12" fmla="*/ 57 w 85"/>
              <a:gd name="T13" fmla="*/ 59 h 86"/>
              <a:gd name="T14" fmla="*/ 24 w 85"/>
              <a:gd name="T15" fmla="*/ 85 h 86"/>
              <a:gd name="T16" fmla="*/ 39 w 85"/>
              <a:gd name="T17" fmla="*/ 42 h 86"/>
              <a:gd name="T18" fmla="*/ 81 w 85"/>
              <a:gd name="T19" fmla="*/ 23 h 86"/>
              <a:gd name="T20" fmla="*/ 81 w 85"/>
              <a:gd name="T21" fmla="*/ 35 h 86"/>
              <a:gd name="T22" fmla="*/ 81 w 85"/>
              <a:gd name="T23" fmla="*/ 35 h 86"/>
              <a:gd name="T24" fmla="*/ 48 w 85"/>
              <a:gd name="T25" fmla="*/ 51 h 86"/>
              <a:gd name="T26" fmla="*/ 36 w 85"/>
              <a:gd name="T27" fmla="*/ 85 h 86"/>
              <a:gd name="T28" fmla="*/ 24 w 85"/>
              <a:gd name="T29" fmla="*/ 85 h 86"/>
              <a:gd name="T30" fmla="*/ 49 w 85"/>
              <a:gd name="T31" fmla="*/ 7 h 86"/>
              <a:gd name="T32" fmla="*/ 80 w 85"/>
              <a:gd name="T33" fmla="*/ 0 h 86"/>
              <a:gd name="T34" fmla="*/ 80 w 85"/>
              <a:gd name="T35" fmla="*/ 0 h 86"/>
              <a:gd name="T36" fmla="*/ 80 w 85"/>
              <a:gd name="T37" fmla="*/ 12 h 86"/>
              <a:gd name="T38" fmla="*/ 31 w 85"/>
              <a:gd name="T39" fmla="*/ 34 h 86"/>
              <a:gd name="T40" fmla="*/ 12 w 85"/>
              <a:gd name="T41" fmla="*/ 86 h 86"/>
              <a:gd name="T42" fmla="*/ 0 w 85"/>
              <a:gd name="T43" fmla="*/ 86 h 86"/>
              <a:gd name="T44" fmla="*/ 5 w 85"/>
              <a:gd name="T45" fmla="*/ 55 h 86"/>
              <a:gd name="T46" fmla="*/ 22 w 85"/>
              <a:gd name="T47" fmla="*/ 26 h 86"/>
              <a:gd name="T48" fmla="*/ 49 w 85"/>
              <a:gd name="T49" fmla="*/ 7 h 86"/>
              <a:gd name="T50" fmla="*/ 75 w 85"/>
              <a:gd name="T51" fmla="*/ 83 h 86"/>
              <a:gd name="T52" fmla="*/ 83 w 85"/>
              <a:gd name="T53" fmla="*/ 83 h 86"/>
              <a:gd name="T54" fmla="*/ 83 w 85"/>
              <a:gd name="T55" fmla="*/ 74 h 86"/>
              <a:gd name="T56" fmla="*/ 74 w 85"/>
              <a:gd name="T57" fmla="*/ 75 h 86"/>
              <a:gd name="T58" fmla="*/ 75 w 85"/>
              <a:gd name="T59" fmla="*/ 8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5" h="86">
                <a:moveTo>
                  <a:pt x="57" y="59"/>
                </a:moveTo>
                <a:cubicBezTo>
                  <a:pt x="64" y="51"/>
                  <a:pt x="73" y="48"/>
                  <a:pt x="82" y="47"/>
                </a:cubicBezTo>
                <a:cubicBezTo>
                  <a:pt x="82" y="59"/>
                  <a:pt x="82" y="59"/>
                  <a:pt x="82" y="59"/>
                </a:cubicBezTo>
                <a:cubicBezTo>
                  <a:pt x="76" y="59"/>
                  <a:pt x="70" y="62"/>
                  <a:pt x="66" y="67"/>
                </a:cubicBezTo>
                <a:cubicBezTo>
                  <a:pt x="61" y="71"/>
                  <a:pt x="59" y="78"/>
                  <a:pt x="59" y="84"/>
                </a:cubicBezTo>
                <a:cubicBezTo>
                  <a:pt x="47" y="84"/>
                  <a:pt x="47" y="84"/>
                  <a:pt x="47" y="84"/>
                </a:cubicBezTo>
                <a:cubicBezTo>
                  <a:pt x="47" y="75"/>
                  <a:pt x="50" y="66"/>
                  <a:pt x="57" y="59"/>
                </a:cubicBezTo>
                <a:close/>
                <a:moveTo>
                  <a:pt x="24" y="85"/>
                </a:moveTo>
                <a:cubicBezTo>
                  <a:pt x="23" y="69"/>
                  <a:pt x="29" y="54"/>
                  <a:pt x="39" y="42"/>
                </a:cubicBezTo>
                <a:cubicBezTo>
                  <a:pt x="50" y="31"/>
                  <a:pt x="65" y="24"/>
                  <a:pt x="81" y="23"/>
                </a:cubicBezTo>
                <a:cubicBezTo>
                  <a:pt x="81" y="35"/>
                  <a:pt x="81" y="35"/>
                  <a:pt x="81" y="35"/>
                </a:cubicBezTo>
                <a:cubicBezTo>
                  <a:pt x="81" y="35"/>
                  <a:pt x="81" y="35"/>
                  <a:pt x="81" y="35"/>
                </a:cubicBezTo>
                <a:cubicBezTo>
                  <a:pt x="69" y="36"/>
                  <a:pt x="57" y="41"/>
                  <a:pt x="48" y="51"/>
                </a:cubicBezTo>
                <a:cubicBezTo>
                  <a:pt x="40" y="60"/>
                  <a:pt x="35" y="72"/>
                  <a:pt x="36" y="85"/>
                </a:cubicBezTo>
                <a:lnTo>
                  <a:pt x="24" y="85"/>
                </a:lnTo>
                <a:close/>
                <a:moveTo>
                  <a:pt x="49" y="7"/>
                </a:moveTo>
                <a:cubicBezTo>
                  <a:pt x="59" y="3"/>
                  <a:pt x="69" y="0"/>
                  <a:pt x="80" y="0"/>
                </a:cubicBezTo>
                <a:cubicBezTo>
                  <a:pt x="80" y="0"/>
                  <a:pt x="80" y="0"/>
                  <a:pt x="80" y="0"/>
                </a:cubicBezTo>
                <a:cubicBezTo>
                  <a:pt x="80" y="12"/>
                  <a:pt x="80" y="12"/>
                  <a:pt x="80" y="12"/>
                </a:cubicBezTo>
                <a:cubicBezTo>
                  <a:pt x="61" y="12"/>
                  <a:pt x="44" y="20"/>
                  <a:pt x="31" y="34"/>
                </a:cubicBezTo>
                <a:cubicBezTo>
                  <a:pt x="18" y="48"/>
                  <a:pt x="11" y="67"/>
                  <a:pt x="12" y="86"/>
                </a:cubicBezTo>
                <a:cubicBezTo>
                  <a:pt x="0" y="86"/>
                  <a:pt x="0" y="86"/>
                  <a:pt x="0" y="86"/>
                </a:cubicBezTo>
                <a:cubicBezTo>
                  <a:pt x="0" y="75"/>
                  <a:pt x="1" y="65"/>
                  <a:pt x="5" y="55"/>
                </a:cubicBezTo>
                <a:cubicBezTo>
                  <a:pt x="9" y="44"/>
                  <a:pt x="14" y="35"/>
                  <a:pt x="22" y="26"/>
                </a:cubicBezTo>
                <a:cubicBezTo>
                  <a:pt x="30" y="18"/>
                  <a:pt x="39" y="12"/>
                  <a:pt x="49" y="7"/>
                </a:cubicBezTo>
                <a:close/>
                <a:moveTo>
                  <a:pt x="75" y="83"/>
                </a:moveTo>
                <a:cubicBezTo>
                  <a:pt x="77" y="85"/>
                  <a:pt x="81" y="85"/>
                  <a:pt x="83" y="83"/>
                </a:cubicBezTo>
                <a:cubicBezTo>
                  <a:pt x="85" y="80"/>
                  <a:pt x="85" y="77"/>
                  <a:pt x="83" y="74"/>
                </a:cubicBezTo>
                <a:cubicBezTo>
                  <a:pt x="80" y="72"/>
                  <a:pt x="77" y="72"/>
                  <a:pt x="74" y="75"/>
                </a:cubicBezTo>
                <a:cubicBezTo>
                  <a:pt x="72" y="77"/>
                  <a:pt x="72" y="81"/>
                  <a:pt x="75" y="83"/>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6" name="Freeform 227"/>
          <p:cNvSpPr>
            <a:spLocks noEditPoints="1"/>
          </p:cNvSpPr>
          <p:nvPr/>
        </p:nvSpPr>
        <p:spPr bwMode="auto">
          <a:xfrm>
            <a:off x="7903823" y="4053629"/>
            <a:ext cx="172982" cy="170051"/>
          </a:xfrm>
          <a:custGeom>
            <a:avLst/>
            <a:gdLst>
              <a:gd name="T0" fmla="*/ 14 w 72"/>
              <a:gd name="T1" fmla="*/ 35 h 71"/>
              <a:gd name="T2" fmla="*/ 14 w 72"/>
              <a:gd name="T3" fmla="*/ 33 h 71"/>
              <a:gd name="T4" fmla="*/ 1 w 72"/>
              <a:gd name="T5" fmla="*/ 29 h 71"/>
              <a:gd name="T6" fmla="*/ 0 w 72"/>
              <a:gd name="T7" fmla="*/ 35 h 71"/>
              <a:gd name="T8" fmla="*/ 11 w 72"/>
              <a:gd name="T9" fmla="*/ 62 h 71"/>
              <a:gd name="T10" fmla="*/ 19 w 72"/>
              <a:gd name="T11" fmla="*/ 51 h 71"/>
              <a:gd name="T12" fmla="*/ 14 w 72"/>
              <a:gd name="T13" fmla="*/ 35 h 71"/>
              <a:gd name="T14" fmla="*/ 58 w 72"/>
              <a:gd name="T15" fmla="*/ 35 h 71"/>
              <a:gd name="T16" fmla="*/ 53 w 72"/>
              <a:gd name="T17" fmla="*/ 51 h 71"/>
              <a:gd name="T18" fmla="*/ 61 w 72"/>
              <a:gd name="T19" fmla="*/ 62 h 71"/>
              <a:gd name="T20" fmla="*/ 72 w 72"/>
              <a:gd name="T21" fmla="*/ 35 h 71"/>
              <a:gd name="T22" fmla="*/ 71 w 72"/>
              <a:gd name="T23" fmla="*/ 29 h 71"/>
              <a:gd name="T24" fmla="*/ 58 w 72"/>
              <a:gd name="T25" fmla="*/ 33 h 71"/>
              <a:gd name="T26" fmla="*/ 58 w 72"/>
              <a:gd name="T27" fmla="*/ 35 h 71"/>
              <a:gd name="T28" fmla="*/ 40 w 72"/>
              <a:gd name="T29" fmla="*/ 13 h 71"/>
              <a:gd name="T30" fmla="*/ 56 w 72"/>
              <a:gd name="T31" fmla="*/ 24 h 71"/>
              <a:gd name="T32" fmla="*/ 68 w 72"/>
              <a:gd name="T33" fmla="*/ 20 h 71"/>
              <a:gd name="T34" fmla="*/ 40 w 72"/>
              <a:gd name="T35" fmla="*/ 0 h 71"/>
              <a:gd name="T36" fmla="*/ 40 w 72"/>
              <a:gd name="T37" fmla="*/ 13 h 71"/>
              <a:gd name="T38" fmla="*/ 16 w 72"/>
              <a:gd name="T39" fmla="*/ 24 h 71"/>
              <a:gd name="T40" fmla="*/ 31 w 72"/>
              <a:gd name="T41" fmla="*/ 13 h 71"/>
              <a:gd name="T42" fmla="*/ 31 w 72"/>
              <a:gd name="T43" fmla="*/ 0 h 71"/>
              <a:gd name="T44" fmla="*/ 3 w 72"/>
              <a:gd name="T45" fmla="*/ 20 h 71"/>
              <a:gd name="T46" fmla="*/ 16 w 72"/>
              <a:gd name="T47" fmla="*/ 24 h 71"/>
              <a:gd name="T48" fmla="*/ 45 w 72"/>
              <a:gd name="T49" fmla="*/ 56 h 71"/>
              <a:gd name="T50" fmla="*/ 36 w 72"/>
              <a:gd name="T51" fmla="*/ 58 h 71"/>
              <a:gd name="T52" fmla="*/ 27 w 72"/>
              <a:gd name="T53" fmla="*/ 56 h 71"/>
              <a:gd name="T54" fmla="*/ 19 w 72"/>
              <a:gd name="T55" fmla="*/ 67 h 71"/>
              <a:gd name="T56" fmla="*/ 36 w 72"/>
              <a:gd name="T57" fmla="*/ 71 h 71"/>
              <a:gd name="T58" fmla="*/ 53 w 72"/>
              <a:gd name="T59" fmla="*/ 67 h 71"/>
              <a:gd name="T60" fmla="*/ 45 w 72"/>
              <a:gd name="T61" fmla="*/ 56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2" h="71">
                <a:moveTo>
                  <a:pt x="14" y="35"/>
                </a:moveTo>
                <a:cubicBezTo>
                  <a:pt x="14" y="35"/>
                  <a:pt x="14" y="34"/>
                  <a:pt x="14" y="33"/>
                </a:cubicBezTo>
                <a:cubicBezTo>
                  <a:pt x="1" y="29"/>
                  <a:pt x="1" y="29"/>
                  <a:pt x="1" y="29"/>
                </a:cubicBezTo>
                <a:cubicBezTo>
                  <a:pt x="0" y="31"/>
                  <a:pt x="0" y="33"/>
                  <a:pt x="0" y="35"/>
                </a:cubicBezTo>
                <a:cubicBezTo>
                  <a:pt x="0" y="46"/>
                  <a:pt x="4" y="55"/>
                  <a:pt x="11" y="62"/>
                </a:cubicBezTo>
                <a:cubicBezTo>
                  <a:pt x="19" y="51"/>
                  <a:pt x="19" y="51"/>
                  <a:pt x="19" y="51"/>
                </a:cubicBezTo>
                <a:cubicBezTo>
                  <a:pt x="16" y="47"/>
                  <a:pt x="14" y="41"/>
                  <a:pt x="14" y="35"/>
                </a:cubicBezTo>
                <a:close/>
                <a:moveTo>
                  <a:pt x="58" y="35"/>
                </a:moveTo>
                <a:cubicBezTo>
                  <a:pt x="58" y="41"/>
                  <a:pt x="56" y="47"/>
                  <a:pt x="53" y="51"/>
                </a:cubicBezTo>
                <a:cubicBezTo>
                  <a:pt x="61" y="62"/>
                  <a:pt x="61" y="62"/>
                  <a:pt x="61" y="62"/>
                </a:cubicBezTo>
                <a:cubicBezTo>
                  <a:pt x="68" y="55"/>
                  <a:pt x="72" y="46"/>
                  <a:pt x="72" y="35"/>
                </a:cubicBezTo>
                <a:cubicBezTo>
                  <a:pt x="72" y="33"/>
                  <a:pt x="72" y="31"/>
                  <a:pt x="71" y="29"/>
                </a:cubicBezTo>
                <a:cubicBezTo>
                  <a:pt x="58" y="33"/>
                  <a:pt x="58" y="33"/>
                  <a:pt x="58" y="33"/>
                </a:cubicBezTo>
                <a:cubicBezTo>
                  <a:pt x="58" y="34"/>
                  <a:pt x="58" y="35"/>
                  <a:pt x="58" y="35"/>
                </a:cubicBezTo>
                <a:close/>
                <a:moveTo>
                  <a:pt x="40" y="13"/>
                </a:moveTo>
                <a:cubicBezTo>
                  <a:pt x="47" y="15"/>
                  <a:pt x="52" y="19"/>
                  <a:pt x="56" y="24"/>
                </a:cubicBezTo>
                <a:cubicBezTo>
                  <a:pt x="68" y="20"/>
                  <a:pt x="68" y="20"/>
                  <a:pt x="68" y="20"/>
                </a:cubicBezTo>
                <a:cubicBezTo>
                  <a:pt x="63" y="9"/>
                  <a:pt x="53" y="1"/>
                  <a:pt x="40" y="0"/>
                </a:cubicBezTo>
                <a:lnTo>
                  <a:pt x="40" y="13"/>
                </a:lnTo>
                <a:close/>
                <a:moveTo>
                  <a:pt x="16" y="24"/>
                </a:moveTo>
                <a:cubicBezTo>
                  <a:pt x="20" y="19"/>
                  <a:pt x="25" y="15"/>
                  <a:pt x="31" y="13"/>
                </a:cubicBezTo>
                <a:cubicBezTo>
                  <a:pt x="31" y="0"/>
                  <a:pt x="31" y="0"/>
                  <a:pt x="31" y="0"/>
                </a:cubicBezTo>
                <a:cubicBezTo>
                  <a:pt x="19" y="1"/>
                  <a:pt x="9" y="9"/>
                  <a:pt x="3" y="20"/>
                </a:cubicBezTo>
                <a:lnTo>
                  <a:pt x="16" y="24"/>
                </a:lnTo>
                <a:close/>
                <a:moveTo>
                  <a:pt x="45" y="56"/>
                </a:moveTo>
                <a:cubicBezTo>
                  <a:pt x="42" y="57"/>
                  <a:pt x="39" y="58"/>
                  <a:pt x="36" y="58"/>
                </a:cubicBezTo>
                <a:cubicBezTo>
                  <a:pt x="33" y="58"/>
                  <a:pt x="30" y="57"/>
                  <a:pt x="27" y="56"/>
                </a:cubicBezTo>
                <a:cubicBezTo>
                  <a:pt x="19" y="67"/>
                  <a:pt x="19" y="67"/>
                  <a:pt x="19" y="67"/>
                </a:cubicBezTo>
                <a:cubicBezTo>
                  <a:pt x="24" y="70"/>
                  <a:pt x="30" y="71"/>
                  <a:pt x="36" y="71"/>
                </a:cubicBezTo>
                <a:cubicBezTo>
                  <a:pt x="42" y="71"/>
                  <a:pt x="48" y="70"/>
                  <a:pt x="53" y="67"/>
                </a:cubicBezTo>
                <a:lnTo>
                  <a:pt x="45" y="56"/>
                </a:lnTo>
                <a:close/>
              </a:path>
            </a:pathLst>
          </a:custGeom>
          <a:solidFill>
            <a:srgbClr val="075393"/>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7" name="Freeform 229"/>
          <p:cNvSpPr>
            <a:spLocks noEditPoints="1"/>
          </p:cNvSpPr>
          <p:nvPr/>
        </p:nvSpPr>
        <p:spPr bwMode="auto">
          <a:xfrm>
            <a:off x="8373319" y="2326741"/>
            <a:ext cx="142197" cy="140732"/>
          </a:xfrm>
          <a:custGeom>
            <a:avLst/>
            <a:gdLst>
              <a:gd name="T0" fmla="*/ 30 w 59"/>
              <a:gd name="T1" fmla="*/ 0 h 59"/>
              <a:gd name="T2" fmla="*/ 0 w 59"/>
              <a:gd name="T3" fmla="*/ 29 h 59"/>
              <a:gd name="T4" fmla="*/ 30 w 59"/>
              <a:gd name="T5" fmla="*/ 59 h 59"/>
              <a:gd name="T6" fmla="*/ 59 w 59"/>
              <a:gd name="T7" fmla="*/ 29 h 59"/>
              <a:gd name="T8" fmla="*/ 30 w 59"/>
              <a:gd name="T9" fmla="*/ 0 h 59"/>
              <a:gd name="T10" fmla="*/ 47 w 59"/>
              <a:gd name="T11" fmla="*/ 25 h 59"/>
              <a:gd name="T12" fmla="*/ 31 w 59"/>
              <a:gd name="T13" fmla="*/ 47 h 59"/>
              <a:gd name="T14" fmla="*/ 24 w 59"/>
              <a:gd name="T15" fmla="*/ 44 h 59"/>
              <a:gd name="T16" fmla="*/ 18 w 59"/>
              <a:gd name="T17" fmla="*/ 27 h 59"/>
              <a:gd name="T18" fmla="*/ 14 w 59"/>
              <a:gd name="T19" fmla="*/ 28 h 59"/>
              <a:gd name="T20" fmla="*/ 12 w 59"/>
              <a:gd name="T21" fmla="*/ 26 h 59"/>
              <a:gd name="T22" fmla="*/ 23 w 59"/>
              <a:gd name="T23" fmla="*/ 18 h 59"/>
              <a:gd name="T24" fmla="*/ 29 w 59"/>
              <a:gd name="T25" fmla="*/ 30 h 59"/>
              <a:gd name="T26" fmla="*/ 32 w 59"/>
              <a:gd name="T27" fmla="*/ 37 h 59"/>
              <a:gd name="T28" fmla="*/ 36 w 59"/>
              <a:gd name="T29" fmla="*/ 31 h 59"/>
              <a:gd name="T30" fmla="*/ 32 w 59"/>
              <a:gd name="T31" fmla="*/ 26 h 59"/>
              <a:gd name="T32" fmla="*/ 47 w 59"/>
              <a:gd name="T33" fmla="*/ 2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9" h="59">
                <a:moveTo>
                  <a:pt x="30" y="0"/>
                </a:moveTo>
                <a:cubicBezTo>
                  <a:pt x="14" y="0"/>
                  <a:pt x="0" y="13"/>
                  <a:pt x="0" y="29"/>
                </a:cubicBezTo>
                <a:cubicBezTo>
                  <a:pt x="0" y="45"/>
                  <a:pt x="14" y="59"/>
                  <a:pt x="30" y="59"/>
                </a:cubicBezTo>
                <a:cubicBezTo>
                  <a:pt x="46" y="59"/>
                  <a:pt x="59" y="45"/>
                  <a:pt x="59" y="29"/>
                </a:cubicBezTo>
                <a:cubicBezTo>
                  <a:pt x="59" y="13"/>
                  <a:pt x="46" y="0"/>
                  <a:pt x="30" y="0"/>
                </a:cubicBezTo>
                <a:close/>
                <a:moveTo>
                  <a:pt x="47" y="25"/>
                </a:moveTo>
                <a:cubicBezTo>
                  <a:pt x="45" y="36"/>
                  <a:pt x="34" y="45"/>
                  <a:pt x="31" y="47"/>
                </a:cubicBezTo>
                <a:cubicBezTo>
                  <a:pt x="28" y="49"/>
                  <a:pt x="25" y="46"/>
                  <a:pt x="24" y="44"/>
                </a:cubicBezTo>
                <a:cubicBezTo>
                  <a:pt x="22" y="42"/>
                  <a:pt x="19" y="28"/>
                  <a:pt x="18" y="27"/>
                </a:cubicBezTo>
                <a:cubicBezTo>
                  <a:pt x="17" y="25"/>
                  <a:pt x="14" y="28"/>
                  <a:pt x="14" y="28"/>
                </a:cubicBezTo>
                <a:cubicBezTo>
                  <a:pt x="12" y="26"/>
                  <a:pt x="12" y="26"/>
                  <a:pt x="12" y="26"/>
                </a:cubicBezTo>
                <a:cubicBezTo>
                  <a:pt x="12" y="26"/>
                  <a:pt x="18" y="19"/>
                  <a:pt x="23" y="18"/>
                </a:cubicBezTo>
                <a:cubicBezTo>
                  <a:pt x="28" y="17"/>
                  <a:pt x="28" y="25"/>
                  <a:pt x="29" y="30"/>
                </a:cubicBezTo>
                <a:cubicBezTo>
                  <a:pt x="30" y="34"/>
                  <a:pt x="31" y="37"/>
                  <a:pt x="32" y="37"/>
                </a:cubicBezTo>
                <a:cubicBezTo>
                  <a:pt x="33" y="37"/>
                  <a:pt x="34" y="34"/>
                  <a:pt x="36" y="31"/>
                </a:cubicBezTo>
                <a:cubicBezTo>
                  <a:pt x="39" y="27"/>
                  <a:pt x="36" y="23"/>
                  <a:pt x="32" y="26"/>
                </a:cubicBezTo>
                <a:cubicBezTo>
                  <a:pt x="34" y="16"/>
                  <a:pt x="49" y="14"/>
                  <a:pt x="47" y="25"/>
                </a:cubicBezTo>
                <a:close/>
              </a:path>
            </a:pathLst>
          </a:custGeom>
          <a:solidFill>
            <a:srgbClr val="35669B"/>
          </a:solidFill>
          <a:ln>
            <a:noFill/>
          </a:ln>
        </p:spPr>
        <p:txBody>
          <a:bodyPr vert="horz" wrap="square" lIns="68580" tIns="34290" rIns="68580" bIns="34290" numCol="1" anchor="t" anchorCtr="0" compatLnSpc="1"/>
          <a:lstStyle/>
          <a:p>
            <a:pPr>
              <a:defRPr/>
            </a:pPr>
            <a:endParaRPr lang="id-ID" sz="1000" kern="0">
              <a:solidFill>
                <a:prstClr val="black"/>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9" name="Isosceles Triangle 336"/>
          <p:cNvSpPr/>
          <p:nvPr/>
        </p:nvSpPr>
        <p:spPr>
          <a:xfrm rot="5400000">
            <a:off x="1636395" y="894080"/>
            <a:ext cx="304800" cy="210820"/>
          </a:xfrm>
          <a:prstGeom prst="triangle">
            <a:avLst/>
          </a:prstGeom>
          <a:solidFill>
            <a:srgbClr val="35669B"/>
          </a:solidFill>
          <a:ln w="12700" cap="flat" cmpd="sng" algn="ctr">
            <a:noFill/>
            <a:prstDash val="solid"/>
            <a:miter lim="800000"/>
          </a:ln>
          <a:effectLst/>
        </p:spPr>
        <p:txBody>
          <a:bodyPr lIns="68580" tIns="34290" rIns="68580" bIns="34290" rtlCol="0" anchor="ctr"/>
          <a:lstStyle/>
          <a:p>
            <a:pPr algn="ctr">
              <a:defRPr/>
            </a:pPr>
            <a:endParaRPr lang="en-US" kern="0" dirty="0">
              <a:solidFill>
                <a:prstClr val="white"/>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文本框 1"/>
          <p:cNvSpPr txBox="1"/>
          <p:nvPr/>
        </p:nvSpPr>
        <p:spPr>
          <a:xfrm>
            <a:off x="2213610" y="738505"/>
            <a:ext cx="4260850" cy="521970"/>
          </a:xfrm>
          <a:prstGeom prst="rect">
            <a:avLst/>
          </a:prstGeom>
          <a:noFill/>
        </p:spPr>
        <p:txBody>
          <a:bodyPr wrap="square" rtlCol="0">
            <a:spAutoFit/>
          </a:bodyPr>
          <a:p>
            <a:r>
              <a:rPr lang="zh-CN" altLang="en-US" sz="2800"/>
              <a:t>交互模块</a:t>
            </a:r>
            <a:endParaRPr lang="zh-CN" altLang="en-US" sz="2800"/>
          </a:p>
        </p:txBody>
      </p:sp>
      <p:sp>
        <p:nvSpPr>
          <p:cNvPr id="4" name="文本框 3"/>
          <p:cNvSpPr txBox="1"/>
          <p:nvPr/>
        </p:nvSpPr>
        <p:spPr>
          <a:xfrm>
            <a:off x="1824355" y="1229360"/>
            <a:ext cx="4410075" cy="3353435"/>
          </a:xfrm>
          <a:prstGeom prst="rect">
            <a:avLst/>
          </a:prstGeom>
          <a:noFill/>
        </p:spPr>
        <p:txBody>
          <a:bodyPr wrap="square" rtlCol="0">
            <a:spAutoFit/>
          </a:bodyPr>
          <a:p>
            <a:r>
              <a:rPr lang="zh-CN" altLang="en-US" sz="2400"/>
              <a:t>通过摄像头采集的数据若与后台匹配成功，则通过传感器向控制门开关系统发出指令，打开大门</a:t>
            </a:r>
            <a:endParaRPr lang="zh-CN" altLang="en-US" sz="2400"/>
          </a:p>
          <a:p>
            <a:endParaRPr lang="zh-CN" altLang="en-US" sz="2400"/>
          </a:p>
          <a:p>
            <a:r>
              <a:rPr lang="zh-CN" altLang="en-US" sz="2400"/>
              <a:t>本次项目中，如若是居民，则图片上显示居民信息，如若是非居民用户，则显示</a:t>
            </a:r>
            <a:r>
              <a:rPr lang="en-US" altLang="zh-CN" sz="2400"/>
              <a:t>unknown</a:t>
            </a:r>
            <a:endParaRPr lang="zh-CN" altLang="en-US" sz="2000"/>
          </a:p>
          <a:p>
            <a:endParaRPr lang="en-US" altLang="zh-CN" sz="2000"/>
          </a:p>
        </p:txBody>
      </p:sp>
      <p:pic>
        <p:nvPicPr>
          <p:cNvPr id="3" name="图片 2"/>
          <p:cNvPicPr>
            <a:picLocks noChangeAspect="1"/>
          </p:cNvPicPr>
          <p:nvPr/>
        </p:nvPicPr>
        <p:blipFill>
          <a:blip r:embed="rId2"/>
          <a:stretch>
            <a:fillRect/>
          </a:stretch>
        </p:blipFill>
        <p:spPr>
          <a:xfrm>
            <a:off x="1824355" y="4295775"/>
            <a:ext cx="4908550" cy="23126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3209375" y="752091"/>
            <a:ext cx="5555573" cy="5555573"/>
          </a:xfrm>
          <a:prstGeom prst="rect">
            <a:avLst/>
          </a:prstGeom>
        </p:spPr>
      </p:pic>
      <p:sp>
        <p:nvSpPr>
          <p:cNvPr id="3" name="Rectangle 47"/>
          <p:cNvSpPr/>
          <p:nvPr/>
        </p:nvSpPr>
        <p:spPr>
          <a:xfrm>
            <a:off x="5576833" y="2975879"/>
            <a:ext cx="1038334" cy="1107440"/>
          </a:xfrm>
          <a:prstGeom prst="rect">
            <a:avLst/>
          </a:prstGeom>
        </p:spPr>
        <p:txBody>
          <a:bodyPr wrap="square" lIns="0" tIns="0" rIns="0" bIns="0">
            <a:spAutoFit/>
          </a:bodyPr>
          <a:lstStyle/>
          <a:p>
            <a:pPr algn="dist"/>
            <a:r>
              <a:rPr lang="en-US" altLang="zh-CN" sz="7200">
                <a:solidFill>
                  <a:schemeClr val="bg1"/>
                </a:solidFill>
                <a:latin typeface="Impact" panose="020B0806030902050204" pitchFamily="34" charset="0"/>
                <a:ea typeface="微软雅黑" panose="020B0503020204020204" pitchFamily="34" charset="-122"/>
                <a:cs typeface="Arial" panose="020B0604020202020204" pitchFamily="34" charset="0"/>
              </a:rPr>
              <a:t>05</a:t>
            </a:r>
            <a:endParaRPr lang="en-US" sz="7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4553103" y="5319706"/>
            <a:ext cx="3085793" cy="430530"/>
          </a:xfrm>
          <a:prstGeom prst="rect">
            <a:avLst/>
          </a:prstGeom>
        </p:spPr>
        <p:txBody>
          <a:bodyPr wrap="square" lIns="0" tIns="0" rIns="0" bIns="0">
            <a:spAutoFit/>
          </a:bodyPr>
          <a:lstStyle/>
          <a:p>
            <a:pPr algn="dist"/>
            <a:r>
              <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rPr>
              <a:t>优缺点总结</a:t>
            </a:r>
            <a:endPar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2939831" y="-3074174"/>
            <a:ext cx="5555573" cy="5555573"/>
          </a:xfrm>
          <a:prstGeom prst="rect">
            <a:avLst/>
          </a:prstGeom>
        </p:spPr>
      </p:pic>
      <p:sp>
        <p:nvSpPr>
          <p:cNvPr id="7" name="Rectangle 47"/>
          <p:cNvSpPr/>
          <p:nvPr/>
        </p:nvSpPr>
        <p:spPr>
          <a:xfrm>
            <a:off x="292416" y="94063"/>
            <a:ext cx="448364" cy="492125"/>
          </a:xfrm>
          <a:prstGeom prst="rect">
            <a:avLst/>
          </a:prstGeom>
        </p:spPr>
        <p:txBody>
          <a:bodyPr wrap="square" lIns="0" tIns="0" rIns="0" bIns="0">
            <a:spAutoFit/>
          </a:bodyPr>
          <a:lstStyle/>
          <a:p>
            <a:pPr algn="dist"/>
            <a:r>
              <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rPr>
              <a:t>1</a:t>
            </a:r>
            <a:endPar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8" name="椭圆 7"/>
          <p:cNvSpPr>
            <a:spLocks noChangeAspect="1"/>
          </p:cNvSpPr>
          <p:nvPr/>
        </p:nvSpPr>
        <p:spPr>
          <a:xfrm>
            <a:off x="1473301" y="3004244"/>
            <a:ext cx="843280" cy="849630"/>
          </a:xfrm>
          <a:prstGeom prst="ellipse">
            <a:avLst/>
          </a:prstGeom>
          <a:solidFill>
            <a:srgbClr val="FFFFFF"/>
          </a:solidFill>
          <a:ln w="38100">
            <a:solidFill>
              <a:srgbClr val="35669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0" name="组合 9"/>
          <p:cNvGrpSpPr>
            <a:grpSpLocks noChangeAspect="1"/>
          </p:cNvGrpSpPr>
          <p:nvPr/>
        </p:nvGrpSpPr>
        <p:grpSpPr>
          <a:xfrm>
            <a:off x="1720954" y="3234547"/>
            <a:ext cx="347974" cy="389149"/>
            <a:chOff x="5999255" y="3275006"/>
            <a:chExt cx="402656" cy="450303"/>
          </a:xfrm>
          <a:solidFill>
            <a:srgbClr val="35669B"/>
          </a:solidFill>
          <a:effectLst/>
        </p:grpSpPr>
        <p:sp>
          <p:nvSpPr>
            <p:cNvPr id="11"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reeform 110"/>
            <p:cNvSpPr>
              <a:spLocks noEditPoints="1"/>
            </p:cNvSpPr>
            <p:nvPr/>
          </p:nvSpPr>
          <p:spPr bwMode="auto">
            <a:xfrm>
              <a:off x="6081468" y="3456248"/>
              <a:ext cx="30829" cy="30829"/>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Freeform 111"/>
            <p:cNvSpPr>
              <a:spLocks noEditPoints="1"/>
            </p:cNvSpPr>
            <p:nvPr/>
          </p:nvSpPr>
          <p:spPr bwMode="auto">
            <a:xfrm>
              <a:off x="6172090" y="3380575"/>
              <a:ext cx="97161" cy="97160"/>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9" name="Rectangle 47"/>
          <p:cNvSpPr/>
          <p:nvPr/>
        </p:nvSpPr>
        <p:spPr>
          <a:xfrm>
            <a:off x="1241209" y="155619"/>
            <a:ext cx="2833079" cy="430530"/>
          </a:xfrm>
          <a:prstGeom prst="rect">
            <a:avLst/>
          </a:prstGeom>
        </p:spPr>
        <p:txBody>
          <a:bodyPr wrap="square" lIns="0" tIns="0" rIns="0" bIns="0">
            <a:spAutoFit/>
          </a:bodyPr>
          <a:p>
            <a:pPr algn="dist"/>
            <a:r>
              <a:rPr lang="zh-CN" altLang="en-US" sz="2800" dirty="0">
                <a:solidFill>
                  <a:srgbClr val="44546A"/>
                </a:solidFill>
                <a:latin typeface="微软雅黑" panose="020B0503020204020204" pitchFamily="34" charset="-122"/>
                <a:ea typeface="微软雅黑" panose="020B0503020204020204" pitchFamily="34" charset="-122"/>
                <a:cs typeface="Arial" panose="020B0604020202020204" pitchFamily="34" charset="0"/>
              </a:rPr>
              <a:t>项目优点</a:t>
            </a:r>
            <a:endParaRPr lang="zh-CN" altLang="en-US" sz="2800" dirty="0">
              <a:solidFill>
                <a:srgbClr val="44546A"/>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48594" name="文本框 1048593"/>
          <p:cNvSpPr txBox="1"/>
          <p:nvPr/>
        </p:nvSpPr>
        <p:spPr>
          <a:xfrm rot="21593444">
            <a:off x="2767208" y="2335650"/>
            <a:ext cx="6371652" cy="2186940"/>
          </a:xfrm>
          <a:prstGeom prst="rect">
            <a:avLst/>
          </a:prstGeom>
        </p:spPr>
        <p:txBody>
          <a:bodyPr wrap="square" rtlCol="0">
            <a:spAutoFit/>
          </a:bodyPr>
          <a:p>
            <a:r>
              <a:rPr lang="zh-CN" altLang="zh-CN" sz="2800">
                <a:solidFill>
                  <a:srgbClr val="000000"/>
                </a:solidFill>
              </a:rPr>
              <a:t>相较于传统的门禁系统，首先是方便了用户，用户不必再担心门禁卡丢失或忘带等问题，其次是减轻了门卫的工作量，</a:t>
            </a:r>
            <a:endParaRPr lang="zh-CN" sz="2800">
              <a:solidFill>
                <a:srgbClr val="000000"/>
              </a:solidFill>
            </a:endParaRPr>
          </a:p>
          <a:p>
            <a:r>
              <a:rPr lang="zh-CN" altLang="zh-CN" sz="2800">
                <a:solidFill>
                  <a:srgbClr val="000000"/>
                </a:solidFill>
              </a:rPr>
              <a:t>门卫不再需要担心会有外来人员混进门禁系统</a:t>
            </a:r>
            <a:endParaRPr lang="zh-CN" sz="28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2939831" y="-3074174"/>
            <a:ext cx="5555573" cy="5555573"/>
          </a:xfrm>
          <a:prstGeom prst="rect">
            <a:avLst/>
          </a:prstGeom>
        </p:spPr>
      </p:pic>
      <p:sp>
        <p:nvSpPr>
          <p:cNvPr id="7" name="Rectangle 47"/>
          <p:cNvSpPr/>
          <p:nvPr/>
        </p:nvSpPr>
        <p:spPr>
          <a:xfrm>
            <a:off x="292416" y="94063"/>
            <a:ext cx="448364" cy="492125"/>
          </a:xfrm>
          <a:prstGeom prst="rect">
            <a:avLst/>
          </a:prstGeom>
        </p:spPr>
        <p:txBody>
          <a:bodyPr wrap="square" lIns="0" tIns="0" rIns="0" bIns="0">
            <a:spAutoFit/>
          </a:bodyPr>
          <a:lstStyle/>
          <a:p>
            <a:pPr algn="dist"/>
            <a:r>
              <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rPr>
              <a:t>2</a:t>
            </a:r>
            <a:endPar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8" name="椭圆 7"/>
          <p:cNvSpPr>
            <a:spLocks noChangeAspect="1"/>
          </p:cNvSpPr>
          <p:nvPr/>
        </p:nvSpPr>
        <p:spPr>
          <a:xfrm>
            <a:off x="1473301" y="3004244"/>
            <a:ext cx="843280" cy="849630"/>
          </a:xfrm>
          <a:prstGeom prst="ellipse">
            <a:avLst/>
          </a:prstGeom>
          <a:solidFill>
            <a:srgbClr val="FFFFFF"/>
          </a:solidFill>
          <a:ln w="38100">
            <a:solidFill>
              <a:srgbClr val="35669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0" name="组合 9"/>
          <p:cNvGrpSpPr>
            <a:grpSpLocks noChangeAspect="1"/>
          </p:cNvGrpSpPr>
          <p:nvPr/>
        </p:nvGrpSpPr>
        <p:grpSpPr>
          <a:xfrm>
            <a:off x="1720954" y="3234547"/>
            <a:ext cx="347974" cy="389149"/>
            <a:chOff x="5999255" y="3275006"/>
            <a:chExt cx="402656" cy="450303"/>
          </a:xfrm>
          <a:solidFill>
            <a:srgbClr val="35669B"/>
          </a:solidFill>
          <a:effectLst/>
        </p:grpSpPr>
        <p:sp>
          <p:nvSpPr>
            <p:cNvPr id="11"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reeform 110"/>
            <p:cNvSpPr>
              <a:spLocks noEditPoints="1"/>
            </p:cNvSpPr>
            <p:nvPr/>
          </p:nvSpPr>
          <p:spPr bwMode="auto">
            <a:xfrm>
              <a:off x="6081468" y="3456248"/>
              <a:ext cx="30829" cy="30829"/>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Freeform 111"/>
            <p:cNvSpPr>
              <a:spLocks noEditPoints="1"/>
            </p:cNvSpPr>
            <p:nvPr/>
          </p:nvSpPr>
          <p:spPr bwMode="auto">
            <a:xfrm>
              <a:off x="6172090" y="3380575"/>
              <a:ext cx="97161" cy="97160"/>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9" name="Rectangle 47"/>
          <p:cNvSpPr/>
          <p:nvPr/>
        </p:nvSpPr>
        <p:spPr>
          <a:xfrm>
            <a:off x="1241209" y="155619"/>
            <a:ext cx="2833079" cy="430530"/>
          </a:xfrm>
          <a:prstGeom prst="rect">
            <a:avLst/>
          </a:prstGeom>
        </p:spPr>
        <p:txBody>
          <a:bodyPr wrap="square" lIns="0" tIns="0" rIns="0" bIns="0">
            <a:spAutoFit/>
          </a:bodyPr>
          <a:p>
            <a:pPr algn="dist"/>
            <a:r>
              <a:rPr lang="zh-CN" altLang="en-US" sz="2800" dirty="0">
                <a:solidFill>
                  <a:srgbClr val="44546A"/>
                </a:solidFill>
                <a:latin typeface="微软雅黑" panose="020B0503020204020204" pitchFamily="34" charset="-122"/>
                <a:ea typeface="微软雅黑" panose="020B0503020204020204" pitchFamily="34" charset="-122"/>
                <a:cs typeface="Arial" panose="020B0604020202020204" pitchFamily="34" charset="0"/>
              </a:rPr>
              <a:t>项目缺点</a:t>
            </a:r>
            <a:endParaRPr lang="zh-CN" altLang="en-US" sz="2800" dirty="0">
              <a:solidFill>
                <a:srgbClr val="44546A"/>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48603" name="文本框 1048602"/>
          <p:cNvSpPr txBox="1"/>
          <p:nvPr/>
        </p:nvSpPr>
        <p:spPr>
          <a:xfrm rot="21600000">
            <a:off x="3010807" y="2520561"/>
            <a:ext cx="6171046" cy="2245360"/>
          </a:xfrm>
          <a:prstGeom prst="rect">
            <a:avLst/>
          </a:prstGeom>
        </p:spPr>
        <p:txBody>
          <a:bodyPr wrap="square" rtlCol="0">
            <a:spAutoFit/>
          </a:bodyPr>
          <a:p>
            <a:r>
              <a:rPr lang="zh-CN" sz="2800">
                <a:solidFill>
                  <a:srgbClr val="000000"/>
                </a:solidFill>
              </a:rPr>
              <a:t>由于算法是将用户的面部特征转换为特征码储存。所以存在有时候有相似面部特征但却不是内部人员的陌生人也能通过门禁系统以及本身是居民，但脸部识别却不能通过的情况</a:t>
            </a:r>
            <a:endParaRPr lang="zh-CN" sz="28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3209375" y="752091"/>
            <a:ext cx="5555573" cy="5555573"/>
          </a:xfrm>
          <a:prstGeom prst="rect">
            <a:avLst/>
          </a:prstGeom>
        </p:spPr>
      </p:pic>
      <p:sp>
        <p:nvSpPr>
          <p:cNvPr id="3" name="Rectangle 47"/>
          <p:cNvSpPr/>
          <p:nvPr/>
        </p:nvSpPr>
        <p:spPr>
          <a:xfrm>
            <a:off x="5576833" y="2975879"/>
            <a:ext cx="1038334" cy="1107440"/>
          </a:xfrm>
          <a:prstGeom prst="rect">
            <a:avLst/>
          </a:prstGeom>
        </p:spPr>
        <p:txBody>
          <a:bodyPr wrap="square" lIns="0" tIns="0" rIns="0" bIns="0">
            <a:spAutoFit/>
          </a:bodyPr>
          <a:lstStyle/>
          <a:p>
            <a:pPr algn="dist"/>
            <a:r>
              <a:rPr lang="en-US" altLang="zh-CN" sz="7200">
                <a:solidFill>
                  <a:schemeClr val="bg1"/>
                </a:solidFill>
                <a:latin typeface="Impact" panose="020B0806030902050204" pitchFamily="34" charset="0"/>
                <a:ea typeface="微软雅黑" panose="020B0503020204020204" pitchFamily="34" charset="-122"/>
                <a:cs typeface="Arial" panose="020B0604020202020204" pitchFamily="34" charset="0"/>
              </a:rPr>
              <a:t>06</a:t>
            </a:r>
            <a:endParaRPr lang="en-US" sz="7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4553103" y="5319706"/>
            <a:ext cx="3085793" cy="430530"/>
          </a:xfrm>
          <a:prstGeom prst="rect">
            <a:avLst/>
          </a:prstGeom>
        </p:spPr>
        <p:txBody>
          <a:bodyPr wrap="square" lIns="0" tIns="0" rIns="0" bIns="0">
            <a:spAutoFit/>
          </a:bodyPr>
          <a:lstStyle/>
          <a:p>
            <a:pPr algn="dist"/>
            <a:r>
              <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rPr>
              <a:t>成员分工</a:t>
            </a:r>
            <a:endPar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645285" y="1610360"/>
            <a:ext cx="8486775" cy="3476625"/>
          </a:xfrm>
          <a:prstGeom prst="rect">
            <a:avLst/>
          </a:prstGeom>
          <a:noFill/>
        </p:spPr>
        <p:txBody>
          <a:bodyPr wrap="square" rtlCol="0">
            <a:spAutoFit/>
          </a:bodyPr>
          <a:p>
            <a:pPr algn="ctr"/>
            <a:r>
              <a:rPr lang="zh-CN" altLang="en-US" sz="2800"/>
              <a:t>谭忠诚（组长）：项目代码整合汇总、项目文档书写</a:t>
            </a:r>
            <a:endParaRPr lang="zh-CN" altLang="en-US" sz="2800"/>
          </a:p>
          <a:p>
            <a:pPr algn="ctr"/>
            <a:r>
              <a:rPr lang="zh-CN" altLang="en-US" sz="2800"/>
              <a:t>石汶峰：搜集图片、部分代码实现、</a:t>
            </a:r>
            <a:endParaRPr lang="zh-CN" altLang="en-US" sz="2800"/>
          </a:p>
          <a:p>
            <a:pPr algn="ctr"/>
            <a:r>
              <a:rPr lang="zh-CN" altLang="en-US" sz="2800"/>
              <a:t>制作整合</a:t>
            </a:r>
            <a:r>
              <a:rPr lang="en-US" altLang="zh-CN" sz="2800"/>
              <a:t>ppt</a:t>
            </a:r>
            <a:r>
              <a:rPr lang="zh-CN" altLang="en-US" sz="2800"/>
              <a:t>并答辩</a:t>
            </a:r>
            <a:endParaRPr lang="zh-CN" altLang="en-US" sz="2800"/>
          </a:p>
          <a:p>
            <a:pPr algn="ctr"/>
            <a:r>
              <a:rPr lang="zh-CN" altLang="en-US" sz="2800"/>
              <a:t>蒋    锐：代码整合、算法设计</a:t>
            </a:r>
            <a:endParaRPr lang="zh-CN" altLang="en-US" sz="2800"/>
          </a:p>
          <a:p>
            <a:pPr algn="ctr"/>
            <a:r>
              <a:rPr lang="zh-CN" altLang="en-US" sz="2800"/>
              <a:t>罗佳勋：搜集图片、制作</a:t>
            </a:r>
            <a:r>
              <a:rPr lang="en-US" altLang="zh-CN" sz="2800"/>
              <a:t>ppt</a:t>
            </a:r>
            <a:endParaRPr lang="zh-CN" altLang="en-US" sz="2800"/>
          </a:p>
          <a:p>
            <a:pPr algn="ctr"/>
            <a:r>
              <a:rPr lang="zh-CN" altLang="en-US" sz="2800"/>
              <a:t>谢坤滔：</a:t>
            </a:r>
            <a:r>
              <a:rPr lang="zh-CN" altLang="en-US" sz="2800">
                <a:sym typeface="+mn-ea"/>
              </a:rPr>
              <a:t>搜集图片、制作</a:t>
            </a:r>
            <a:r>
              <a:rPr lang="en-US" altLang="zh-CN" sz="2800">
                <a:sym typeface="+mn-ea"/>
              </a:rPr>
              <a:t>ppt</a:t>
            </a:r>
            <a:endParaRPr lang="zh-CN" altLang="en-US" sz="2800"/>
          </a:p>
          <a:p>
            <a:pPr algn="ctr"/>
            <a:r>
              <a:rPr lang="zh-CN" altLang="en-US" sz="2800"/>
              <a:t>齐祖沣：</a:t>
            </a:r>
            <a:r>
              <a:rPr lang="zh-CN" altLang="en-US" sz="2800">
                <a:sym typeface="+mn-ea"/>
              </a:rPr>
              <a:t>搜集图片</a:t>
            </a:r>
            <a:endParaRPr lang="zh-CN" altLang="en-US" sz="2400"/>
          </a:p>
          <a:p>
            <a:pPr algn="ctr"/>
            <a:endParaRPr lang="zh-C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6074657" y="-2718320"/>
            <a:ext cx="9378001" cy="9378001"/>
          </a:xfrm>
          <a:prstGeom prst="rect">
            <a:avLst/>
          </a:prstGeom>
        </p:spPr>
      </p:pic>
      <p:sp>
        <p:nvSpPr>
          <p:cNvPr id="6" name="文本框 5"/>
          <p:cNvSpPr txBox="1"/>
          <p:nvPr/>
        </p:nvSpPr>
        <p:spPr>
          <a:xfrm>
            <a:off x="948734" y="1956914"/>
            <a:ext cx="2060294" cy="922020"/>
          </a:xfrm>
          <a:prstGeom prst="rect">
            <a:avLst/>
          </a:prstGeom>
          <a:noFill/>
        </p:spPr>
        <p:txBody>
          <a:bodyPr wrap="square" rtlCol="0">
            <a:spAutoFit/>
          </a:bodyPr>
          <a:lstStyle/>
          <a:p>
            <a:r>
              <a:rPr lang="en-US" altLang="zh-CN" sz="5400">
                <a:solidFill>
                  <a:srgbClr val="35669B"/>
                </a:solidFill>
              </a:rPr>
              <a:t>2018</a:t>
            </a:r>
            <a:endParaRPr lang="zh-CN" altLang="en-US" sz="5400">
              <a:solidFill>
                <a:srgbClr val="35669B"/>
              </a:solidFill>
            </a:endParaRPr>
          </a:p>
        </p:txBody>
      </p:sp>
      <p:sp>
        <p:nvSpPr>
          <p:cNvPr id="7" name="文本框 6"/>
          <p:cNvSpPr txBox="1"/>
          <p:nvPr/>
        </p:nvSpPr>
        <p:spPr>
          <a:xfrm>
            <a:off x="948734" y="2866818"/>
            <a:ext cx="4490977" cy="645160"/>
          </a:xfrm>
          <a:prstGeom prst="rect">
            <a:avLst/>
          </a:prstGeom>
          <a:noFill/>
        </p:spPr>
        <p:txBody>
          <a:bodyPr wrap="square" rtlCol="0">
            <a:spAutoFit/>
          </a:bodyPr>
          <a:lstStyle/>
          <a:p>
            <a:pPr algn="dist"/>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感谢大家的倾听</a:t>
            </a:r>
            <a:endParaRPr lang="zh-CN" altLang="en-US" sz="3600">
              <a:solidFill>
                <a:schemeClr val="tx1">
                  <a:lumMod val="85000"/>
                  <a:lumOff val="15000"/>
                </a:schemeClr>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1041332" y="3773346"/>
            <a:ext cx="1122744" cy="0"/>
          </a:xfrm>
          <a:prstGeom prst="line">
            <a:avLst/>
          </a:prstGeom>
          <a:ln w="25400">
            <a:solidFill>
              <a:srgbClr val="35669B"/>
            </a:solidFill>
          </a:ln>
        </p:spPr>
        <p:style>
          <a:lnRef idx="1">
            <a:schemeClr val="accent1"/>
          </a:lnRef>
          <a:fillRef idx="0">
            <a:schemeClr val="accent1"/>
          </a:fillRef>
          <a:effectRef idx="0">
            <a:schemeClr val="accent1"/>
          </a:effectRef>
          <a:fontRef idx="minor">
            <a:schemeClr val="tx1"/>
          </a:fontRef>
        </p:style>
      </p:cxnSp>
      <p:sp>
        <p:nvSpPr>
          <p:cNvPr id="13" name="圆角矩形 12"/>
          <p:cNvSpPr/>
          <p:nvPr/>
        </p:nvSpPr>
        <p:spPr>
          <a:xfrm>
            <a:off x="1041243" y="4197777"/>
            <a:ext cx="1639615" cy="405114"/>
          </a:xfrm>
          <a:prstGeom prst="round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057910" y="4096385"/>
            <a:ext cx="1623695" cy="506730"/>
          </a:xfrm>
          <a:prstGeom prst="rect">
            <a:avLst/>
          </a:prstGeom>
          <a:noFill/>
        </p:spPr>
        <p:txBody>
          <a:bodyPr wrap="square" rtlCol="0">
            <a:spAutoFit/>
          </a:bodyPr>
          <a:lstStyle/>
          <a:p>
            <a:pPr>
              <a:lnSpc>
                <a:spcPct val="150000"/>
              </a:lnSpc>
            </a:pPr>
            <a:r>
              <a:rPr lang="zh-CN" altLang="en-US">
                <a:solidFill>
                  <a:schemeClr val="bg1"/>
                </a:solidFill>
                <a:latin typeface="华文细黑" panose="02010600040101010101" pitchFamily="2" charset="-122"/>
                <a:ea typeface="华文细黑" panose="02010600040101010101" pitchFamily="2" charset="-122"/>
                <a:sym typeface="+mn-ea"/>
              </a:rPr>
              <a:t>敬请批评指正</a:t>
            </a:r>
            <a:r>
              <a:rPr lang="en-US" altLang="zh-CN">
                <a:solidFill>
                  <a:schemeClr val="bg1"/>
                </a:solidFill>
                <a:latin typeface="华文细黑" panose="02010600040101010101" pitchFamily="2" charset="-122"/>
                <a:ea typeface="华文细黑" panose="02010600040101010101" pitchFamily="2" charset="-122"/>
                <a:sym typeface="+mn-ea"/>
              </a:rPr>
              <a:t> </a:t>
            </a:r>
            <a:endParaRPr lang="en-US" altLang="zh-CN" dirty="0">
              <a:solidFill>
                <a:schemeClr val="bg1"/>
              </a:solidFill>
              <a:latin typeface="华文细黑" panose="02010600040101010101" pitchFamily="2" charset="-122"/>
              <a:ea typeface="华文细黑" panose="02010600040101010101" pitchFamily="2"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4312468" y="-4393124"/>
            <a:ext cx="9378001" cy="9378001"/>
          </a:xfrm>
          <a:prstGeom prst="rect">
            <a:avLst/>
          </a:prstGeom>
        </p:spPr>
      </p:pic>
      <p:sp>
        <p:nvSpPr>
          <p:cNvPr id="15" name="Rectangle 47"/>
          <p:cNvSpPr/>
          <p:nvPr/>
        </p:nvSpPr>
        <p:spPr>
          <a:xfrm>
            <a:off x="7167448" y="1496015"/>
            <a:ext cx="3085793" cy="430530"/>
          </a:xfrm>
          <a:prstGeom prst="rect">
            <a:avLst/>
          </a:prstGeom>
        </p:spPr>
        <p:txBody>
          <a:bodyPr wrap="square" lIns="0" tIns="0" rIns="0" bIns="0">
            <a:spAutoFit/>
          </a:bodyPr>
          <a:lstStyle/>
          <a:p>
            <a:pPr algn="dist"/>
            <a:r>
              <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rPr>
              <a:t>项目背景及意义</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Rectangle 47"/>
          <p:cNvSpPr/>
          <p:nvPr/>
        </p:nvSpPr>
        <p:spPr>
          <a:xfrm>
            <a:off x="7167263" y="2401845"/>
            <a:ext cx="3085793" cy="430530"/>
          </a:xfrm>
          <a:prstGeom prst="rect">
            <a:avLst/>
          </a:prstGeom>
        </p:spPr>
        <p:txBody>
          <a:bodyPr wrap="square" lIns="0" tIns="0" rIns="0" bIns="0">
            <a:spAutoFit/>
          </a:bodyPr>
          <a:lstStyle/>
          <a:p>
            <a:pPr algn="dist"/>
            <a:r>
              <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rPr>
              <a:t>项目整体描述</a:t>
            </a:r>
            <a:endPar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Rectangle 47"/>
          <p:cNvSpPr/>
          <p:nvPr/>
        </p:nvSpPr>
        <p:spPr>
          <a:xfrm>
            <a:off x="7167263" y="3308945"/>
            <a:ext cx="3085793" cy="430530"/>
          </a:xfrm>
          <a:prstGeom prst="rect">
            <a:avLst/>
          </a:prstGeom>
        </p:spPr>
        <p:txBody>
          <a:bodyPr wrap="square" lIns="0" tIns="0" rIns="0" bIns="0">
            <a:spAutoFit/>
          </a:bodyPr>
          <a:lstStyle/>
          <a:p>
            <a:pPr algn="dist"/>
            <a:r>
              <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rPr>
              <a:t>项目整体流程</a:t>
            </a:r>
            <a:endPar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8" name="Rectangle 47"/>
          <p:cNvSpPr/>
          <p:nvPr/>
        </p:nvSpPr>
        <p:spPr>
          <a:xfrm>
            <a:off x="7167263" y="4144161"/>
            <a:ext cx="3085793" cy="430530"/>
          </a:xfrm>
          <a:prstGeom prst="rect">
            <a:avLst/>
          </a:prstGeom>
        </p:spPr>
        <p:txBody>
          <a:bodyPr wrap="square" lIns="0" tIns="0" rIns="0" bIns="0">
            <a:spAutoFit/>
          </a:bodyPr>
          <a:lstStyle/>
          <a:p>
            <a:pPr algn="dist"/>
            <a:r>
              <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rPr>
              <a:t>功能模块介绍</a:t>
            </a:r>
            <a:endPar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7" name="Rectangle 47"/>
          <p:cNvSpPr/>
          <p:nvPr/>
        </p:nvSpPr>
        <p:spPr>
          <a:xfrm>
            <a:off x="6588913" y="1496015"/>
            <a:ext cx="516608" cy="430887"/>
          </a:xfrm>
          <a:prstGeom prst="rect">
            <a:avLst/>
          </a:prstGeom>
        </p:spPr>
        <p:txBody>
          <a:bodyPr wrap="square" lIns="0" tIns="0" rIns="0" bIns="0">
            <a:spAutoFit/>
          </a:bodyPr>
          <a:lstStyle/>
          <a:p>
            <a:pPr algn="dist"/>
            <a:r>
              <a:rPr lang="en-US" altLang="zh-CN" sz="2800">
                <a:solidFill>
                  <a:srgbClr val="35669B"/>
                </a:solidFill>
                <a:latin typeface="微软雅黑" panose="020B0503020204020204" pitchFamily="34" charset="-122"/>
                <a:ea typeface="微软雅黑" panose="020B0503020204020204" pitchFamily="34" charset="-122"/>
                <a:cs typeface="Arial" panose="020B0604020202020204" pitchFamily="34" charset="0"/>
              </a:rPr>
              <a:t>01.</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8" name="Rectangle 47"/>
          <p:cNvSpPr/>
          <p:nvPr/>
        </p:nvSpPr>
        <p:spPr>
          <a:xfrm>
            <a:off x="6588913" y="2401845"/>
            <a:ext cx="516608" cy="430887"/>
          </a:xfrm>
          <a:prstGeom prst="rect">
            <a:avLst/>
          </a:prstGeom>
        </p:spPr>
        <p:txBody>
          <a:bodyPr wrap="square" lIns="0" tIns="0" rIns="0" bIns="0">
            <a:spAutoFit/>
          </a:bodyPr>
          <a:lstStyle/>
          <a:p>
            <a:pPr algn="dist"/>
            <a:r>
              <a:rPr lang="en-US" altLang="zh-CN" sz="2800">
                <a:solidFill>
                  <a:srgbClr val="35669B"/>
                </a:solidFill>
                <a:latin typeface="微软雅黑" panose="020B0503020204020204" pitchFamily="34" charset="-122"/>
                <a:ea typeface="微软雅黑" panose="020B0503020204020204" pitchFamily="34" charset="-122"/>
                <a:cs typeface="Arial" panose="020B0604020202020204" pitchFamily="34" charset="0"/>
              </a:rPr>
              <a:t>02.</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9" name="Rectangle 47"/>
          <p:cNvSpPr/>
          <p:nvPr/>
        </p:nvSpPr>
        <p:spPr>
          <a:xfrm>
            <a:off x="6588913" y="3308310"/>
            <a:ext cx="516608" cy="430887"/>
          </a:xfrm>
          <a:prstGeom prst="rect">
            <a:avLst/>
          </a:prstGeom>
        </p:spPr>
        <p:txBody>
          <a:bodyPr wrap="square" lIns="0" tIns="0" rIns="0" bIns="0">
            <a:spAutoFit/>
          </a:bodyPr>
          <a:lstStyle/>
          <a:p>
            <a:pPr algn="dist"/>
            <a:r>
              <a:rPr lang="en-US" altLang="zh-CN" sz="2800">
                <a:solidFill>
                  <a:srgbClr val="35669B"/>
                </a:solidFill>
                <a:latin typeface="微软雅黑" panose="020B0503020204020204" pitchFamily="34" charset="-122"/>
                <a:ea typeface="微软雅黑" panose="020B0503020204020204" pitchFamily="34" charset="-122"/>
                <a:cs typeface="Arial" panose="020B0604020202020204" pitchFamily="34" charset="0"/>
              </a:rPr>
              <a:t>03.</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0" name="Rectangle 47"/>
          <p:cNvSpPr/>
          <p:nvPr/>
        </p:nvSpPr>
        <p:spPr>
          <a:xfrm>
            <a:off x="6588913" y="4143655"/>
            <a:ext cx="516608" cy="430887"/>
          </a:xfrm>
          <a:prstGeom prst="rect">
            <a:avLst/>
          </a:prstGeom>
        </p:spPr>
        <p:txBody>
          <a:bodyPr wrap="square" lIns="0" tIns="0" rIns="0" bIns="0">
            <a:spAutoFit/>
          </a:bodyPr>
          <a:lstStyle/>
          <a:p>
            <a:pPr algn="dist"/>
            <a:r>
              <a:rPr lang="en-US" altLang="zh-CN" sz="2800">
                <a:solidFill>
                  <a:srgbClr val="35669B"/>
                </a:solidFill>
                <a:latin typeface="微软雅黑" panose="020B0503020204020204" pitchFamily="34" charset="-122"/>
                <a:ea typeface="微软雅黑" panose="020B0503020204020204" pitchFamily="34" charset="-122"/>
                <a:cs typeface="Arial" panose="020B0604020202020204" pitchFamily="34" charset="0"/>
              </a:rPr>
              <a:t>04.</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1" name="文本框 30"/>
          <p:cNvSpPr txBox="1"/>
          <p:nvPr/>
        </p:nvSpPr>
        <p:spPr>
          <a:xfrm>
            <a:off x="2125613" y="2907580"/>
            <a:ext cx="3222080" cy="646331"/>
          </a:xfrm>
          <a:prstGeom prst="rect">
            <a:avLst/>
          </a:prstGeom>
          <a:noFill/>
        </p:spPr>
        <p:txBody>
          <a:bodyPr wrap="square" rtlCol="0">
            <a:spAutoFit/>
          </a:bodyPr>
          <a:lstStyle/>
          <a:p>
            <a:pPr algn="dist"/>
            <a:r>
              <a:rPr lang="en-US" altLang="zh-CN" sz="3600" b="1">
                <a:solidFill>
                  <a:srgbClr val="35669B"/>
                </a:solidFill>
                <a:latin typeface="微软雅黑" panose="020B0503020204020204" pitchFamily="34" charset="-122"/>
                <a:ea typeface="微软雅黑" panose="020B0503020204020204" pitchFamily="34" charset="-122"/>
              </a:rPr>
              <a:t>CONTENT</a:t>
            </a:r>
            <a:endParaRPr lang="zh-CN" altLang="en-US" sz="3600" b="1">
              <a:solidFill>
                <a:srgbClr val="35669B"/>
              </a:solidFill>
              <a:latin typeface="微软雅黑" panose="020B0503020204020204" pitchFamily="34" charset="-122"/>
              <a:ea typeface="微软雅黑" panose="020B0503020204020204" pitchFamily="34" charset="-122"/>
            </a:endParaRPr>
          </a:p>
        </p:txBody>
      </p:sp>
      <p:pic>
        <p:nvPicPr>
          <p:cNvPr id="32" name="图片 3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8597581" y="2149314"/>
            <a:ext cx="9378001" cy="9378001"/>
          </a:xfrm>
          <a:prstGeom prst="rect">
            <a:avLst/>
          </a:prstGeom>
        </p:spPr>
      </p:pic>
      <p:sp>
        <p:nvSpPr>
          <p:cNvPr id="2" name="Rectangle 47"/>
          <p:cNvSpPr/>
          <p:nvPr/>
        </p:nvSpPr>
        <p:spPr>
          <a:xfrm>
            <a:off x="6588913" y="4933595"/>
            <a:ext cx="516608" cy="430530"/>
          </a:xfrm>
          <a:prstGeom prst="rect">
            <a:avLst/>
          </a:prstGeom>
        </p:spPr>
        <p:txBody>
          <a:bodyPr wrap="square" lIns="0" tIns="0" rIns="0" bIns="0">
            <a:spAutoFit/>
          </a:bodyPr>
          <a:p>
            <a:pPr algn="dist"/>
            <a:r>
              <a:rPr lang="en-US" altLang="zh-CN" sz="2800">
                <a:solidFill>
                  <a:srgbClr val="35669B"/>
                </a:solidFill>
                <a:latin typeface="微软雅黑" panose="020B0503020204020204" pitchFamily="34" charset="-122"/>
                <a:ea typeface="微软雅黑" panose="020B0503020204020204" pitchFamily="34" charset="-122"/>
                <a:cs typeface="Arial" panose="020B0604020202020204" pitchFamily="34" charset="0"/>
              </a:rPr>
              <a:t>05.</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Rectangle 47"/>
          <p:cNvSpPr/>
          <p:nvPr/>
        </p:nvSpPr>
        <p:spPr>
          <a:xfrm>
            <a:off x="7167263" y="4933466"/>
            <a:ext cx="3085793" cy="430530"/>
          </a:xfrm>
          <a:prstGeom prst="rect">
            <a:avLst/>
          </a:prstGeom>
        </p:spPr>
        <p:txBody>
          <a:bodyPr wrap="square" lIns="0" tIns="0" rIns="0" bIns="0">
            <a:spAutoFit/>
          </a:bodyPr>
          <a:p>
            <a:pPr algn="dist"/>
            <a:r>
              <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rPr>
              <a:t>优缺点总结</a:t>
            </a:r>
            <a:endPar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3209375" y="752091"/>
            <a:ext cx="5555573" cy="5555573"/>
          </a:xfrm>
          <a:prstGeom prst="rect">
            <a:avLst/>
          </a:prstGeom>
        </p:spPr>
      </p:pic>
      <p:sp>
        <p:nvSpPr>
          <p:cNvPr id="3" name="Rectangle 47"/>
          <p:cNvSpPr/>
          <p:nvPr/>
        </p:nvSpPr>
        <p:spPr>
          <a:xfrm>
            <a:off x="5576833" y="2975879"/>
            <a:ext cx="1038334" cy="1107996"/>
          </a:xfrm>
          <a:prstGeom prst="rect">
            <a:avLst/>
          </a:prstGeom>
        </p:spPr>
        <p:txBody>
          <a:bodyPr wrap="square" lIns="0" tIns="0" rIns="0" bIns="0">
            <a:spAutoFit/>
          </a:bodyPr>
          <a:lstStyle/>
          <a:p>
            <a:pPr algn="dist"/>
            <a:r>
              <a:rPr lang="en-US" altLang="zh-CN" sz="7200">
                <a:solidFill>
                  <a:schemeClr val="bg1"/>
                </a:solidFill>
                <a:latin typeface="Impact" panose="020B0806030902050204" pitchFamily="34" charset="0"/>
                <a:ea typeface="微软雅黑" panose="020B0503020204020204" pitchFamily="34" charset="-122"/>
                <a:cs typeface="Arial" panose="020B0604020202020204" pitchFamily="34" charset="0"/>
              </a:rPr>
              <a:t>01</a:t>
            </a:r>
            <a:endParaRPr lang="en-US" sz="7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4553103" y="5319706"/>
            <a:ext cx="3085793" cy="430530"/>
          </a:xfrm>
          <a:prstGeom prst="rect">
            <a:avLst/>
          </a:prstGeom>
        </p:spPr>
        <p:txBody>
          <a:bodyPr wrap="square" lIns="0" tIns="0" rIns="0" bIns="0">
            <a:spAutoFit/>
          </a:bodyPr>
          <a:lstStyle/>
          <a:p>
            <a:pPr algn="dist"/>
            <a:r>
              <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rPr>
              <a:t>项目背景及意义</a:t>
            </a:r>
            <a:endParaRPr 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2939831" y="-3074174"/>
            <a:ext cx="5555573" cy="5555573"/>
          </a:xfrm>
          <a:prstGeom prst="rect">
            <a:avLst/>
          </a:prstGeom>
        </p:spPr>
      </p:pic>
      <p:sp>
        <p:nvSpPr>
          <p:cNvPr id="6" name="Rectangle 47"/>
          <p:cNvSpPr/>
          <p:nvPr/>
        </p:nvSpPr>
        <p:spPr>
          <a:xfrm>
            <a:off x="1241209" y="155619"/>
            <a:ext cx="2833079" cy="430530"/>
          </a:xfrm>
          <a:prstGeom prst="rect">
            <a:avLst/>
          </a:prstGeom>
        </p:spPr>
        <p:txBody>
          <a:bodyPr wrap="square" lIns="0" tIns="0" rIns="0" bIns="0">
            <a:spAutoFit/>
          </a:bodyPr>
          <a:lstStyle/>
          <a:p>
            <a:pPr algn="dist"/>
            <a:r>
              <a:rPr lang="zh-CN" altLang="en-US" sz="2800">
                <a:solidFill>
                  <a:srgbClr val="44546A"/>
                </a:solidFill>
                <a:latin typeface="微软雅黑" panose="020B0503020204020204" pitchFamily="34" charset="-122"/>
                <a:ea typeface="微软雅黑" panose="020B0503020204020204" pitchFamily="34" charset="-122"/>
                <a:cs typeface="Arial" panose="020B0604020202020204" pitchFamily="34" charset="0"/>
              </a:rPr>
              <a:t>项目背景概述</a:t>
            </a:r>
            <a:endParaRPr lang="en-US" altLang="zh-CN" sz="2800" dirty="0">
              <a:solidFill>
                <a:srgbClr val="44546A"/>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47"/>
          <p:cNvSpPr/>
          <p:nvPr/>
        </p:nvSpPr>
        <p:spPr>
          <a:xfrm>
            <a:off x="292416" y="94063"/>
            <a:ext cx="413640" cy="492125"/>
          </a:xfrm>
          <a:prstGeom prst="rect">
            <a:avLst/>
          </a:prstGeom>
        </p:spPr>
        <p:txBody>
          <a:bodyPr wrap="square" lIns="0" tIns="0" rIns="0" bIns="0">
            <a:spAutoFit/>
          </a:bodyPr>
          <a:lstStyle/>
          <a:p>
            <a:pPr algn="dist"/>
            <a:r>
              <a:rPr lang="en-US" altLang="zh-CN" sz="3200">
                <a:solidFill>
                  <a:schemeClr val="bg1"/>
                </a:solidFill>
                <a:latin typeface="Impact" panose="020B0806030902050204" pitchFamily="34" charset="0"/>
                <a:ea typeface="微软雅黑" panose="020B0503020204020204" pitchFamily="34" charset="-122"/>
                <a:cs typeface="Arial" panose="020B0604020202020204" pitchFamily="34" charset="0"/>
              </a:rPr>
              <a:t>1</a:t>
            </a:r>
            <a:endPar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8" name="矩形 7"/>
          <p:cNvSpPr>
            <a:spLocks noChangeArrowheads="1"/>
          </p:cNvSpPr>
          <p:nvPr/>
        </p:nvSpPr>
        <p:spPr bwMode="auto">
          <a:xfrm>
            <a:off x="691923" y="2327020"/>
            <a:ext cx="8101498" cy="3079006"/>
          </a:xfrm>
          <a:prstGeom prst="rect">
            <a:avLst/>
          </a:prstGeom>
          <a:solidFill>
            <a:srgbClr val="35669B"/>
          </a:solidFill>
          <a:ln w="38100">
            <a:noFill/>
            <a:miter lim="800000"/>
          </a:ln>
        </p:spPr>
        <p:txBody>
          <a:bodyPr anchor="ctr"/>
          <a:lstStyle/>
          <a:p>
            <a:pPr algn="ctr" defTabSz="1216025">
              <a:buFont typeface="Arial" panose="020B0604020202020204" pitchFamily="34" charset="0"/>
              <a:buNone/>
            </a:pPr>
            <a:endParaRPr lang="zh-CN" altLang="en-US" sz="3100">
              <a:solidFill>
                <a:srgbClr val="000000"/>
              </a:solidFill>
            </a:endParaRPr>
          </a:p>
        </p:txBody>
      </p:sp>
      <p:sp>
        <p:nvSpPr>
          <p:cNvPr id="9" name="Rectangle 47"/>
          <p:cNvSpPr/>
          <p:nvPr/>
        </p:nvSpPr>
        <p:spPr>
          <a:xfrm>
            <a:off x="873533" y="1558927"/>
            <a:ext cx="3317818" cy="430887"/>
          </a:xfrm>
          <a:prstGeom prst="rect">
            <a:avLst/>
          </a:prstGeom>
        </p:spPr>
        <p:txBody>
          <a:bodyPr wrap="square" lIns="0" tIns="0" rIns="0" bIns="0">
            <a:spAutoFit/>
          </a:bodyPr>
          <a:lstStyle/>
          <a:p>
            <a:r>
              <a:rPr lang="zh-CN" altLang="en-US" sz="2800" b="1">
                <a:solidFill>
                  <a:srgbClr val="44546A"/>
                </a:solidFill>
                <a:latin typeface="微软雅黑" panose="020B0503020204020204" pitchFamily="34" charset="-122"/>
                <a:ea typeface="微软雅黑" panose="020B0503020204020204" pitchFamily="34" charset="-122"/>
                <a:cs typeface="Arial" panose="020B0604020202020204" pitchFamily="34" charset="0"/>
              </a:rPr>
              <a:t>背景概述</a:t>
            </a:r>
            <a:r>
              <a:rPr lang="en-US" altLang="zh-CN" b="1">
                <a:solidFill>
                  <a:schemeClr val="bg1">
                    <a:lumMod val="50000"/>
                  </a:schemeClr>
                </a:solidFill>
                <a:latin typeface="微软雅黑" panose="020B0503020204020204" pitchFamily="34" charset="-122"/>
                <a:ea typeface="微软雅黑" panose="020B0503020204020204" pitchFamily="34" charset="-122"/>
              </a:rPr>
              <a:t>PREFACE</a:t>
            </a:r>
            <a:endParaRPr lang="zh-CN" altLang="en-US" b="1">
              <a:solidFill>
                <a:schemeClr val="bg1">
                  <a:lumMod val="50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873760" y="2566670"/>
            <a:ext cx="8008620" cy="645160"/>
          </a:xfrm>
          <a:prstGeom prst="rect">
            <a:avLst/>
          </a:prstGeom>
          <a:noFill/>
        </p:spPr>
        <p:txBody>
          <a:bodyPr wrap="square" rtlCol="0">
            <a:spAutoFit/>
          </a:bodyPr>
          <a:lstStyle/>
          <a:p>
            <a:pPr>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当前人们生活质量的提高</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p:cNvSpPr txBox="1"/>
          <p:nvPr/>
        </p:nvSpPr>
        <p:spPr>
          <a:xfrm>
            <a:off x="873760" y="4421505"/>
            <a:ext cx="4736465" cy="645160"/>
          </a:xfrm>
          <a:prstGeom prst="rect">
            <a:avLst/>
          </a:prstGeom>
          <a:noFill/>
        </p:spPr>
        <p:txBody>
          <a:bodyPr wrap="square" rtlCol="0">
            <a:spAutoFit/>
          </a:bodyPr>
          <a:lstStyle/>
          <a:p>
            <a:pPr>
              <a:lnSpc>
                <a:spcPct val="150000"/>
              </a:lnSpc>
            </a:pPr>
            <a:r>
              <a:rPr lang="en-US" altLang="zh-CN"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3.</a:t>
            </a:r>
            <a:r>
              <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rPr>
              <a:t>人脸识别技术的崛起</a:t>
            </a:r>
            <a:endParaRPr lang="zh-CN" altLang="en-US" sz="2400" b="1" dirty="0">
              <a:solidFill>
                <a:schemeClr val="bg1"/>
              </a:solidFill>
              <a:latin typeface="微软雅黑" panose="020B0503020204020204" pitchFamily="34" charset="-122"/>
              <a:ea typeface="微软雅黑" panose="020B0503020204020204" pitchFamily="34" charset="-122"/>
              <a:cs typeface="Arial" panose="020B0604020202020204" pitchFamily="34" charset="0"/>
              <a:sym typeface="+mn-ea"/>
            </a:endParaRPr>
          </a:p>
        </p:txBody>
      </p:sp>
      <p:sp>
        <p:nvSpPr>
          <p:cNvPr id="2" name="文本框 1"/>
          <p:cNvSpPr txBox="1"/>
          <p:nvPr/>
        </p:nvSpPr>
        <p:spPr>
          <a:xfrm>
            <a:off x="873760" y="3636645"/>
            <a:ext cx="5655945" cy="829945"/>
          </a:xfrm>
          <a:prstGeom prst="rect">
            <a:avLst/>
          </a:prstGeom>
          <a:noFill/>
        </p:spPr>
        <p:txBody>
          <a:bodyPr wrap="square" rtlCol="0">
            <a:spAutoFit/>
          </a:bodyPr>
          <a:lstStyle/>
          <a:p>
            <a:r>
              <a:rPr lang="en-US" altLang="zh-CN" sz="2400" b="1" dirty="0">
                <a:solidFill>
                  <a:schemeClr val="bg1"/>
                </a:solidFill>
                <a:latin typeface="微软雅黑" panose="020B0503020204020204" pitchFamily="34" charset="-122"/>
                <a:ea typeface="微软雅黑" panose="020B0503020204020204" pitchFamily="34" charset="-122"/>
                <a:sym typeface="+mn-ea"/>
              </a:rPr>
              <a:t>2.</a:t>
            </a:r>
            <a:r>
              <a:rPr lang="zh-CN" altLang="en-US" sz="2400" b="1" dirty="0">
                <a:solidFill>
                  <a:schemeClr val="bg1"/>
                </a:solidFill>
                <a:latin typeface="微软雅黑" panose="020B0503020204020204" pitchFamily="34" charset="-122"/>
                <a:ea typeface="微软雅黑" panose="020B0503020204020204" pitchFamily="34" charset="-122"/>
                <a:sym typeface="+mn-ea"/>
              </a:rPr>
              <a:t>人们对于</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安全居住环境的高度重视</a:t>
            </a:r>
            <a:endPar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2400" b="1" dirty="0">
              <a:solidFill>
                <a:schemeClr val="bg1"/>
              </a:solidFill>
              <a:latin typeface="微软雅黑" panose="020B0503020204020204" pitchFamily="34" charset="-122"/>
              <a:ea typeface="微软雅黑" panose="020B0503020204020204" pitchFamily="34" charset="-122"/>
              <a:sym typeface="+mn-ea"/>
            </a:endParaRPr>
          </a:p>
        </p:txBody>
      </p:sp>
      <p:pic>
        <p:nvPicPr>
          <p:cNvPr id="13" name="图片 12" descr="timg6V887ZTD"/>
          <p:cNvPicPr>
            <a:picLocks noChangeAspect="1"/>
          </p:cNvPicPr>
          <p:nvPr/>
        </p:nvPicPr>
        <p:blipFill>
          <a:blip r:embed="rId2"/>
          <a:stretch>
            <a:fillRect/>
          </a:stretch>
        </p:blipFill>
        <p:spPr>
          <a:xfrm>
            <a:off x="692150" y="802005"/>
            <a:ext cx="4204970" cy="5928360"/>
          </a:xfrm>
          <a:prstGeom prst="rect">
            <a:avLst/>
          </a:prstGeom>
        </p:spPr>
      </p:pic>
      <p:pic>
        <p:nvPicPr>
          <p:cNvPr id="14" name="图片 13" descr="timg2Y485VQB"/>
          <p:cNvPicPr>
            <a:picLocks noChangeAspect="1"/>
          </p:cNvPicPr>
          <p:nvPr/>
        </p:nvPicPr>
        <p:blipFill>
          <a:blip r:embed="rId3"/>
          <a:stretch>
            <a:fillRect/>
          </a:stretch>
        </p:blipFill>
        <p:spPr>
          <a:xfrm>
            <a:off x="4897120" y="1558925"/>
            <a:ext cx="6389370" cy="39630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ppt_x"/>
                                          </p:val>
                                        </p:tav>
                                        <p:tav tm="100000">
                                          <p:val>
                                            <p:strVal val="#ppt_x"/>
                                          </p:val>
                                        </p:tav>
                                      </p:tavLst>
                                    </p:anim>
                                    <p:anim calcmode="lin" valueType="num">
                                      <p:cBhvr additive="base">
                                        <p:cTn id="1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ppt_x"/>
                                          </p:val>
                                        </p:tav>
                                        <p:tav tm="100000">
                                          <p:val>
                                            <p:strVal val="#ppt_x"/>
                                          </p:val>
                                        </p:tav>
                                      </p:tavLst>
                                    </p:anim>
                                    <p:anim calcmode="lin" valueType="num">
                                      <p:cBhvr additive="base">
                                        <p:cTn id="1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2931576" y="-3074174"/>
            <a:ext cx="5555573" cy="5555573"/>
          </a:xfrm>
          <a:prstGeom prst="rect">
            <a:avLst/>
          </a:prstGeom>
        </p:spPr>
      </p:pic>
      <p:sp>
        <p:nvSpPr>
          <p:cNvPr id="7" name="Rectangle 47"/>
          <p:cNvSpPr/>
          <p:nvPr/>
        </p:nvSpPr>
        <p:spPr>
          <a:xfrm>
            <a:off x="292416" y="94063"/>
            <a:ext cx="413640" cy="492125"/>
          </a:xfrm>
          <a:prstGeom prst="rect">
            <a:avLst/>
          </a:prstGeom>
        </p:spPr>
        <p:txBody>
          <a:bodyPr wrap="square" lIns="0" tIns="0" rIns="0" bIns="0">
            <a:spAutoFit/>
          </a:bodyPr>
          <a:lstStyle/>
          <a:p>
            <a:pPr algn="dist"/>
            <a:r>
              <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rPr>
              <a:t>2</a:t>
            </a:r>
            <a:endPar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9" name="Rectangle 47"/>
          <p:cNvSpPr/>
          <p:nvPr/>
        </p:nvSpPr>
        <p:spPr>
          <a:xfrm>
            <a:off x="1241209" y="155619"/>
            <a:ext cx="2833079" cy="430530"/>
          </a:xfrm>
          <a:prstGeom prst="rect">
            <a:avLst/>
          </a:prstGeom>
        </p:spPr>
        <p:txBody>
          <a:bodyPr wrap="square" lIns="0" tIns="0" rIns="0" bIns="0">
            <a:spAutoFit/>
          </a:bodyPr>
          <a:lstStyle/>
          <a:p>
            <a:pPr algn="dist"/>
            <a:r>
              <a:rPr lang="zh-CN" altLang="en-US" sz="2800">
                <a:solidFill>
                  <a:srgbClr val="44546A"/>
                </a:solidFill>
                <a:latin typeface="微软雅黑" panose="020B0503020204020204" pitchFamily="34" charset="-122"/>
                <a:ea typeface="微软雅黑" panose="020B0503020204020204" pitchFamily="34" charset="-122"/>
                <a:cs typeface="Arial" panose="020B0604020202020204" pitchFamily="34" charset="0"/>
              </a:rPr>
              <a:t>项目意义概述</a:t>
            </a:r>
            <a:endParaRPr lang="en-US" altLang="zh-CN" sz="2800" dirty="0">
              <a:solidFill>
                <a:srgbClr val="44546A"/>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矩形 10"/>
          <p:cNvSpPr/>
          <p:nvPr/>
        </p:nvSpPr>
        <p:spPr>
          <a:xfrm>
            <a:off x="1964575" y="1761203"/>
            <a:ext cx="2634562" cy="2048729"/>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964575" y="3924661"/>
            <a:ext cx="2634562" cy="2048729"/>
          </a:xfrm>
          <a:prstGeom prst="rect">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734457" y="3924661"/>
            <a:ext cx="2634562" cy="2048729"/>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504339" y="3924661"/>
            <a:ext cx="2634562" cy="2048729"/>
          </a:xfrm>
          <a:prstGeom prst="rect">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p:cNvGrpSpPr/>
          <p:nvPr/>
        </p:nvGrpSpPr>
        <p:grpSpPr>
          <a:xfrm>
            <a:off x="8297745" y="4260992"/>
            <a:ext cx="1047750" cy="977900"/>
            <a:chOff x="1674813" y="965200"/>
            <a:chExt cx="1047750" cy="977900"/>
          </a:xfrm>
          <a:solidFill>
            <a:schemeClr val="bg1"/>
          </a:solidFill>
        </p:grpSpPr>
        <p:sp>
          <p:nvSpPr>
            <p:cNvPr id="25" name="Freeform 16"/>
            <p:cNvSpPr>
              <a:spLocks noEditPoints="1"/>
            </p:cNvSpPr>
            <p:nvPr/>
          </p:nvSpPr>
          <p:spPr bwMode="auto">
            <a:xfrm>
              <a:off x="1674813" y="965200"/>
              <a:ext cx="635000" cy="977900"/>
            </a:xfrm>
            <a:custGeom>
              <a:avLst/>
              <a:gdLst/>
              <a:ahLst/>
              <a:cxnLst>
                <a:cxn ang="0">
                  <a:pos x="266" y="0"/>
                </a:cxn>
                <a:cxn ang="0">
                  <a:pos x="286" y="20"/>
                </a:cxn>
                <a:cxn ang="0">
                  <a:pos x="296" y="62"/>
                </a:cxn>
                <a:cxn ang="0">
                  <a:pos x="294" y="66"/>
                </a:cxn>
                <a:cxn ang="0">
                  <a:pos x="276" y="52"/>
                </a:cxn>
                <a:cxn ang="0">
                  <a:pos x="266" y="54"/>
                </a:cxn>
                <a:cxn ang="0">
                  <a:pos x="26" y="106"/>
                </a:cxn>
                <a:cxn ang="0">
                  <a:pos x="26" y="112"/>
                </a:cxn>
                <a:cxn ang="0">
                  <a:pos x="122" y="546"/>
                </a:cxn>
                <a:cxn ang="0">
                  <a:pos x="152" y="540"/>
                </a:cxn>
                <a:cxn ang="0">
                  <a:pos x="356" y="422"/>
                </a:cxn>
                <a:cxn ang="0">
                  <a:pos x="372" y="414"/>
                </a:cxn>
                <a:cxn ang="0">
                  <a:pos x="400" y="546"/>
                </a:cxn>
                <a:cxn ang="0">
                  <a:pos x="388" y="562"/>
                </a:cxn>
                <a:cxn ang="0">
                  <a:pos x="144" y="616"/>
                </a:cxn>
                <a:cxn ang="0">
                  <a:pos x="126" y="614"/>
                </a:cxn>
                <a:cxn ang="0">
                  <a:pos x="118" y="606"/>
                </a:cxn>
                <a:cxn ang="0">
                  <a:pos x="2" y="84"/>
                </a:cxn>
                <a:cxn ang="0">
                  <a:pos x="2" y="66"/>
                </a:cxn>
                <a:cxn ang="0">
                  <a:pos x="8" y="56"/>
                </a:cxn>
                <a:cxn ang="0">
                  <a:pos x="20" y="52"/>
                </a:cxn>
                <a:cxn ang="0">
                  <a:pos x="186" y="34"/>
                </a:cxn>
                <a:cxn ang="0">
                  <a:pos x="134" y="46"/>
                </a:cxn>
                <a:cxn ang="0">
                  <a:pos x="126" y="56"/>
                </a:cxn>
                <a:cxn ang="0">
                  <a:pos x="130" y="62"/>
                </a:cxn>
                <a:cxn ang="0">
                  <a:pos x="138" y="64"/>
                </a:cxn>
                <a:cxn ang="0">
                  <a:pos x="194" y="52"/>
                </a:cxn>
                <a:cxn ang="0">
                  <a:pos x="198" y="44"/>
                </a:cxn>
                <a:cxn ang="0">
                  <a:pos x="192" y="34"/>
                </a:cxn>
                <a:cxn ang="0">
                  <a:pos x="96" y="54"/>
                </a:cxn>
                <a:cxn ang="0">
                  <a:pos x="90" y="62"/>
                </a:cxn>
                <a:cxn ang="0">
                  <a:pos x="92" y="68"/>
                </a:cxn>
                <a:cxn ang="0">
                  <a:pos x="98" y="72"/>
                </a:cxn>
                <a:cxn ang="0">
                  <a:pos x="108" y="66"/>
                </a:cxn>
                <a:cxn ang="0">
                  <a:pos x="108" y="58"/>
                </a:cxn>
                <a:cxn ang="0">
                  <a:pos x="96" y="54"/>
                </a:cxn>
                <a:cxn ang="0">
                  <a:pos x="250" y="538"/>
                </a:cxn>
                <a:cxn ang="0">
                  <a:pos x="236" y="550"/>
                </a:cxn>
                <a:cxn ang="0">
                  <a:pos x="238" y="562"/>
                </a:cxn>
                <a:cxn ang="0">
                  <a:pos x="254" y="574"/>
                </a:cxn>
                <a:cxn ang="0">
                  <a:pos x="268" y="568"/>
                </a:cxn>
                <a:cxn ang="0">
                  <a:pos x="272" y="554"/>
                </a:cxn>
                <a:cxn ang="0">
                  <a:pos x="258" y="538"/>
                </a:cxn>
              </a:cxnLst>
              <a:rect l="0" t="0" r="r" b="b"/>
              <a:pathLst>
                <a:path w="400" h="616">
                  <a:moveTo>
                    <a:pt x="258" y="2"/>
                  </a:moveTo>
                  <a:lnTo>
                    <a:pt x="258" y="2"/>
                  </a:lnTo>
                  <a:lnTo>
                    <a:pt x="266" y="0"/>
                  </a:lnTo>
                  <a:lnTo>
                    <a:pt x="276" y="4"/>
                  </a:lnTo>
                  <a:lnTo>
                    <a:pt x="282" y="10"/>
                  </a:lnTo>
                  <a:lnTo>
                    <a:pt x="286" y="20"/>
                  </a:lnTo>
                  <a:lnTo>
                    <a:pt x="286" y="20"/>
                  </a:lnTo>
                  <a:lnTo>
                    <a:pt x="296" y="62"/>
                  </a:lnTo>
                  <a:lnTo>
                    <a:pt x="296" y="62"/>
                  </a:lnTo>
                  <a:lnTo>
                    <a:pt x="296" y="64"/>
                  </a:lnTo>
                  <a:lnTo>
                    <a:pt x="294" y="66"/>
                  </a:lnTo>
                  <a:lnTo>
                    <a:pt x="294" y="66"/>
                  </a:lnTo>
                  <a:lnTo>
                    <a:pt x="282" y="80"/>
                  </a:lnTo>
                  <a:lnTo>
                    <a:pt x="282" y="80"/>
                  </a:lnTo>
                  <a:lnTo>
                    <a:pt x="276" y="52"/>
                  </a:lnTo>
                  <a:lnTo>
                    <a:pt x="276" y="52"/>
                  </a:lnTo>
                  <a:lnTo>
                    <a:pt x="266" y="54"/>
                  </a:lnTo>
                  <a:lnTo>
                    <a:pt x="266" y="54"/>
                  </a:lnTo>
                  <a:lnTo>
                    <a:pt x="58" y="98"/>
                  </a:lnTo>
                  <a:lnTo>
                    <a:pt x="58" y="98"/>
                  </a:lnTo>
                  <a:lnTo>
                    <a:pt x="26" y="106"/>
                  </a:lnTo>
                  <a:lnTo>
                    <a:pt x="26" y="106"/>
                  </a:lnTo>
                  <a:lnTo>
                    <a:pt x="26" y="112"/>
                  </a:lnTo>
                  <a:lnTo>
                    <a:pt x="26" y="112"/>
                  </a:lnTo>
                  <a:lnTo>
                    <a:pt x="84" y="378"/>
                  </a:lnTo>
                  <a:lnTo>
                    <a:pt x="84" y="378"/>
                  </a:lnTo>
                  <a:lnTo>
                    <a:pt x="122" y="546"/>
                  </a:lnTo>
                  <a:lnTo>
                    <a:pt x="122" y="546"/>
                  </a:lnTo>
                  <a:lnTo>
                    <a:pt x="152" y="540"/>
                  </a:lnTo>
                  <a:lnTo>
                    <a:pt x="152" y="540"/>
                  </a:lnTo>
                  <a:lnTo>
                    <a:pt x="372" y="494"/>
                  </a:lnTo>
                  <a:lnTo>
                    <a:pt x="372" y="494"/>
                  </a:lnTo>
                  <a:lnTo>
                    <a:pt x="356" y="422"/>
                  </a:lnTo>
                  <a:lnTo>
                    <a:pt x="356" y="422"/>
                  </a:lnTo>
                  <a:lnTo>
                    <a:pt x="372" y="414"/>
                  </a:lnTo>
                  <a:lnTo>
                    <a:pt x="372" y="414"/>
                  </a:lnTo>
                  <a:lnTo>
                    <a:pt x="400" y="536"/>
                  </a:lnTo>
                  <a:lnTo>
                    <a:pt x="400" y="536"/>
                  </a:lnTo>
                  <a:lnTo>
                    <a:pt x="400" y="546"/>
                  </a:lnTo>
                  <a:lnTo>
                    <a:pt x="396" y="556"/>
                  </a:lnTo>
                  <a:lnTo>
                    <a:pt x="396" y="556"/>
                  </a:lnTo>
                  <a:lnTo>
                    <a:pt x="388" y="562"/>
                  </a:lnTo>
                  <a:lnTo>
                    <a:pt x="380" y="566"/>
                  </a:lnTo>
                  <a:lnTo>
                    <a:pt x="380" y="566"/>
                  </a:lnTo>
                  <a:lnTo>
                    <a:pt x="144" y="616"/>
                  </a:lnTo>
                  <a:lnTo>
                    <a:pt x="144" y="616"/>
                  </a:lnTo>
                  <a:lnTo>
                    <a:pt x="134" y="616"/>
                  </a:lnTo>
                  <a:lnTo>
                    <a:pt x="126" y="614"/>
                  </a:lnTo>
                  <a:lnTo>
                    <a:pt x="126" y="614"/>
                  </a:lnTo>
                  <a:lnTo>
                    <a:pt x="122" y="610"/>
                  </a:lnTo>
                  <a:lnTo>
                    <a:pt x="118" y="606"/>
                  </a:lnTo>
                  <a:lnTo>
                    <a:pt x="112" y="596"/>
                  </a:lnTo>
                  <a:lnTo>
                    <a:pt x="112" y="596"/>
                  </a:lnTo>
                  <a:lnTo>
                    <a:pt x="2" y="84"/>
                  </a:lnTo>
                  <a:lnTo>
                    <a:pt x="2" y="84"/>
                  </a:lnTo>
                  <a:lnTo>
                    <a:pt x="0" y="74"/>
                  </a:lnTo>
                  <a:lnTo>
                    <a:pt x="2" y="66"/>
                  </a:lnTo>
                  <a:lnTo>
                    <a:pt x="2" y="66"/>
                  </a:lnTo>
                  <a:lnTo>
                    <a:pt x="4" y="62"/>
                  </a:lnTo>
                  <a:lnTo>
                    <a:pt x="8" y="56"/>
                  </a:lnTo>
                  <a:lnTo>
                    <a:pt x="14" y="54"/>
                  </a:lnTo>
                  <a:lnTo>
                    <a:pt x="20" y="52"/>
                  </a:lnTo>
                  <a:lnTo>
                    <a:pt x="20" y="52"/>
                  </a:lnTo>
                  <a:lnTo>
                    <a:pt x="258" y="2"/>
                  </a:lnTo>
                  <a:lnTo>
                    <a:pt x="258" y="2"/>
                  </a:lnTo>
                  <a:close/>
                  <a:moveTo>
                    <a:pt x="186" y="34"/>
                  </a:moveTo>
                  <a:lnTo>
                    <a:pt x="186" y="34"/>
                  </a:lnTo>
                  <a:lnTo>
                    <a:pt x="134" y="46"/>
                  </a:lnTo>
                  <a:lnTo>
                    <a:pt x="134" y="46"/>
                  </a:lnTo>
                  <a:lnTo>
                    <a:pt x="128" y="50"/>
                  </a:lnTo>
                  <a:lnTo>
                    <a:pt x="126" y="52"/>
                  </a:lnTo>
                  <a:lnTo>
                    <a:pt x="126" y="56"/>
                  </a:lnTo>
                  <a:lnTo>
                    <a:pt x="126" y="56"/>
                  </a:lnTo>
                  <a:lnTo>
                    <a:pt x="128" y="58"/>
                  </a:lnTo>
                  <a:lnTo>
                    <a:pt x="130" y="62"/>
                  </a:lnTo>
                  <a:lnTo>
                    <a:pt x="134" y="64"/>
                  </a:lnTo>
                  <a:lnTo>
                    <a:pt x="138" y="64"/>
                  </a:lnTo>
                  <a:lnTo>
                    <a:pt x="138" y="64"/>
                  </a:lnTo>
                  <a:lnTo>
                    <a:pt x="190" y="52"/>
                  </a:lnTo>
                  <a:lnTo>
                    <a:pt x="190" y="52"/>
                  </a:lnTo>
                  <a:lnTo>
                    <a:pt x="194" y="52"/>
                  </a:lnTo>
                  <a:lnTo>
                    <a:pt x="196" y="50"/>
                  </a:lnTo>
                  <a:lnTo>
                    <a:pt x="196" y="50"/>
                  </a:lnTo>
                  <a:lnTo>
                    <a:pt x="198" y="44"/>
                  </a:lnTo>
                  <a:lnTo>
                    <a:pt x="196" y="38"/>
                  </a:lnTo>
                  <a:lnTo>
                    <a:pt x="196" y="38"/>
                  </a:lnTo>
                  <a:lnTo>
                    <a:pt x="192" y="34"/>
                  </a:lnTo>
                  <a:lnTo>
                    <a:pt x="186" y="34"/>
                  </a:lnTo>
                  <a:lnTo>
                    <a:pt x="186" y="34"/>
                  </a:lnTo>
                  <a:close/>
                  <a:moveTo>
                    <a:pt x="96" y="54"/>
                  </a:moveTo>
                  <a:lnTo>
                    <a:pt x="96" y="54"/>
                  </a:lnTo>
                  <a:lnTo>
                    <a:pt x="92" y="56"/>
                  </a:lnTo>
                  <a:lnTo>
                    <a:pt x="90" y="62"/>
                  </a:lnTo>
                  <a:lnTo>
                    <a:pt x="90" y="62"/>
                  </a:lnTo>
                  <a:lnTo>
                    <a:pt x="90" y="64"/>
                  </a:lnTo>
                  <a:lnTo>
                    <a:pt x="92" y="68"/>
                  </a:lnTo>
                  <a:lnTo>
                    <a:pt x="94" y="70"/>
                  </a:lnTo>
                  <a:lnTo>
                    <a:pt x="98" y="72"/>
                  </a:lnTo>
                  <a:lnTo>
                    <a:pt x="98" y="72"/>
                  </a:lnTo>
                  <a:lnTo>
                    <a:pt x="102" y="70"/>
                  </a:lnTo>
                  <a:lnTo>
                    <a:pt x="106" y="68"/>
                  </a:lnTo>
                  <a:lnTo>
                    <a:pt x="108" y="66"/>
                  </a:lnTo>
                  <a:lnTo>
                    <a:pt x="108" y="62"/>
                  </a:lnTo>
                  <a:lnTo>
                    <a:pt x="108" y="62"/>
                  </a:lnTo>
                  <a:lnTo>
                    <a:pt x="108" y="58"/>
                  </a:lnTo>
                  <a:lnTo>
                    <a:pt x="104" y="54"/>
                  </a:lnTo>
                  <a:lnTo>
                    <a:pt x="100" y="54"/>
                  </a:lnTo>
                  <a:lnTo>
                    <a:pt x="96" y="54"/>
                  </a:lnTo>
                  <a:lnTo>
                    <a:pt x="96" y="54"/>
                  </a:lnTo>
                  <a:close/>
                  <a:moveTo>
                    <a:pt x="250" y="538"/>
                  </a:moveTo>
                  <a:lnTo>
                    <a:pt x="250" y="538"/>
                  </a:lnTo>
                  <a:lnTo>
                    <a:pt x="244" y="540"/>
                  </a:lnTo>
                  <a:lnTo>
                    <a:pt x="240" y="544"/>
                  </a:lnTo>
                  <a:lnTo>
                    <a:pt x="236" y="550"/>
                  </a:lnTo>
                  <a:lnTo>
                    <a:pt x="236" y="556"/>
                  </a:lnTo>
                  <a:lnTo>
                    <a:pt x="236" y="556"/>
                  </a:lnTo>
                  <a:lnTo>
                    <a:pt x="238" y="562"/>
                  </a:lnTo>
                  <a:lnTo>
                    <a:pt x="242" y="568"/>
                  </a:lnTo>
                  <a:lnTo>
                    <a:pt x="248" y="572"/>
                  </a:lnTo>
                  <a:lnTo>
                    <a:pt x="254" y="574"/>
                  </a:lnTo>
                  <a:lnTo>
                    <a:pt x="254" y="574"/>
                  </a:lnTo>
                  <a:lnTo>
                    <a:pt x="262" y="572"/>
                  </a:lnTo>
                  <a:lnTo>
                    <a:pt x="268" y="568"/>
                  </a:lnTo>
                  <a:lnTo>
                    <a:pt x="272" y="560"/>
                  </a:lnTo>
                  <a:lnTo>
                    <a:pt x="272" y="554"/>
                  </a:lnTo>
                  <a:lnTo>
                    <a:pt x="272" y="554"/>
                  </a:lnTo>
                  <a:lnTo>
                    <a:pt x="270" y="546"/>
                  </a:lnTo>
                  <a:lnTo>
                    <a:pt x="264" y="540"/>
                  </a:lnTo>
                  <a:lnTo>
                    <a:pt x="258" y="538"/>
                  </a:lnTo>
                  <a:lnTo>
                    <a:pt x="250" y="538"/>
                  </a:lnTo>
                  <a:lnTo>
                    <a:pt x="250" y="53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6" name="Freeform 17"/>
            <p:cNvSpPr>
              <a:spLocks noEditPoints="1"/>
            </p:cNvSpPr>
            <p:nvPr/>
          </p:nvSpPr>
          <p:spPr bwMode="auto">
            <a:xfrm>
              <a:off x="2074863" y="977900"/>
              <a:ext cx="647700" cy="660400"/>
            </a:xfrm>
            <a:custGeom>
              <a:avLst/>
              <a:gdLst/>
              <a:ahLst/>
              <a:cxnLst>
                <a:cxn ang="0">
                  <a:pos x="194" y="0"/>
                </a:cxn>
                <a:cxn ang="0">
                  <a:pos x="228" y="2"/>
                </a:cxn>
                <a:cxn ang="0">
                  <a:pos x="262" y="8"/>
                </a:cxn>
                <a:cxn ang="0">
                  <a:pos x="288" y="18"/>
                </a:cxn>
                <a:cxn ang="0">
                  <a:pos x="332" y="46"/>
                </a:cxn>
                <a:cxn ang="0">
                  <a:pos x="352" y="64"/>
                </a:cxn>
                <a:cxn ang="0">
                  <a:pos x="384" y="104"/>
                </a:cxn>
                <a:cxn ang="0">
                  <a:pos x="402" y="154"/>
                </a:cxn>
                <a:cxn ang="0">
                  <a:pos x="406" y="176"/>
                </a:cxn>
                <a:cxn ang="0">
                  <a:pos x="408" y="220"/>
                </a:cxn>
                <a:cxn ang="0">
                  <a:pos x="404" y="242"/>
                </a:cxn>
                <a:cxn ang="0">
                  <a:pos x="382" y="298"/>
                </a:cxn>
                <a:cxn ang="0">
                  <a:pos x="346" y="346"/>
                </a:cxn>
                <a:cxn ang="0">
                  <a:pos x="324" y="364"/>
                </a:cxn>
                <a:cxn ang="0">
                  <a:pos x="298" y="380"/>
                </a:cxn>
                <a:cxn ang="0">
                  <a:pos x="266" y="392"/>
                </a:cxn>
                <a:cxn ang="0">
                  <a:pos x="234" y="400"/>
                </a:cxn>
                <a:cxn ang="0">
                  <a:pos x="212" y="402"/>
                </a:cxn>
                <a:cxn ang="0">
                  <a:pos x="168" y="398"/>
                </a:cxn>
                <a:cxn ang="0">
                  <a:pos x="146" y="394"/>
                </a:cxn>
                <a:cxn ang="0">
                  <a:pos x="128" y="388"/>
                </a:cxn>
                <a:cxn ang="0">
                  <a:pos x="126" y="388"/>
                </a:cxn>
                <a:cxn ang="0">
                  <a:pos x="92" y="404"/>
                </a:cxn>
                <a:cxn ang="0">
                  <a:pos x="56" y="414"/>
                </a:cxn>
                <a:cxn ang="0">
                  <a:pos x="42" y="416"/>
                </a:cxn>
                <a:cxn ang="0">
                  <a:pos x="40" y="414"/>
                </a:cxn>
                <a:cxn ang="0">
                  <a:pos x="40" y="414"/>
                </a:cxn>
                <a:cxn ang="0">
                  <a:pos x="44" y="406"/>
                </a:cxn>
                <a:cxn ang="0">
                  <a:pos x="58" y="388"/>
                </a:cxn>
                <a:cxn ang="0">
                  <a:pos x="70" y="370"/>
                </a:cxn>
                <a:cxn ang="0">
                  <a:pos x="72" y="364"/>
                </a:cxn>
                <a:cxn ang="0">
                  <a:pos x="74" y="358"/>
                </a:cxn>
                <a:cxn ang="0">
                  <a:pos x="72" y="354"/>
                </a:cxn>
                <a:cxn ang="0">
                  <a:pos x="38" y="318"/>
                </a:cxn>
                <a:cxn ang="0">
                  <a:pos x="14" y="276"/>
                </a:cxn>
                <a:cxn ang="0">
                  <a:pos x="4" y="246"/>
                </a:cxn>
                <a:cxn ang="0">
                  <a:pos x="0" y="216"/>
                </a:cxn>
                <a:cxn ang="0">
                  <a:pos x="2" y="166"/>
                </a:cxn>
                <a:cxn ang="0">
                  <a:pos x="18" y="116"/>
                </a:cxn>
                <a:cxn ang="0">
                  <a:pos x="28" y="96"/>
                </a:cxn>
                <a:cxn ang="0">
                  <a:pos x="58" y="58"/>
                </a:cxn>
                <a:cxn ang="0">
                  <a:pos x="76" y="44"/>
                </a:cxn>
                <a:cxn ang="0">
                  <a:pos x="118" y="18"/>
                </a:cxn>
                <a:cxn ang="0">
                  <a:pos x="164" y="4"/>
                </a:cxn>
                <a:cxn ang="0">
                  <a:pos x="194" y="0"/>
                </a:cxn>
                <a:cxn ang="0">
                  <a:pos x="76" y="112"/>
                </a:cxn>
                <a:cxn ang="0">
                  <a:pos x="76" y="288"/>
                </a:cxn>
                <a:cxn ang="0">
                  <a:pos x="330" y="288"/>
                </a:cxn>
                <a:cxn ang="0">
                  <a:pos x="330" y="112"/>
                </a:cxn>
                <a:cxn ang="0">
                  <a:pos x="76" y="112"/>
                </a:cxn>
              </a:cxnLst>
              <a:rect l="0" t="0" r="r" b="b"/>
              <a:pathLst>
                <a:path w="408" h="416">
                  <a:moveTo>
                    <a:pt x="194" y="0"/>
                  </a:moveTo>
                  <a:lnTo>
                    <a:pt x="194" y="0"/>
                  </a:lnTo>
                  <a:lnTo>
                    <a:pt x="212" y="0"/>
                  </a:lnTo>
                  <a:lnTo>
                    <a:pt x="228" y="2"/>
                  </a:lnTo>
                  <a:lnTo>
                    <a:pt x="246" y="4"/>
                  </a:lnTo>
                  <a:lnTo>
                    <a:pt x="262" y="8"/>
                  </a:lnTo>
                  <a:lnTo>
                    <a:pt x="262" y="8"/>
                  </a:lnTo>
                  <a:lnTo>
                    <a:pt x="288" y="18"/>
                  </a:lnTo>
                  <a:lnTo>
                    <a:pt x="310" y="30"/>
                  </a:lnTo>
                  <a:lnTo>
                    <a:pt x="332" y="46"/>
                  </a:lnTo>
                  <a:lnTo>
                    <a:pt x="352" y="64"/>
                  </a:lnTo>
                  <a:lnTo>
                    <a:pt x="352" y="64"/>
                  </a:lnTo>
                  <a:lnTo>
                    <a:pt x="370" y="82"/>
                  </a:lnTo>
                  <a:lnTo>
                    <a:pt x="384" y="104"/>
                  </a:lnTo>
                  <a:lnTo>
                    <a:pt x="394" y="128"/>
                  </a:lnTo>
                  <a:lnTo>
                    <a:pt x="402" y="154"/>
                  </a:lnTo>
                  <a:lnTo>
                    <a:pt x="402" y="154"/>
                  </a:lnTo>
                  <a:lnTo>
                    <a:pt x="406" y="176"/>
                  </a:lnTo>
                  <a:lnTo>
                    <a:pt x="408" y="198"/>
                  </a:lnTo>
                  <a:lnTo>
                    <a:pt x="408" y="220"/>
                  </a:lnTo>
                  <a:lnTo>
                    <a:pt x="404" y="242"/>
                  </a:lnTo>
                  <a:lnTo>
                    <a:pt x="404" y="242"/>
                  </a:lnTo>
                  <a:lnTo>
                    <a:pt x="396" y="272"/>
                  </a:lnTo>
                  <a:lnTo>
                    <a:pt x="382" y="298"/>
                  </a:lnTo>
                  <a:lnTo>
                    <a:pt x="366" y="324"/>
                  </a:lnTo>
                  <a:lnTo>
                    <a:pt x="346" y="346"/>
                  </a:lnTo>
                  <a:lnTo>
                    <a:pt x="346" y="346"/>
                  </a:lnTo>
                  <a:lnTo>
                    <a:pt x="324" y="364"/>
                  </a:lnTo>
                  <a:lnTo>
                    <a:pt x="298" y="380"/>
                  </a:lnTo>
                  <a:lnTo>
                    <a:pt x="298" y="380"/>
                  </a:lnTo>
                  <a:lnTo>
                    <a:pt x="282" y="386"/>
                  </a:lnTo>
                  <a:lnTo>
                    <a:pt x="266" y="392"/>
                  </a:lnTo>
                  <a:lnTo>
                    <a:pt x="250" y="396"/>
                  </a:lnTo>
                  <a:lnTo>
                    <a:pt x="234" y="400"/>
                  </a:lnTo>
                  <a:lnTo>
                    <a:pt x="234" y="400"/>
                  </a:lnTo>
                  <a:lnTo>
                    <a:pt x="212" y="402"/>
                  </a:lnTo>
                  <a:lnTo>
                    <a:pt x="190" y="402"/>
                  </a:lnTo>
                  <a:lnTo>
                    <a:pt x="168" y="398"/>
                  </a:lnTo>
                  <a:lnTo>
                    <a:pt x="146" y="394"/>
                  </a:lnTo>
                  <a:lnTo>
                    <a:pt x="146" y="394"/>
                  </a:lnTo>
                  <a:lnTo>
                    <a:pt x="128" y="388"/>
                  </a:lnTo>
                  <a:lnTo>
                    <a:pt x="128" y="388"/>
                  </a:lnTo>
                  <a:lnTo>
                    <a:pt x="126" y="388"/>
                  </a:lnTo>
                  <a:lnTo>
                    <a:pt x="126" y="388"/>
                  </a:lnTo>
                  <a:lnTo>
                    <a:pt x="110" y="396"/>
                  </a:lnTo>
                  <a:lnTo>
                    <a:pt x="92" y="404"/>
                  </a:lnTo>
                  <a:lnTo>
                    <a:pt x="56" y="414"/>
                  </a:lnTo>
                  <a:lnTo>
                    <a:pt x="56" y="414"/>
                  </a:lnTo>
                  <a:lnTo>
                    <a:pt x="50" y="416"/>
                  </a:lnTo>
                  <a:lnTo>
                    <a:pt x="42" y="416"/>
                  </a:lnTo>
                  <a:lnTo>
                    <a:pt x="42" y="416"/>
                  </a:lnTo>
                  <a:lnTo>
                    <a:pt x="40" y="414"/>
                  </a:lnTo>
                  <a:lnTo>
                    <a:pt x="40" y="414"/>
                  </a:lnTo>
                  <a:lnTo>
                    <a:pt x="40" y="414"/>
                  </a:lnTo>
                  <a:lnTo>
                    <a:pt x="42" y="410"/>
                  </a:lnTo>
                  <a:lnTo>
                    <a:pt x="44" y="406"/>
                  </a:lnTo>
                  <a:lnTo>
                    <a:pt x="44" y="406"/>
                  </a:lnTo>
                  <a:lnTo>
                    <a:pt x="58" y="388"/>
                  </a:lnTo>
                  <a:lnTo>
                    <a:pt x="64" y="380"/>
                  </a:lnTo>
                  <a:lnTo>
                    <a:pt x="70" y="370"/>
                  </a:lnTo>
                  <a:lnTo>
                    <a:pt x="70" y="370"/>
                  </a:lnTo>
                  <a:lnTo>
                    <a:pt x="72" y="364"/>
                  </a:lnTo>
                  <a:lnTo>
                    <a:pt x="74" y="358"/>
                  </a:lnTo>
                  <a:lnTo>
                    <a:pt x="74" y="358"/>
                  </a:lnTo>
                  <a:lnTo>
                    <a:pt x="72" y="354"/>
                  </a:lnTo>
                  <a:lnTo>
                    <a:pt x="72" y="354"/>
                  </a:lnTo>
                  <a:lnTo>
                    <a:pt x="54" y="338"/>
                  </a:lnTo>
                  <a:lnTo>
                    <a:pt x="38" y="318"/>
                  </a:lnTo>
                  <a:lnTo>
                    <a:pt x="24" y="298"/>
                  </a:lnTo>
                  <a:lnTo>
                    <a:pt x="14" y="276"/>
                  </a:lnTo>
                  <a:lnTo>
                    <a:pt x="14" y="276"/>
                  </a:lnTo>
                  <a:lnTo>
                    <a:pt x="4" y="246"/>
                  </a:lnTo>
                  <a:lnTo>
                    <a:pt x="0" y="216"/>
                  </a:lnTo>
                  <a:lnTo>
                    <a:pt x="0" y="216"/>
                  </a:lnTo>
                  <a:lnTo>
                    <a:pt x="0" y="190"/>
                  </a:lnTo>
                  <a:lnTo>
                    <a:pt x="2" y="166"/>
                  </a:lnTo>
                  <a:lnTo>
                    <a:pt x="8" y="140"/>
                  </a:lnTo>
                  <a:lnTo>
                    <a:pt x="18" y="116"/>
                  </a:lnTo>
                  <a:lnTo>
                    <a:pt x="18" y="116"/>
                  </a:lnTo>
                  <a:lnTo>
                    <a:pt x="28" y="96"/>
                  </a:lnTo>
                  <a:lnTo>
                    <a:pt x="42" y="76"/>
                  </a:lnTo>
                  <a:lnTo>
                    <a:pt x="58" y="58"/>
                  </a:lnTo>
                  <a:lnTo>
                    <a:pt x="76" y="44"/>
                  </a:lnTo>
                  <a:lnTo>
                    <a:pt x="76" y="44"/>
                  </a:lnTo>
                  <a:lnTo>
                    <a:pt x="96" y="30"/>
                  </a:lnTo>
                  <a:lnTo>
                    <a:pt x="118" y="18"/>
                  </a:lnTo>
                  <a:lnTo>
                    <a:pt x="140" y="10"/>
                  </a:lnTo>
                  <a:lnTo>
                    <a:pt x="164" y="4"/>
                  </a:lnTo>
                  <a:lnTo>
                    <a:pt x="164" y="4"/>
                  </a:lnTo>
                  <a:lnTo>
                    <a:pt x="194" y="0"/>
                  </a:lnTo>
                  <a:lnTo>
                    <a:pt x="194" y="0"/>
                  </a:lnTo>
                  <a:close/>
                  <a:moveTo>
                    <a:pt x="76" y="112"/>
                  </a:moveTo>
                  <a:lnTo>
                    <a:pt x="76" y="112"/>
                  </a:lnTo>
                  <a:lnTo>
                    <a:pt x="76" y="288"/>
                  </a:lnTo>
                  <a:lnTo>
                    <a:pt x="76" y="288"/>
                  </a:lnTo>
                  <a:lnTo>
                    <a:pt x="330" y="288"/>
                  </a:lnTo>
                  <a:lnTo>
                    <a:pt x="330" y="288"/>
                  </a:lnTo>
                  <a:lnTo>
                    <a:pt x="330" y="112"/>
                  </a:lnTo>
                  <a:lnTo>
                    <a:pt x="330" y="112"/>
                  </a:lnTo>
                  <a:lnTo>
                    <a:pt x="76" y="112"/>
                  </a:lnTo>
                  <a:lnTo>
                    <a:pt x="76" y="1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7" name="Freeform 18"/>
            <p:cNvSpPr>
              <a:spLocks noEditPoints="1"/>
            </p:cNvSpPr>
            <p:nvPr/>
          </p:nvSpPr>
          <p:spPr bwMode="auto">
            <a:xfrm>
              <a:off x="2220913" y="1181100"/>
              <a:ext cx="352425" cy="228600"/>
            </a:xfrm>
            <a:custGeom>
              <a:avLst/>
              <a:gdLst/>
              <a:ahLst/>
              <a:cxnLst>
                <a:cxn ang="0">
                  <a:pos x="0" y="0"/>
                </a:cxn>
                <a:cxn ang="0">
                  <a:pos x="160" y="0"/>
                </a:cxn>
                <a:cxn ang="0">
                  <a:pos x="222" y="0"/>
                </a:cxn>
                <a:cxn ang="0">
                  <a:pos x="222" y="76"/>
                </a:cxn>
                <a:cxn ang="0">
                  <a:pos x="222" y="144"/>
                </a:cxn>
                <a:cxn ang="0">
                  <a:pos x="84" y="144"/>
                </a:cxn>
                <a:cxn ang="0">
                  <a:pos x="0" y="144"/>
                </a:cxn>
                <a:cxn ang="0">
                  <a:pos x="0" y="0"/>
                </a:cxn>
                <a:cxn ang="0">
                  <a:pos x="54" y="18"/>
                </a:cxn>
                <a:cxn ang="0">
                  <a:pos x="36" y="28"/>
                </a:cxn>
                <a:cxn ang="0">
                  <a:pos x="32" y="38"/>
                </a:cxn>
                <a:cxn ang="0">
                  <a:pos x="32" y="48"/>
                </a:cxn>
                <a:cxn ang="0">
                  <a:pos x="44" y="62"/>
                </a:cxn>
                <a:cxn ang="0">
                  <a:pos x="52" y="66"/>
                </a:cxn>
                <a:cxn ang="0">
                  <a:pos x="60" y="66"/>
                </a:cxn>
                <a:cxn ang="0">
                  <a:pos x="70" y="62"/>
                </a:cxn>
                <a:cxn ang="0">
                  <a:pos x="76" y="54"/>
                </a:cxn>
                <a:cxn ang="0">
                  <a:pos x="80" y="46"/>
                </a:cxn>
                <a:cxn ang="0">
                  <a:pos x="80" y="38"/>
                </a:cxn>
                <a:cxn ang="0">
                  <a:pos x="68" y="22"/>
                </a:cxn>
                <a:cxn ang="0">
                  <a:pos x="60" y="18"/>
                </a:cxn>
                <a:cxn ang="0">
                  <a:pos x="54" y="18"/>
                </a:cxn>
                <a:cxn ang="0">
                  <a:pos x="142" y="48"/>
                </a:cxn>
                <a:cxn ang="0">
                  <a:pos x="112" y="94"/>
                </a:cxn>
                <a:cxn ang="0">
                  <a:pos x="106" y="92"/>
                </a:cxn>
                <a:cxn ang="0">
                  <a:pos x="80" y="78"/>
                </a:cxn>
                <a:cxn ang="0">
                  <a:pos x="34" y="124"/>
                </a:cxn>
                <a:cxn ang="0">
                  <a:pos x="32" y="126"/>
                </a:cxn>
                <a:cxn ang="0">
                  <a:pos x="190" y="126"/>
                </a:cxn>
                <a:cxn ang="0">
                  <a:pos x="190" y="124"/>
                </a:cxn>
                <a:cxn ang="0">
                  <a:pos x="144" y="46"/>
                </a:cxn>
                <a:cxn ang="0">
                  <a:pos x="142" y="48"/>
                </a:cxn>
              </a:cxnLst>
              <a:rect l="0" t="0" r="r" b="b"/>
              <a:pathLst>
                <a:path w="222" h="144">
                  <a:moveTo>
                    <a:pt x="0" y="0"/>
                  </a:moveTo>
                  <a:lnTo>
                    <a:pt x="0" y="0"/>
                  </a:lnTo>
                  <a:lnTo>
                    <a:pt x="160" y="0"/>
                  </a:lnTo>
                  <a:lnTo>
                    <a:pt x="160" y="0"/>
                  </a:lnTo>
                  <a:lnTo>
                    <a:pt x="222" y="0"/>
                  </a:lnTo>
                  <a:lnTo>
                    <a:pt x="222" y="0"/>
                  </a:lnTo>
                  <a:lnTo>
                    <a:pt x="222" y="76"/>
                  </a:lnTo>
                  <a:lnTo>
                    <a:pt x="222" y="76"/>
                  </a:lnTo>
                  <a:lnTo>
                    <a:pt x="222" y="144"/>
                  </a:lnTo>
                  <a:lnTo>
                    <a:pt x="222" y="144"/>
                  </a:lnTo>
                  <a:lnTo>
                    <a:pt x="84" y="144"/>
                  </a:lnTo>
                  <a:lnTo>
                    <a:pt x="84" y="144"/>
                  </a:lnTo>
                  <a:lnTo>
                    <a:pt x="0" y="144"/>
                  </a:lnTo>
                  <a:lnTo>
                    <a:pt x="0" y="144"/>
                  </a:lnTo>
                  <a:lnTo>
                    <a:pt x="0" y="0"/>
                  </a:lnTo>
                  <a:lnTo>
                    <a:pt x="0" y="0"/>
                  </a:lnTo>
                  <a:close/>
                  <a:moveTo>
                    <a:pt x="54" y="18"/>
                  </a:moveTo>
                  <a:lnTo>
                    <a:pt x="54" y="18"/>
                  </a:lnTo>
                  <a:lnTo>
                    <a:pt x="44" y="22"/>
                  </a:lnTo>
                  <a:lnTo>
                    <a:pt x="36" y="28"/>
                  </a:lnTo>
                  <a:lnTo>
                    <a:pt x="36" y="28"/>
                  </a:lnTo>
                  <a:lnTo>
                    <a:pt x="32" y="38"/>
                  </a:lnTo>
                  <a:lnTo>
                    <a:pt x="32" y="48"/>
                  </a:lnTo>
                  <a:lnTo>
                    <a:pt x="32" y="48"/>
                  </a:lnTo>
                  <a:lnTo>
                    <a:pt x="36" y="56"/>
                  </a:lnTo>
                  <a:lnTo>
                    <a:pt x="44" y="62"/>
                  </a:lnTo>
                  <a:lnTo>
                    <a:pt x="44" y="62"/>
                  </a:lnTo>
                  <a:lnTo>
                    <a:pt x="52" y="66"/>
                  </a:lnTo>
                  <a:lnTo>
                    <a:pt x="60" y="66"/>
                  </a:lnTo>
                  <a:lnTo>
                    <a:pt x="60" y="66"/>
                  </a:lnTo>
                  <a:lnTo>
                    <a:pt x="64" y="64"/>
                  </a:lnTo>
                  <a:lnTo>
                    <a:pt x="70" y="62"/>
                  </a:lnTo>
                  <a:lnTo>
                    <a:pt x="74" y="58"/>
                  </a:lnTo>
                  <a:lnTo>
                    <a:pt x="76" y="54"/>
                  </a:lnTo>
                  <a:lnTo>
                    <a:pt x="76" y="54"/>
                  </a:lnTo>
                  <a:lnTo>
                    <a:pt x="80" y="46"/>
                  </a:lnTo>
                  <a:lnTo>
                    <a:pt x="80" y="38"/>
                  </a:lnTo>
                  <a:lnTo>
                    <a:pt x="80" y="38"/>
                  </a:lnTo>
                  <a:lnTo>
                    <a:pt x="76" y="28"/>
                  </a:lnTo>
                  <a:lnTo>
                    <a:pt x="68" y="22"/>
                  </a:lnTo>
                  <a:lnTo>
                    <a:pt x="68" y="22"/>
                  </a:lnTo>
                  <a:lnTo>
                    <a:pt x="60" y="18"/>
                  </a:lnTo>
                  <a:lnTo>
                    <a:pt x="54" y="18"/>
                  </a:lnTo>
                  <a:lnTo>
                    <a:pt x="54" y="18"/>
                  </a:lnTo>
                  <a:close/>
                  <a:moveTo>
                    <a:pt x="142" y="48"/>
                  </a:moveTo>
                  <a:lnTo>
                    <a:pt x="142" y="48"/>
                  </a:lnTo>
                  <a:lnTo>
                    <a:pt x="112" y="94"/>
                  </a:lnTo>
                  <a:lnTo>
                    <a:pt x="112" y="94"/>
                  </a:lnTo>
                  <a:lnTo>
                    <a:pt x="106" y="92"/>
                  </a:lnTo>
                  <a:lnTo>
                    <a:pt x="106" y="92"/>
                  </a:lnTo>
                  <a:lnTo>
                    <a:pt x="80" y="78"/>
                  </a:lnTo>
                  <a:lnTo>
                    <a:pt x="80" y="78"/>
                  </a:lnTo>
                  <a:lnTo>
                    <a:pt x="34" y="124"/>
                  </a:lnTo>
                  <a:lnTo>
                    <a:pt x="34" y="124"/>
                  </a:lnTo>
                  <a:lnTo>
                    <a:pt x="32" y="126"/>
                  </a:lnTo>
                  <a:lnTo>
                    <a:pt x="32" y="126"/>
                  </a:lnTo>
                  <a:lnTo>
                    <a:pt x="190" y="126"/>
                  </a:lnTo>
                  <a:lnTo>
                    <a:pt x="190" y="126"/>
                  </a:lnTo>
                  <a:lnTo>
                    <a:pt x="190" y="124"/>
                  </a:lnTo>
                  <a:lnTo>
                    <a:pt x="190" y="124"/>
                  </a:lnTo>
                  <a:lnTo>
                    <a:pt x="144" y="46"/>
                  </a:lnTo>
                  <a:lnTo>
                    <a:pt x="144" y="46"/>
                  </a:lnTo>
                  <a:lnTo>
                    <a:pt x="142" y="48"/>
                  </a:lnTo>
                  <a:lnTo>
                    <a:pt x="142" y="48"/>
                  </a:ln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2" name="文本框 1"/>
          <p:cNvSpPr txBox="1"/>
          <p:nvPr/>
        </p:nvSpPr>
        <p:spPr>
          <a:xfrm>
            <a:off x="2026285" y="2153920"/>
            <a:ext cx="2511425" cy="953135"/>
          </a:xfrm>
          <a:prstGeom prst="rect">
            <a:avLst/>
          </a:prstGeom>
          <a:noFill/>
        </p:spPr>
        <p:txBody>
          <a:bodyPr wrap="square" rtlCol="0">
            <a:spAutoFit/>
          </a:bodyPr>
          <a:lstStyle/>
          <a:p>
            <a:pPr algn="ctr"/>
            <a:r>
              <a:rPr lang="zh-CN" altLang="en-US" sz="2800" b="1" dirty="0">
                <a:solidFill>
                  <a:schemeClr val="bg1"/>
                </a:solidFill>
                <a:latin typeface="楷体" panose="02010609060101010101" pitchFamily="49" charset="-122"/>
                <a:ea typeface="楷体" panose="02010609060101010101" pitchFamily="49" charset="-122"/>
                <a:sym typeface="+mn-ea"/>
              </a:rPr>
              <a:t>改变传统门禁方式</a:t>
            </a:r>
            <a:endParaRPr lang="zh-CN" altLang="en-US" sz="2800" b="1" dirty="0">
              <a:solidFill>
                <a:schemeClr val="bg1"/>
              </a:solidFill>
              <a:latin typeface="楷体" panose="02010609060101010101" pitchFamily="49" charset="-122"/>
              <a:ea typeface="楷体" panose="02010609060101010101" pitchFamily="49" charset="-122"/>
              <a:sym typeface="+mn-ea"/>
            </a:endParaRPr>
          </a:p>
        </p:txBody>
      </p:sp>
      <p:sp>
        <p:nvSpPr>
          <p:cNvPr id="3" name="文本框 2"/>
          <p:cNvSpPr txBox="1"/>
          <p:nvPr/>
        </p:nvSpPr>
        <p:spPr>
          <a:xfrm>
            <a:off x="2520315" y="4458335"/>
            <a:ext cx="1524000" cy="583565"/>
          </a:xfrm>
          <a:prstGeom prst="rect">
            <a:avLst/>
          </a:prstGeom>
          <a:noFill/>
        </p:spPr>
        <p:txBody>
          <a:bodyPr wrap="square" rtlCol="0">
            <a:spAutoFit/>
          </a:bodyPr>
          <a:lstStyle/>
          <a:p>
            <a:pPr algn="just"/>
            <a:r>
              <a:rPr lang="zh-CN" altLang="en-US" sz="3200" b="1" dirty="0">
                <a:solidFill>
                  <a:schemeClr val="bg1"/>
                </a:solidFill>
                <a:latin typeface="楷体" panose="02010609060101010101" pitchFamily="49" charset="-122"/>
                <a:ea typeface="楷体" panose="02010609060101010101" pitchFamily="49" charset="-122"/>
                <a:sym typeface="+mn-ea"/>
              </a:rPr>
              <a:t>更安全</a:t>
            </a:r>
            <a:endParaRPr lang="zh-CN" altLang="en-US" sz="3200" b="1" dirty="0">
              <a:solidFill>
                <a:schemeClr val="bg1"/>
              </a:solidFill>
              <a:latin typeface="楷体" panose="02010609060101010101" pitchFamily="49" charset="-122"/>
              <a:ea typeface="楷体" panose="02010609060101010101" pitchFamily="49" charset="-122"/>
              <a:sym typeface="+mn-ea"/>
            </a:endParaRPr>
          </a:p>
        </p:txBody>
      </p:sp>
      <p:sp>
        <p:nvSpPr>
          <p:cNvPr id="6" name="文本框 5"/>
          <p:cNvSpPr txBox="1"/>
          <p:nvPr/>
        </p:nvSpPr>
        <p:spPr>
          <a:xfrm>
            <a:off x="5082540" y="4512310"/>
            <a:ext cx="2077720" cy="583565"/>
          </a:xfrm>
          <a:prstGeom prst="rect">
            <a:avLst/>
          </a:prstGeom>
          <a:noFill/>
        </p:spPr>
        <p:txBody>
          <a:bodyPr wrap="square" rtlCol="0">
            <a:spAutoFit/>
          </a:bodyPr>
          <a:p>
            <a:pPr algn="ctr"/>
            <a:r>
              <a:rPr lang="zh-CN" altLang="en-US" sz="3200" b="1" dirty="0">
                <a:solidFill>
                  <a:schemeClr val="bg1"/>
                </a:solidFill>
                <a:latin typeface="楷体" panose="02010609060101010101" pitchFamily="49" charset="-122"/>
                <a:ea typeface="楷体" panose="02010609060101010101" pitchFamily="49" charset="-122"/>
                <a:sym typeface="+mn-ea"/>
              </a:rPr>
              <a:t>更智能</a:t>
            </a:r>
            <a:endParaRPr lang="zh-CN" altLang="en-US" sz="3200"/>
          </a:p>
        </p:txBody>
      </p:sp>
      <p:pic>
        <p:nvPicPr>
          <p:cNvPr id="4" name="图片 3" descr="timg[6]"/>
          <p:cNvPicPr>
            <a:picLocks noChangeAspect="1"/>
          </p:cNvPicPr>
          <p:nvPr/>
        </p:nvPicPr>
        <p:blipFill>
          <a:blip r:embed="rId2"/>
          <a:stretch>
            <a:fillRect/>
          </a:stretch>
        </p:blipFill>
        <p:spPr>
          <a:xfrm>
            <a:off x="4734560" y="1761490"/>
            <a:ext cx="5404485" cy="20491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3209375" y="752091"/>
            <a:ext cx="5555573" cy="5555573"/>
          </a:xfrm>
          <a:prstGeom prst="rect">
            <a:avLst/>
          </a:prstGeom>
        </p:spPr>
      </p:pic>
      <p:sp>
        <p:nvSpPr>
          <p:cNvPr id="3" name="Rectangle 47"/>
          <p:cNvSpPr/>
          <p:nvPr/>
        </p:nvSpPr>
        <p:spPr>
          <a:xfrm>
            <a:off x="5576833" y="2975879"/>
            <a:ext cx="1038334" cy="1107440"/>
          </a:xfrm>
          <a:prstGeom prst="rect">
            <a:avLst/>
          </a:prstGeom>
        </p:spPr>
        <p:txBody>
          <a:bodyPr wrap="square" lIns="0" tIns="0" rIns="0" bIns="0">
            <a:spAutoFit/>
          </a:bodyPr>
          <a:lstStyle/>
          <a:p>
            <a:pPr algn="dist"/>
            <a:r>
              <a:rPr lang="en-US" altLang="zh-CN" sz="7200">
                <a:solidFill>
                  <a:schemeClr val="bg1"/>
                </a:solidFill>
                <a:latin typeface="Impact" panose="020B0806030902050204" pitchFamily="34" charset="0"/>
                <a:ea typeface="微软雅黑" panose="020B0503020204020204" pitchFamily="34" charset="-122"/>
                <a:cs typeface="Arial" panose="020B0604020202020204" pitchFamily="34" charset="0"/>
              </a:rPr>
              <a:t>02</a:t>
            </a:r>
            <a:endParaRPr lang="en-US" sz="7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4553103" y="5319706"/>
            <a:ext cx="3085793" cy="430530"/>
          </a:xfrm>
          <a:prstGeom prst="rect">
            <a:avLst/>
          </a:prstGeom>
        </p:spPr>
        <p:txBody>
          <a:bodyPr wrap="square" lIns="0" tIns="0" rIns="0" bIns="0">
            <a:spAutoFit/>
          </a:bodyPr>
          <a:lstStyle/>
          <a:p>
            <a:pPr algn="dist"/>
            <a:r>
              <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rPr>
              <a:t>项目整体描述</a:t>
            </a:r>
            <a:endParaRPr lang="zh-CN" altLang="en-US" sz="2800" dirty="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2931576" y="-3074174"/>
            <a:ext cx="5555573" cy="5555573"/>
          </a:xfrm>
          <a:prstGeom prst="rect">
            <a:avLst/>
          </a:prstGeom>
        </p:spPr>
      </p:pic>
      <p:sp>
        <p:nvSpPr>
          <p:cNvPr id="11" name="矩形 10"/>
          <p:cNvSpPr/>
          <p:nvPr/>
        </p:nvSpPr>
        <p:spPr>
          <a:xfrm>
            <a:off x="789825" y="1654523"/>
            <a:ext cx="2634562" cy="2048729"/>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4903355" y="4315186"/>
            <a:ext cx="2634562" cy="2048729"/>
          </a:xfrm>
          <a:prstGeom prst="rect">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729877" y="1653901"/>
            <a:ext cx="2634562" cy="2048729"/>
          </a:xfrm>
          <a:prstGeom prst="rect">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851535" y="1986915"/>
            <a:ext cx="2511425" cy="1383665"/>
          </a:xfrm>
          <a:prstGeom prst="rect">
            <a:avLst/>
          </a:prstGeom>
          <a:noFill/>
        </p:spPr>
        <p:txBody>
          <a:bodyPr wrap="square" rtlCol="0">
            <a:spAutoFit/>
          </a:bodyPr>
          <a:lstStyle/>
          <a:p>
            <a:pPr algn="ctr"/>
            <a:r>
              <a:rPr lang="zh-CN" altLang="en-US" sz="2800">
                <a:solidFill>
                  <a:schemeClr val="bg1"/>
                </a:solidFill>
                <a:sym typeface="+mn-ea"/>
              </a:rPr>
              <a:t>目的：减少安保人员工作负担、更安全</a:t>
            </a:r>
            <a:endParaRPr lang="zh-CN" altLang="en-US" sz="2800">
              <a:solidFill>
                <a:schemeClr val="bg1"/>
              </a:solidFill>
              <a:sym typeface="+mn-ea"/>
            </a:endParaRPr>
          </a:p>
        </p:txBody>
      </p:sp>
      <p:sp>
        <p:nvSpPr>
          <p:cNvPr id="3" name="文本框 2"/>
          <p:cNvSpPr txBox="1"/>
          <p:nvPr/>
        </p:nvSpPr>
        <p:spPr>
          <a:xfrm>
            <a:off x="5258435" y="4555490"/>
            <a:ext cx="1924685" cy="1568450"/>
          </a:xfrm>
          <a:prstGeom prst="rect">
            <a:avLst/>
          </a:prstGeom>
          <a:noFill/>
        </p:spPr>
        <p:txBody>
          <a:bodyPr wrap="square" rtlCol="0">
            <a:spAutoFit/>
          </a:bodyPr>
          <a:lstStyle/>
          <a:p>
            <a:pPr algn="just"/>
            <a:r>
              <a:rPr lang="zh-CN" altLang="en-US" sz="3200">
                <a:solidFill>
                  <a:schemeClr val="bg1"/>
                </a:solidFill>
                <a:sym typeface="+mn-ea"/>
              </a:rPr>
              <a:t>以人脸识别技术为核心</a:t>
            </a:r>
            <a:endParaRPr lang="zh-CN" altLang="en-US" sz="3200" b="1" dirty="0">
              <a:solidFill>
                <a:schemeClr val="bg1"/>
              </a:solidFill>
              <a:latin typeface="楷体" panose="02010609060101010101" pitchFamily="49" charset="-122"/>
              <a:ea typeface="楷体" panose="02010609060101010101" pitchFamily="49" charset="-122"/>
              <a:sym typeface="+mn-ea"/>
            </a:endParaRPr>
          </a:p>
        </p:txBody>
      </p:sp>
      <p:sp>
        <p:nvSpPr>
          <p:cNvPr id="6" name="文本框 5"/>
          <p:cNvSpPr txBox="1"/>
          <p:nvPr/>
        </p:nvSpPr>
        <p:spPr>
          <a:xfrm>
            <a:off x="8893175" y="1894205"/>
            <a:ext cx="2308225" cy="1568450"/>
          </a:xfrm>
          <a:prstGeom prst="rect">
            <a:avLst/>
          </a:prstGeom>
          <a:noFill/>
        </p:spPr>
        <p:txBody>
          <a:bodyPr wrap="square" rtlCol="0">
            <a:spAutoFit/>
          </a:bodyPr>
          <a:p>
            <a:pPr algn="ctr"/>
            <a:r>
              <a:rPr lang="zh-CN" altLang="en-US" sz="3200">
                <a:solidFill>
                  <a:schemeClr val="bg1"/>
                </a:solidFill>
                <a:sym typeface="+mn-ea"/>
              </a:rPr>
              <a:t>图像预处理人脸探测</a:t>
            </a:r>
            <a:endParaRPr lang="zh-CN" altLang="en-US" sz="3200">
              <a:solidFill>
                <a:schemeClr val="bg1"/>
              </a:solidFill>
              <a:sym typeface="+mn-ea"/>
            </a:endParaRPr>
          </a:p>
          <a:p>
            <a:pPr algn="ctr"/>
            <a:r>
              <a:rPr lang="zh-CN" altLang="en-US" sz="3200">
                <a:solidFill>
                  <a:schemeClr val="bg1"/>
                </a:solidFill>
                <a:sym typeface="+mn-ea"/>
              </a:rPr>
              <a:t>人脸识别</a:t>
            </a:r>
            <a:endParaRPr lang="zh-CN" altLang="en-US" sz="3200">
              <a:solidFill>
                <a:schemeClr val="bg1"/>
              </a:solidFill>
              <a:sym typeface="+mn-ea"/>
            </a:endParaRPr>
          </a:p>
        </p:txBody>
      </p:sp>
      <p:pic>
        <p:nvPicPr>
          <p:cNvPr id="8" name="图片 7" descr="timg[9]"/>
          <p:cNvPicPr>
            <a:picLocks noChangeAspect="1"/>
          </p:cNvPicPr>
          <p:nvPr/>
        </p:nvPicPr>
        <p:blipFill>
          <a:blip r:embed="rId2"/>
          <a:stretch>
            <a:fillRect/>
          </a:stretch>
        </p:blipFill>
        <p:spPr>
          <a:xfrm>
            <a:off x="3841115" y="862330"/>
            <a:ext cx="4509770" cy="28409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3209375" y="752091"/>
            <a:ext cx="5555573" cy="5555573"/>
          </a:xfrm>
          <a:prstGeom prst="rect">
            <a:avLst/>
          </a:prstGeom>
        </p:spPr>
      </p:pic>
      <p:sp>
        <p:nvSpPr>
          <p:cNvPr id="3" name="Rectangle 47"/>
          <p:cNvSpPr/>
          <p:nvPr/>
        </p:nvSpPr>
        <p:spPr>
          <a:xfrm>
            <a:off x="5576833" y="2975879"/>
            <a:ext cx="1038334" cy="1107440"/>
          </a:xfrm>
          <a:prstGeom prst="rect">
            <a:avLst/>
          </a:prstGeom>
        </p:spPr>
        <p:txBody>
          <a:bodyPr wrap="square" lIns="0" tIns="0" rIns="0" bIns="0">
            <a:spAutoFit/>
          </a:bodyPr>
          <a:lstStyle/>
          <a:p>
            <a:pPr algn="dist"/>
            <a:r>
              <a:rPr lang="en-US" altLang="zh-CN" sz="7200">
                <a:solidFill>
                  <a:schemeClr val="bg1"/>
                </a:solidFill>
                <a:latin typeface="Impact" panose="020B0806030902050204" pitchFamily="34" charset="0"/>
                <a:ea typeface="微软雅黑" panose="020B0503020204020204" pitchFamily="34" charset="-122"/>
                <a:cs typeface="Arial" panose="020B0604020202020204" pitchFamily="34" charset="0"/>
              </a:rPr>
              <a:t>03</a:t>
            </a:r>
            <a:endParaRPr lang="en-US" sz="7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5" name="Rectangle 47"/>
          <p:cNvSpPr/>
          <p:nvPr/>
        </p:nvSpPr>
        <p:spPr>
          <a:xfrm>
            <a:off x="4553103" y="5319706"/>
            <a:ext cx="3085793" cy="430530"/>
          </a:xfrm>
          <a:prstGeom prst="rect">
            <a:avLst/>
          </a:prstGeom>
        </p:spPr>
        <p:txBody>
          <a:bodyPr wrap="square" lIns="0" tIns="0" rIns="0" bIns="0">
            <a:spAutoFit/>
          </a:bodyPr>
          <a:lstStyle/>
          <a:p>
            <a:pPr algn="dist"/>
            <a:r>
              <a:rPr lang="zh-CN" altLang="en-US" sz="2800">
                <a:solidFill>
                  <a:srgbClr val="35669B"/>
                </a:solidFill>
                <a:latin typeface="微软雅黑" panose="020B0503020204020204" pitchFamily="34" charset="-122"/>
                <a:ea typeface="微软雅黑" panose="020B0503020204020204" pitchFamily="34" charset="-122"/>
                <a:cs typeface="Arial" panose="020B0604020202020204" pitchFamily="34" charset="0"/>
              </a:rPr>
              <a:t>项目整体流程</a:t>
            </a:r>
            <a:endParaRPr lang="zh-CN" altLang="en-US" sz="2800">
              <a:solidFill>
                <a:srgbClr val="35669B"/>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rot="8596803">
            <a:off x="-2939831" y="-3074174"/>
            <a:ext cx="5555573" cy="5555573"/>
          </a:xfrm>
          <a:prstGeom prst="rect">
            <a:avLst/>
          </a:prstGeom>
        </p:spPr>
      </p:pic>
      <p:sp>
        <p:nvSpPr>
          <p:cNvPr id="7" name="Rectangle 47"/>
          <p:cNvSpPr/>
          <p:nvPr/>
        </p:nvSpPr>
        <p:spPr>
          <a:xfrm>
            <a:off x="292416" y="94063"/>
            <a:ext cx="448364" cy="492125"/>
          </a:xfrm>
          <a:prstGeom prst="rect">
            <a:avLst/>
          </a:prstGeom>
        </p:spPr>
        <p:txBody>
          <a:bodyPr wrap="square" lIns="0" tIns="0" rIns="0" bIns="0">
            <a:spAutoFit/>
          </a:bodyPr>
          <a:lstStyle/>
          <a:p>
            <a:pPr algn="dist"/>
            <a:r>
              <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rPr>
              <a:t>1</a:t>
            </a:r>
            <a:endParaRPr lang="en-US" sz="3200" dirty="0">
              <a:solidFill>
                <a:schemeClr val="bg1"/>
              </a:solidFill>
              <a:latin typeface="Impact" panose="020B0806030902050204" pitchFamily="34" charset="0"/>
              <a:ea typeface="微软雅黑" panose="020B0503020204020204" pitchFamily="34" charset="-122"/>
              <a:cs typeface="Arial" panose="020B0604020202020204" pitchFamily="34" charset="0"/>
            </a:endParaRPr>
          </a:p>
        </p:txBody>
      </p:sp>
      <p:sp>
        <p:nvSpPr>
          <p:cNvPr id="6" name="等腰三角形 5"/>
          <p:cNvSpPr/>
          <p:nvPr/>
        </p:nvSpPr>
        <p:spPr>
          <a:xfrm rot="5400000">
            <a:off x="1997308" y="1612940"/>
            <a:ext cx="1540698" cy="1787869"/>
          </a:xfrm>
          <a:prstGeom prs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8" name="椭圆 7"/>
          <p:cNvSpPr>
            <a:spLocks noChangeAspect="1"/>
          </p:cNvSpPr>
          <p:nvPr/>
        </p:nvSpPr>
        <p:spPr>
          <a:xfrm>
            <a:off x="1477010" y="2136140"/>
            <a:ext cx="843280" cy="849630"/>
          </a:xfrm>
          <a:prstGeom prst="ellipse">
            <a:avLst/>
          </a:prstGeom>
          <a:solidFill>
            <a:srgbClr val="FFFFFF"/>
          </a:solidFill>
          <a:ln w="38100">
            <a:solidFill>
              <a:srgbClr val="35669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0" name="组合 9"/>
          <p:cNvGrpSpPr>
            <a:grpSpLocks noChangeAspect="1"/>
          </p:cNvGrpSpPr>
          <p:nvPr/>
        </p:nvGrpSpPr>
        <p:grpSpPr>
          <a:xfrm>
            <a:off x="1724761" y="2366940"/>
            <a:ext cx="347974" cy="389149"/>
            <a:chOff x="5999255" y="3275006"/>
            <a:chExt cx="402656" cy="450303"/>
          </a:xfrm>
          <a:solidFill>
            <a:srgbClr val="35669B"/>
          </a:solidFill>
          <a:effectLst/>
        </p:grpSpPr>
        <p:sp>
          <p:nvSpPr>
            <p:cNvPr id="11"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2"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3" name="Freeform 110"/>
            <p:cNvSpPr>
              <a:spLocks noEditPoints="1"/>
            </p:cNvSpPr>
            <p:nvPr/>
          </p:nvSpPr>
          <p:spPr bwMode="auto">
            <a:xfrm>
              <a:off x="6081468" y="3456248"/>
              <a:ext cx="30829" cy="30829"/>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4" name="Freeform 111"/>
            <p:cNvSpPr>
              <a:spLocks noEditPoints="1"/>
            </p:cNvSpPr>
            <p:nvPr/>
          </p:nvSpPr>
          <p:spPr bwMode="auto">
            <a:xfrm>
              <a:off x="6172090" y="3380575"/>
              <a:ext cx="97161" cy="97160"/>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15"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16" name="等腰三角形 15"/>
          <p:cNvSpPr/>
          <p:nvPr/>
        </p:nvSpPr>
        <p:spPr>
          <a:xfrm rot="5400000">
            <a:off x="9052514" y="1612941"/>
            <a:ext cx="1540698" cy="1787869"/>
          </a:xfrm>
          <a:prstGeom prst="triangle">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7" name="椭圆 16"/>
          <p:cNvSpPr>
            <a:spLocks noChangeAspect="1"/>
          </p:cNvSpPr>
          <p:nvPr/>
        </p:nvSpPr>
        <p:spPr>
          <a:xfrm>
            <a:off x="8507246" y="2114434"/>
            <a:ext cx="843365" cy="843364"/>
          </a:xfrm>
          <a:prstGeom prst="ellipse">
            <a:avLst/>
          </a:prstGeom>
          <a:solidFill>
            <a:srgbClr val="FFFFFF"/>
          </a:solidFill>
          <a:ln w="38100">
            <a:solidFill>
              <a:srgbClr val="528EA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8" name="组合 17"/>
          <p:cNvGrpSpPr/>
          <p:nvPr/>
        </p:nvGrpSpPr>
        <p:grpSpPr>
          <a:xfrm>
            <a:off x="8759095" y="2369083"/>
            <a:ext cx="339665" cy="336162"/>
            <a:chOff x="6967126" y="4092464"/>
            <a:chExt cx="453105" cy="448433"/>
          </a:xfrm>
          <a:solidFill>
            <a:srgbClr val="528EA9"/>
          </a:solidFill>
          <a:effectLst/>
        </p:grpSpPr>
        <p:sp>
          <p:nvSpPr>
            <p:cNvPr id="19" name="Freeform 136"/>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0"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21" name="等腰三角形 20"/>
          <p:cNvSpPr/>
          <p:nvPr/>
        </p:nvSpPr>
        <p:spPr>
          <a:xfrm rot="5400000">
            <a:off x="6719817" y="1605955"/>
            <a:ext cx="1540698" cy="1787869"/>
          </a:xfrm>
          <a:prstGeom prst="triangle">
            <a:avLst/>
          </a:prstGeom>
          <a:solidFill>
            <a:srgbClr val="3566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椭圆 21"/>
          <p:cNvSpPr>
            <a:spLocks noChangeAspect="1"/>
          </p:cNvSpPr>
          <p:nvPr/>
        </p:nvSpPr>
        <p:spPr>
          <a:xfrm>
            <a:off x="6134544" y="2142373"/>
            <a:ext cx="843365" cy="843364"/>
          </a:xfrm>
          <a:prstGeom prst="ellipse">
            <a:avLst/>
          </a:prstGeom>
          <a:solidFill>
            <a:srgbClr val="FFFFFF"/>
          </a:solidFill>
          <a:ln w="38100">
            <a:solidFill>
              <a:srgbClr val="35669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3" name="组合 22"/>
          <p:cNvGrpSpPr/>
          <p:nvPr/>
        </p:nvGrpSpPr>
        <p:grpSpPr>
          <a:xfrm>
            <a:off x="6397469" y="2366656"/>
            <a:ext cx="317228" cy="405698"/>
            <a:chOff x="1605186" y="572440"/>
            <a:chExt cx="563562" cy="720725"/>
          </a:xfrm>
          <a:solidFill>
            <a:srgbClr val="35669B"/>
          </a:solidFill>
          <a:effectLst/>
        </p:grpSpPr>
        <p:sp>
          <p:nvSpPr>
            <p:cNvPr id="24" name="Freeform 32"/>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5" name="Freeform 33"/>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26" name="Freeform 34"/>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27" name="等腰三角形 26"/>
          <p:cNvSpPr/>
          <p:nvPr/>
        </p:nvSpPr>
        <p:spPr>
          <a:xfrm rot="5400000">
            <a:off x="4353252" y="1612940"/>
            <a:ext cx="1540698" cy="1787869"/>
          </a:xfrm>
          <a:prstGeom prst="triangle">
            <a:avLst/>
          </a:prstGeom>
          <a:solidFill>
            <a:srgbClr val="528E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8" name="椭圆 27"/>
          <p:cNvSpPr>
            <a:spLocks noChangeAspect="1"/>
          </p:cNvSpPr>
          <p:nvPr/>
        </p:nvSpPr>
        <p:spPr>
          <a:xfrm>
            <a:off x="3893074" y="2139833"/>
            <a:ext cx="843365" cy="843364"/>
          </a:xfrm>
          <a:prstGeom prst="ellipse">
            <a:avLst/>
          </a:prstGeom>
          <a:solidFill>
            <a:srgbClr val="FFFFFF"/>
          </a:solidFill>
          <a:ln w="38100">
            <a:solidFill>
              <a:srgbClr val="528EA9"/>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29" name="组合 28"/>
          <p:cNvGrpSpPr/>
          <p:nvPr/>
        </p:nvGrpSpPr>
        <p:grpSpPr>
          <a:xfrm>
            <a:off x="4147698" y="2394315"/>
            <a:ext cx="334312" cy="332704"/>
            <a:chOff x="-136302" y="1682102"/>
            <a:chExt cx="660401" cy="657225"/>
          </a:xfrm>
          <a:solidFill>
            <a:srgbClr val="528EA9"/>
          </a:solidFill>
          <a:effectLst/>
        </p:grpSpPr>
        <p:sp>
          <p:nvSpPr>
            <p:cNvPr id="30" name="Freeform 36"/>
            <p:cNvSpPr/>
            <p:nvPr/>
          </p:nvSpPr>
          <p:spPr bwMode="auto">
            <a:xfrm>
              <a:off x="214536" y="1682102"/>
              <a:ext cx="309563" cy="309563"/>
            </a:xfrm>
            <a:custGeom>
              <a:avLst/>
              <a:gdLst>
                <a:gd name="T0" fmla="*/ 0 w 138"/>
                <a:gd name="T1" fmla="*/ 0 h 138"/>
                <a:gd name="T2" fmla="*/ 0 w 138"/>
                <a:gd name="T3" fmla="*/ 138 h 138"/>
                <a:gd name="T4" fmla="*/ 138 w 138"/>
                <a:gd name="T5" fmla="*/ 138 h 138"/>
                <a:gd name="T6" fmla="*/ 0 w 138"/>
                <a:gd name="T7" fmla="*/ 0 h 138"/>
              </a:gdLst>
              <a:ahLst/>
              <a:cxnLst>
                <a:cxn ang="0">
                  <a:pos x="T0" y="T1"/>
                </a:cxn>
                <a:cxn ang="0">
                  <a:pos x="T2" y="T3"/>
                </a:cxn>
                <a:cxn ang="0">
                  <a:pos x="T4" y="T5"/>
                </a:cxn>
                <a:cxn ang="0">
                  <a:pos x="T6" y="T7"/>
                </a:cxn>
              </a:cxnLst>
              <a:rect l="0" t="0" r="r" b="b"/>
              <a:pathLst>
                <a:path w="138" h="138">
                  <a:moveTo>
                    <a:pt x="0" y="0"/>
                  </a:moveTo>
                  <a:cubicBezTo>
                    <a:pt x="0" y="138"/>
                    <a:pt x="0" y="138"/>
                    <a:pt x="0" y="138"/>
                  </a:cubicBezTo>
                  <a:cubicBezTo>
                    <a:pt x="138" y="138"/>
                    <a:pt x="138" y="138"/>
                    <a:pt x="138" y="138"/>
                  </a:cubicBezTo>
                  <a:cubicBezTo>
                    <a:pt x="134" y="63"/>
                    <a:pt x="74" y="4"/>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sp>
          <p:nvSpPr>
            <p:cNvPr id="31" name="Freeform 37"/>
            <p:cNvSpPr/>
            <p:nvPr/>
          </p:nvSpPr>
          <p:spPr bwMode="auto">
            <a:xfrm>
              <a:off x="-136302" y="1682102"/>
              <a:ext cx="660400" cy="657225"/>
            </a:xfrm>
            <a:custGeom>
              <a:avLst/>
              <a:gdLst>
                <a:gd name="T0" fmla="*/ 139 w 294"/>
                <a:gd name="T1" fmla="*/ 154 h 293"/>
                <a:gd name="T2" fmla="*/ 139 w 294"/>
                <a:gd name="T3" fmla="*/ 0 h 293"/>
                <a:gd name="T4" fmla="*/ 0 w 294"/>
                <a:gd name="T5" fmla="*/ 146 h 293"/>
                <a:gd name="T6" fmla="*/ 147 w 294"/>
                <a:gd name="T7" fmla="*/ 293 h 293"/>
                <a:gd name="T8" fmla="*/ 294 w 294"/>
                <a:gd name="T9" fmla="*/ 154 h 293"/>
                <a:gd name="T10" fmla="*/ 139 w 294"/>
                <a:gd name="T11" fmla="*/ 154 h 293"/>
              </a:gdLst>
              <a:ahLst/>
              <a:cxnLst>
                <a:cxn ang="0">
                  <a:pos x="T0" y="T1"/>
                </a:cxn>
                <a:cxn ang="0">
                  <a:pos x="T2" y="T3"/>
                </a:cxn>
                <a:cxn ang="0">
                  <a:pos x="T4" y="T5"/>
                </a:cxn>
                <a:cxn ang="0">
                  <a:pos x="T6" y="T7"/>
                </a:cxn>
                <a:cxn ang="0">
                  <a:pos x="T8" y="T9"/>
                </a:cxn>
                <a:cxn ang="0">
                  <a:pos x="T10" y="T11"/>
                </a:cxn>
              </a:cxnLst>
              <a:rect l="0" t="0" r="r" b="b"/>
              <a:pathLst>
                <a:path w="294" h="293">
                  <a:moveTo>
                    <a:pt x="139" y="154"/>
                  </a:moveTo>
                  <a:cubicBezTo>
                    <a:pt x="139" y="0"/>
                    <a:pt x="139" y="0"/>
                    <a:pt x="139" y="0"/>
                  </a:cubicBezTo>
                  <a:cubicBezTo>
                    <a:pt x="61" y="4"/>
                    <a:pt x="0" y="68"/>
                    <a:pt x="0" y="146"/>
                  </a:cubicBezTo>
                  <a:cubicBezTo>
                    <a:pt x="0" y="227"/>
                    <a:pt x="66" y="293"/>
                    <a:pt x="147" y="293"/>
                  </a:cubicBezTo>
                  <a:cubicBezTo>
                    <a:pt x="226" y="293"/>
                    <a:pt x="289" y="232"/>
                    <a:pt x="294" y="154"/>
                  </a:cubicBezTo>
                  <a:lnTo>
                    <a:pt x="139" y="15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prstClr val="black"/>
                </a:solidFill>
              </a:endParaRPr>
            </a:p>
          </p:txBody>
        </p:sp>
      </p:grpSp>
      <p:sp>
        <p:nvSpPr>
          <p:cNvPr id="2" name="文本框 1"/>
          <p:cNvSpPr txBox="1"/>
          <p:nvPr/>
        </p:nvSpPr>
        <p:spPr>
          <a:xfrm>
            <a:off x="1045210" y="3777615"/>
            <a:ext cx="2458720" cy="1938020"/>
          </a:xfrm>
          <a:prstGeom prst="rect">
            <a:avLst/>
          </a:prstGeom>
          <a:noFill/>
        </p:spPr>
        <p:txBody>
          <a:bodyPr wrap="square" rtlCol="0">
            <a:spAutoFit/>
          </a:bodyPr>
          <a:p>
            <a:r>
              <a:rPr lang="zh-CN" altLang="en-US" sz="2400" b="1"/>
              <a:t>通过前期对每一位居民拍摄大量照片收集居民用户大量照片素材</a:t>
            </a:r>
            <a:endParaRPr lang="zh-CN" altLang="en-US" sz="2400" b="1"/>
          </a:p>
          <a:p>
            <a:endParaRPr lang="zh-CN" altLang="en-US" sz="2400" b="1"/>
          </a:p>
        </p:txBody>
      </p:sp>
      <p:sp>
        <p:nvSpPr>
          <p:cNvPr id="4" name="文本框 3"/>
          <p:cNvSpPr txBox="1"/>
          <p:nvPr/>
        </p:nvSpPr>
        <p:spPr>
          <a:xfrm>
            <a:off x="3893185" y="3777615"/>
            <a:ext cx="2124075" cy="1322070"/>
          </a:xfrm>
          <a:prstGeom prst="rect">
            <a:avLst/>
          </a:prstGeom>
          <a:noFill/>
        </p:spPr>
        <p:txBody>
          <a:bodyPr wrap="square" rtlCol="0">
            <a:spAutoFit/>
          </a:bodyPr>
          <a:p>
            <a:r>
              <a:rPr lang="zh-CN" altLang="en-US" sz="2000" b="1">
                <a:sym typeface="+mn-ea"/>
              </a:rPr>
              <a:t>进行图片识别，将无法识别的图片剔除，作训练数据集</a:t>
            </a:r>
            <a:endParaRPr lang="zh-CN" altLang="en-US" sz="2000" b="1"/>
          </a:p>
        </p:txBody>
      </p:sp>
      <p:sp>
        <p:nvSpPr>
          <p:cNvPr id="9" name="文本框 8"/>
          <p:cNvSpPr txBox="1"/>
          <p:nvPr/>
        </p:nvSpPr>
        <p:spPr>
          <a:xfrm>
            <a:off x="6134735" y="3777615"/>
            <a:ext cx="2372360" cy="1322070"/>
          </a:xfrm>
          <a:prstGeom prst="rect">
            <a:avLst/>
          </a:prstGeom>
          <a:noFill/>
        </p:spPr>
        <p:txBody>
          <a:bodyPr wrap="square" rtlCol="0">
            <a:spAutoFit/>
          </a:bodyPr>
          <a:p>
            <a:r>
              <a:rPr lang="zh-CN" altLang="en-US" sz="2000" b="1">
                <a:sym typeface="+mn-ea"/>
              </a:rPr>
              <a:t>进行训练，获得</a:t>
            </a:r>
            <a:r>
              <a:rPr lang="en-US" altLang="zh-CN" sz="2000" b="1">
                <a:sym typeface="+mn-ea"/>
              </a:rPr>
              <a:t>KNN</a:t>
            </a:r>
            <a:r>
              <a:rPr lang="zh-CN" altLang="en-US" sz="2000" b="1">
                <a:sym typeface="+mn-ea"/>
              </a:rPr>
              <a:t>模型，作为新图像人脸识别的依据</a:t>
            </a:r>
            <a:endParaRPr lang="zh-CN" altLang="en-US" sz="2000" b="1"/>
          </a:p>
        </p:txBody>
      </p:sp>
      <p:sp>
        <p:nvSpPr>
          <p:cNvPr id="33" name="文本框 32"/>
          <p:cNvSpPr txBox="1"/>
          <p:nvPr/>
        </p:nvSpPr>
        <p:spPr>
          <a:xfrm>
            <a:off x="8507095" y="3777615"/>
            <a:ext cx="2761615" cy="1014730"/>
          </a:xfrm>
          <a:prstGeom prst="rect">
            <a:avLst/>
          </a:prstGeom>
          <a:noFill/>
        </p:spPr>
        <p:txBody>
          <a:bodyPr wrap="square" rtlCol="0">
            <a:spAutoFit/>
          </a:bodyPr>
          <a:p>
            <a:r>
              <a:rPr lang="zh-CN" altLang="en-US" sz="2000" b="1"/>
              <a:t>对大门摄像头传回的图像进行人脸识别，并判断是否允许其进入小区</a:t>
            </a:r>
            <a:endParaRPr lang="zh-CN" altLang="en-US" sz="2000" b="1"/>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818</Words>
  <Application>WPS 演示</Application>
  <PresentationFormat>宽屏</PresentationFormat>
  <Paragraphs>144</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宋体</vt:lpstr>
      <vt:lpstr>Wingdings</vt:lpstr>
      <vt:lpstr>Nexa Bold</vt:lpstr>
      <vt:lpstr>华文细黑</vt:lpstr>
      <vt:lpstr>微软雅黑</vt:lpstr>
      <vt:lpstr>Impact</vt:lpstr>
      <vt:lpstr>楷体</vt:lpstr>
      <vt:lpstr>Calibri</vt:lpstr>
      <vt:lpstr>Arial Unicode MS</vt:lpstr>
      <vt:lpstr>Calibri Light</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BOSSPPT2017-2018极简风格</dc:title>
  <dc:creator>BOSSPPT 2017-2018</dc:creator>
  <cp:keywords>BOSSPPT顶尖职业文案</cp:keywords>
  <dc:description>BOSSPPT致力于提供高质量，有品质的模板，拒绝垃圾模板！
本模板由bossppt设计师制作或制作师二次制作整理，bossppt为此花费了大量心血。
如果非本店购买，请直接向盗版店进行索赔。
本店淘宝唯一购买网址：https://chinappt.taobao.com</dc:description>
  <dc:subject>BOSSPPT 2017-2018</dc:subject>
  <cp:category>店铺： BOSSPPT顶尖职业文案</cp:category>
  <cp:lastModifiedBy>ASUS</cp:lastModifiedBy>
  <cp:revision>46</cp:revision>
  <dcterms:created xsi:type="dcterms:W3CDTF">2017-03-10T15:18:00Z</dcterms:created>
  <dcterms:modified xsi:type="dcterms:W3CDTF">2018-07-06T02:20:24Z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y fmtid="{D5CDD505-2E9C-101B-9397-08002B2CF9AE}" pid="3" name="KSORubyTemplateID">
    <vt:lpwstr>8</vt:lpwstr>
  </property>
</Properties>
</file>