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7CD8E40-B35F-415E-A65D-C89115924A2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8E40-B35F-415E-A65D-C89115924A2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8E40-B35F-415E-A65D-C89115924A2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7CD8E40-B35F-415E-A65D-C89115924A2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7CD8E40-B35F-415E-A65D-C89115924A2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8E40-B35F-415E-A65D-C89115924A2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8E40-B35F-415E-A65D-C89115924A2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CD8E40-B35F-415E-A65D-C89115924A2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8E40-B35F-415E-A65D-C89115924A2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7CD8E40-B35F-415E-A65D-C89115924A2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CD8E40-B35F-415E-A65D-C89115924A2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7CD8E40-B35F-415E-A65D-C89115924A2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981200"/>
            <a:ext cx="6172200" cy="1600200"/>
          </a:xfrm>
        </p:spPr>
        <p:txBody>
          <a:bodyPr>
            <a:normAutofit/>
          </a:bodyPr>
          <a:lstStyle/>
          <a:p>
            <a:pPr algn="ctr"/>
            <a:r>
              <a:rPr lang="en-US" sz="3600" i="1" dirty="0"/>
              <a:t>Faculty, modules, courses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876800"/>
            <a:ext cx="6553200" cy="1498122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sz="2800" dirty="0"/>
              <a:t>Presentations of professional/scientific orientation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6303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Our faculty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667000"/>
            <a:ext cx="7467600" cy="380695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University of N</a:t>
            </a:r>
            <a:r>
              <a:rPr lang="sr-Latn-RS" sz="3200" b="1" dirty="0">
                <a:solidFill>
                  <a:schemeClr val="tx2">
                    <a:lumMod val="50000"/>
                  </a:schemeClr>
                </a:solidFill>
              </a:rPr>
              <a:t>iš, Serbia</a:t>
            </a:r>
          </a:p>
          <a:p>
            <a:pPr>
              <a:buNone/>
            </a:pPr>
            <a:endParaRPr lang="sr-Latn-RS" sz="32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sr-Latn-RS" sz="3200" b="1" dirty="0">
                <a:solidFill>
                  <a:srgbClr val="C00000"/>
                </a:solidFill>
              </a:rPr>
              <a:t>Faculty of Electronic Engineering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Academic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Electrical Engineering and Computer Studies</a:t>
            </a:r>
          </a:p>
          <a:p>
            <a:endParaRPr lang="en-US" dirty="0"/>
          </a:p>
          <a:p>
            <a:r>
              <a:rPr lang="en-US" dirty="0"/>
              <a:t>Title acquired upon completion:</a:t>
            </a:r>
          </a:p>
          <a:p>
            <a:pPr algn="ctr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Graduated Engineer of Electrical Engineering and Computer Science</a:t>
            </a:r>
          </a:p>
          <a:p>
            <a:pPr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b="1" dirty="0"/>
              <a:t>Bachelor of Science – </a:t>
            </a:r>
            <a:r>
              <a:rPr lang="en-US" b="1" dirty="0" err="1"/>
              <a:t>BSci</a:t>
            </a:r>
            <a:endParaRPr lang="en-US" b="1" dirty="0"/>
          </a:p>
          <a:p>
            <a:pPr>
              <a:buFontTx/>
              <a:buChar char="-"/>
            </a:pPr>
            <a:endParaRPr lang="en-US" b="1" dirty="0"/>
          </a:p>
          <a:p>
            <a:pPr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algn="just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3200" b="1" dirty="0"/>
              <a:t>Modules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7467600" cy="4492752"/>
          </a:xfrm>
        </p:spPr>
        <p:txBody>
          <a:bodyPr/>
          <a:lstStyle/>
          <a:p>
            <a:r>
              <a:rPr lang="en-US" dirty="0"/>
              <a:t>Electric Power Engineering</a:t>
            </a:r>
            <a:endParaRPr lang="sr-Latn-RS" dirty="0"/>
          </a:p>
          <a:p>
            <a:r>
              <a:rPr lang="en-US" dirty="0"/>
              <a:t>Electronic Components and Microsystems</a:t>
            </a:r>
            <a:endParaRPr lang="sr-Latn-RS" dirty="0"/>
          </a:p>
          <a:p>
            <a:r>
              <a:rPr lang="en-US" dirty="0"/>
              <a:t>Electronics and Microprocessor Technology</a:t>
            </a:r>
            <a:endParaRPr lang="sr-Latn-RS" dirty="0"/>
          </a:p>
          <a:p>
            <a:r>
              <a:rPr lang="en-US" dirty="0"/>
              <a:t>Computer Science and Informatics</a:t>
            </a:r>
            <a:endParaRPr lang="sr-Latn-RS" dirty="0"/>
          </a:p>
          <a:p>
            <a:r>
              <a:rPr lang="en-US" dirty="0"/>
              <a:t>Control Systems</a:t>
            </a:r>
            <a:endParaRPr lang="sr-Latn-RS" dirty="0"/>
          </a:p>
          <a:p>
            <a:r>
              <a:rPr lang="en-US" dirty="0"/>
              <a:t>Telecommunications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</a:t>
            </a:r>
            <a:r>
              <a:rPr lang="sr-Latn-RS" b="1" dirty="0"/>
              <a:t>ourses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7467600" cy="4568952"/>
          </a:xfrm>
        </p:spPr>
        <p:txBody>
          <a:bodyPr>
            <a:normAutofit/>
          </a:bodyPr>
          <a:lstStyle/>
          <a:p>
            <a:r>
              <a:rPr lang="en-US" sz="2800" dirty="0"/>
              <a:t>C</a:t>
            </a:r>
            <a:r>
              <a:rPr lang="sr-Latn-RS" sz="2800" dirty="0"/>
              <a:t>ompulsory</a:t>
            </a:r>
            <a:r>
              <a:rPr lang="en-US" sz="2800" dirty="0"/>
              <a:t>/mandatory </a:t>
            </a:r>
          </a:p>
          <a:p>
            <a:r>
              <a:rPr lang="en-US" sz="2800" dirty="0"/>
              <a:t>Optional 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Professional practice</a:t>
            </a:r>
          </a:p>
          <a:p>
            <a:r>
              <a:rPr lang="en-US" sz="2800" dirty="0"/>
              <a:t>Team project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Bachelor thesis (final paper)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Timetable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 the timetable of courses for the current term (semester) for your module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Presenting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Structure your presentation according to this scheme:</a:t>
            </a:r>
          </a:p>
          <a:p>
            <a:endParaRPr lang="en-US" dirty="0"/>
          </a:p>
          <a:p>
            <a:r>
              <a:rPr lang="en-US" dirty="0"/>
              <a:t>Name the module, say what it is concerned with most broadly. </a:t>
            </a:r>
          </a:p>
          <a:p>
            <a:r>
              <a:rPr lang="en-US" dirty="0"/>
              <a:t>Enumerate most prominent scientific areas within it.</a:t>
            </a:r>
          </a:p>
          <a:p>
            <a:r>
              <a:rPr lang="en-US" dirty="0"/>
              <a:t>Explain in more details each of the listed areas.</a:t>
            </a:r>
          </a:p>
          <a:p>
            <a:r>
              <a:rPr lang="en-US" dirty="0"/>
              <a:t>Illustrate with actual application </a:t>
            </a:r>
            <a:r>
              <a:rPr lang="en-US"/>
              <a:t>in industry.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5B467579AE6D44BFB9EF9EED87B19C" ma:contentTypeVersion="9" ma:contentTypeDescription="Create a new document." ma:contentTypeScope="" ma:versionID="fa6e2f05a527e7063fc379cd998f4a17">
  <xsd:schema xmlns:xsd="http://www.w3.org/2001/XMLSchema" xmlns:xs="http://www.w3.org/2001/XMLSchema" xmlns:p="http://schemas.microsoft.com/office/2006/metadata/properties" xmlns:ns2="ae78bd87-f237-45d0-a4c8-4d096af861be" targetNamespace="http://schemas.microsoft.com/office/2006/metadata/properties" ma:root="true" ma:fieldsID="a431852017b1fde60270fb62c9a6bcaf" ns2:_="">
    <xsd:import namespace="ae78bd87-f237-45d0-a4c8-4d096af861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8bd87-f237-45d0-a4c8-4d096af861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BFDA93-7DBE-4F28-987A-F53DF6C99843}"/>
</file>

<file path=customXml/itemProps2.xml><?xml version="1.0" encoding="utf-8"?>
<ds:datastoreItem xmlns:ds="http://schemas.openxmlformats.org/officeDocument/2006/customXml" ds:itemID="{B048D191-FD44-4F01-B307-465AB2CB5634}"/>
</file>

<file path=customXml/itemProps3.xml><?xml version="1.0" encoding="utf-8"?>
<ds:datastoreItem xmlns:ds="http://schemas.openxmlformats.org/officeDocument/2006/customXml" ds:itemID="{ED76352D-31D4-4FFE-BF98-AC3CE7A509E6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</TotalTime>
  <Words>153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Schoolbook</vt:lpstr>
      <vt:lpstr>Wingdings</vt:lpstr>
      <vt:lpstr>Wingdings 2</vt:lpstr>
      <vt:lpstr>Oriel</vt:lpstr>
      <vt:lpstr>Faculty, modules, courses </vt:lpstr>
      <vt:lpstr>Our faculty name</vt:lpstr>
      <vt:lpstr>Basic Academic Studies</vt:lpstr>
      <vt:lpstr>Modules</vt:lpstr>
      <vt:lpstr>Courses</vt:lpstr>
      <vt:lpstr>Timetable </vt:lpstr>
      <vt:lpstr>Presenting a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Faculty, modules, courses</dc:title>
  <dc:creator>PC</dc:creator>
  <cp:lastModifiedBy>Nadezda  Stojkovic</cp:lastModifiedBy>
  <cp:revision>4</cp:revision>
  <dcterms:created xsi:type="dcterms:W3CDTF">2019-10-31T15:10:54Z</dcterms:created>
  <dcterms:modified xsi:type="dcterms:W3CDTF">2020-12-04T07:18:19Z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0x010100F25B467579AE6D44BFB9EF9EED87B19C</vt:lpwstr>
  </property>
</Properties>
</file>