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3D7C633-18BD-4AC6-BF73-EB2E13A3969A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8827539-0466-4A19-88EF-4E0CDF2180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C633-18BD-4AC6-BF73-EB2E13A3969A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7539-0466-4A19-88EF-4E0CDF2180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C633-18BD-4AC6-BF73-EB2E13A3969A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7539-0466-4A19-88EF-4E0CDF2180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C633-18BD-4AC6-BF73-EB2E13A3969A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7539-0466-4A19-88EF-4E0CDF2180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C633-18BD-4AC6-BF73-EB2E13A3969A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7539-0466-4A19-88EF-4E0CDF2180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C633-18BD-4AC6-BF73-EB2E13A3969A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7539-0466-4A19-88EF-4E0CDF2180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C633-18BD-4AC6-BF73-EB2E13A3969A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7539-0466-4A19-88EF-4E0CDF21808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C633-18BD-4AC6-BF73-EB2E13A3969A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7539-0466-4A19-88EF-4E0CDF2180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C633-18BD-4AC6-BF73-EB2E13A3969A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7539-0466-4A19-88EF-4E0CDF2180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3D7C633-18BD-4AC6-BF73-EB2E13A3969A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7539-0466-4A19-88EF-4E0CDF21808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D7C633-18BD-4AC6-BF73-EB2E13A3969A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8827539-0466-4A19-88EF-4E0CDF21808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3D7C633-18BD-4AC6-BF73-EB2E13A3969A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8827539-0466-4A19-88EF-4E0CDF2180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Defining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/>
              <a:t>principles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Issue/device/idea/concept </a:t>
            </a:r>
          </a:p>
          <a:p>
            <a:pPr>
              <a:buNone/>
            </a:pPr>
            <a:endParaRPr lang="en-US" sz="32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Not isolated, but belongs to a larger group with which shares features</a:t>
            </a:r>
          </a:p>
          <a:p>
            <a:pPr>
              <a:buNone/>
            </a:pPr>
            <a:endParaRPr lang="en-US" sz="32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What distinguishes our item from its group are its specific characteristics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make a definition?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6F1717-0448-4021-A36B-917EE2159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73" y="1481138"/>
            <a:ext cx="3609454" cy="452596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5B91145-7DF1-4512-813B-762E205E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Aristotle</a:t>
            </a:r>
          </a:p>
        </p:txBody>
      </p:sp>
    </p:spTree>
    <p:extLst>
      <p:ext uri="{BB962C8B-B14F-4D97-AF65-F5344CB8AC3E}">
        <p14:creationId xmlns:p14="http://schemas.microsoft.com/office/powerpoint/2010/main" val="268862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31B2F1-17C3-4EF0-AAC5-C621D0470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447800"/>
            <a:ext cx="3223251" cy="4572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654F62F-46B9-4CF9-9C62-8ED46027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Tool for thought</a:t>
            </a:r>
          </a:p>
        </p:txBody>
      </p:sp>
    </p:spTree>
    <p:extLst>
      <p:ext uri="{BB962C8B-B14F-4D97-AF65-F5344CB8AC3E}">
        <p14:creationId xmlns:p14="http://schemas.microsoft.com/office/powerpoint/2010/main" val="150646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Item A belongs to the group of items B and it can do/be used for </a:t>
            </a:r>
            <a:r>
              <a:rPr lang="en-US" dirty="0" err="1"/>
              <a:t>smth</a:t>
            </a:r>
            <a:r>
              <a:rPr lang="en-US" dirty="0"/>
              <a:t> in particular.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Formula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a faculty?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 faculty </a:t>
            </a:r>
            <a:r>
              <a:rPr lang="en-US" dirty="0"/>
              <a:t>is an </a:t>
            </a:r>
            <a:r>
              <a:rPr lang="en-US" dirty="0">
                <a:solidFill>
                  <a:srgbClr val="00B050"/>
                </a:solidFill>
              </a:rPr>
              <a:t>educational institution </a:t>
            </a:r>
            <a:r>
              <a:rPr lang="en-US" dirty="0">
                <a:solidFill>
                  <a:srgbClr val="7030A0"/>
                </a:solidFill>
              </a:rPr>
              <a:t>that educates students for their future profession.</a:t>
            </a:r>
          </a:p>
          <a:p>
            <a:endParaRPr lang="en-US" dirty="0"/>
          </a:p>
          <a:p>
            <a:r>
              <a:rPr lang="en-US" dirty="0"/>
              <a:t>What is software?</a:t>
            </a:r>
          </a:p>
          <a:p>
            <a:r>
              <a:rPr lang="en-US" dirty="0"/>
              <a:t>Hardware?</a:t>
            </a:r>
          </a:p>
          <a:p>
            <a:r>
              <a:rPr lang="en-US" dirty="0"/>
              <a:t>Application?</a:t>
            </a:r>
          </a:p>
          <a:p>
            <a:r>
              <a:rPr lang="en-US" dirty="0"/>
              <a:t>Generator?</a:t>
            </a:r>
          </a:p>
          <a:p>
            <a:r>
              <a:rPr lang="en-US" dirty="0"/>
              <a:t>Network?</a:t>
            </a:r>
          </a:p>
          <a:p>
            <a:r>
              <a:rPr lang="en-US" dirty="0"/>
              <a:t>Robot?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5B467579AE6D44BFB9EF9EED87B19C" ma:contentTypeVersion="9" ma:contentTypeDescription="Create a new document." ma:contentTypeScope="" ma:versionID="fa6e2f05a527e7063fc379cd998f4a17">
  <xsd:schema xmlns:xsd="http://www.w3.org/2001/XMLSchema" xmlns:xs="http://www.w3.org/2001/XMLSchema" xmlns:p="http://schemas.microsoft.com/office/2006/metadata/properties" xmlns:ns2="ae78bd87-f237-45d0-a4c8-4d096af861be" targetNamespace="http://schemas.microsoft.com/office/2006/metadata/properties" ma:root="true" ma:fieldsID="a431852017b1fde60270fb62c9a6bcaf" ns2:_="">
    <xsd:import namespace="ae78bd87-f237-45d0-a4c8-4d096af861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78bd87-f237-45d0-a4c8-4d096af861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AA90FA-8D39-424A-AEB0-F4C6F613F72F}"/>
</file>

<file path=customXml/itemProps2.xml><?xml version="1.0" encoding="utf-8"?>
<ds:datastoreItem xmlns:ds="http://schemas.openxmlformats.org/officeDocument/2006/customXml" ds:itemID="{8AD05750-CB98-49AC-A170-D853806859C9}"/>
</file>

<file path=customXml/itemProps3.xml><?xml version="1.0" encoding="utf-8"?>
<ds:datastoreItem xmlns:ds="http://schemas.openxmlformats.org/officeDocument/2006/customXml" ds:itemID="{A06F77F7-53C4-4479-BD73-8DA08514F380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114</TotalTime>
  <Words>99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Lucida Sans Unicode</vt:lpstr>
      <vt:lpstr>Verdana</vt:lpstr>
      <vt:lpstr>Wingdings 2</vt:lpstr>
      <vt:lpstr>Wingdings 3</vt:lpstr>
      <vt:lpstr>Concourse</vt:lpstr>
      <vt:lpstr>Defining </vt:lpstr>
      <vt:lpstr>How to make a definition?</vt:lpstr>
      <vt:lpstr>Aristotle</vt:lpstr>
      <vt:lpstr>Tool for thought</vt:lpstr>
      <vt:lpstr>Formula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</dc:title>
  <dc:creator>Nadica</dc:creator>
  <cp:lastModifiedBy>Nadezda  Stojkovic</cp:lastModifiedBy>
  <cp:revision>2</cp:revision>
  <dcterms:created xsi:type="dcterms:W3CDTF">2020-12-24T13:03:35Z</dcterms:created>
  <dcterms:modified xsi:type="dcterms:W3CDTF">2020-12-25T09:02:56Z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0x010100F25B467579AE6D44BFB9EF9EED87B19C</vt:lpwstr>
  </property>
</Properties>
</file>