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316" r:id="rId3"/>
    <p:sldId id="315" r:id="rId4"/>
    <p:sldId id="314" r:id="rId5"/>
    <p:sldId id="297" r:id="rId6"/>
    <p:sldId id="312" r:id="rId7"/>
    <p:sldId id="311" r:id="rId8"/>
    <p:sldId id="310" r:id="rId9"/>
    <p:sldId id="309" r:id="rId10"/>
    <p:sldId id="308" r:id="rId11"/>
    <p:sldId id="307" r:id="rId12"/>
    <p:sldId id="306" r:id="rId13"/>
    <p:sldId id="305" r:id="rId14"/>
    <p:sldId id="338" r:id="rId15"/>
    <p:sldId id="304" r:id="rId16"/>
    <p:sldId id="303" r:id="rId17"/>
    <p:sldId id="302" r:id="rId18"/>
    <p:sldId id="301" r:id="rId19"/>
    <p:sldId id="300" r:id="rId20"/>
    <p:sldId id="299" r:id="rId21"/>
    <p:sldId id="33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3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22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111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806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487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996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03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890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12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50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29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93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07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07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0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1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0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26A55A-BE41-4BBC-B7B0-7BFDDDBC5F19}" type="datetimeFigureOut">
              <a:rPr lang="en-US" smtClean="0">
                <a:solidFill>
                  <a:prstClr val="black"/>
                </a:solidFill>
              </a:rPr>
              <a:pPr/>
              <a:t>12/30/2020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7AC13B-8FAD-4E35-B453-DC20F372A65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31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437959"/>
            <a:ext cx="8574622" cy="2616199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programiranje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7965" y="3146521"/>
            <a:ext cx="7245058" cy="1942715"/>
          </a:xfrm>
        </p:spPr>
        <p:txBody>
          <a:bodyPr>
            <a:normAutofit fontScale="77500" lnSpcReduction="20000"/>
          </a:bodyPr>
          <a:lstStyle/>
          <a:p>
            <a:r>
              <a:rPr lang="sr-Latn-RS" sz="5200" dirty="0"/>
              <a:t>ASP.NET Core</a:t>
            </a:r>
          </a:p>
          <a:p>
            <a:endParaRPr lang="sr-Latn-RS" dirty="0"/>
          </a:p>
          <a:p>
            <a:r>
              <a:rPr lang="en-US" dirty="0"/>
              <a:t>Dr Ivan </a:t>
            </a:r>
            <a:r>
              <a:rPr lang="en-US" dirty="0" err="1"/>
              <a:t>Petkovi</a:t>
            </a:r>
            <a:r>
              <a:rPr lang="sr-Latn-RS" dirty="0"/>
              <a:t>ć</a:t>
            </a:r>
            <a:endParaRPr lang="en-US" dirty="0"/>
          </a:p>
          <a:p>
            <a:r>
              <a:rPr lang="sr-Latn-RS" dirty="0"/>
              <a:t>Darko Puflović</a:t>
            </a:r>
          </a:p>
          <a:p>
            <a:r>
              <a:rPr lang="sr-Latn-RS" dirty="0"/>
              <a:t>Marija Veljanovski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37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79479"/>
            <a:ext cx="10018713" cy="3124201"/>
          </a:xfrm>
        </p:spPr>
        <p:txBody>
          <a:bodyPr/>
          <a:lstStyle/>
          <a:p>
            <a:r>
              <a:rPr lang="en-US" dirty="0"/>
              <a:t>Model-View-Controller</a:t>
            </a:r>
            <a:endParaRPr lang="sr-Latn-R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749" y="1988981"/>
            <a:ext cx="4665723" cy="448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2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9720" y="2294137"/>
            <a:ext cx="10018713" cy="3124201"/>
          </a:xfrm>
        </p:spPr>
        <p:txBody>
          <a:bodyPr/>
          <a:lstStyle/>
          <a:p>
            <a:r>
              <a:rPr lang="sr-Latn-RS" dirty="0"/>
              <a:t>Model se koristi za pamćenje stanja aplikacije i biznis logike, kao i operacija koje ona treba da obavi</a:t>
            </a:r>
          </a:p>
          <a:p>
            <a:r>
              <a:rPr lang="sr-Latn-RS" dirty="0"/>
              <a:t>Poželjno je odvojiti ove komponente u model zato što je lakše promeniti logiku u bilo kom trenutnu, kao i enkapsulirati celokupnu logiku u datoteke koje imaju specijalnu namenu za njeno definisanje</a:t>
            </a:r>
          </a:p>
        </p:txBody>
      </p:sp>
    </p:spTree>
    <p:extLst>
      <p:ext uri="{BB962C8B-B14F-4D97-AF65-F5344CB8AC3E}">
        <p14:creationId xmlns:p14="http://schemas.microsoft.com/office/powerpoint/2010/main" val="396406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View je zadužen za prezentaciju sadržaja krajnjem korisniku kroz korisnički interfejs</a:t>
            </a:r>
          </a:p>
          <a:p>
            <a:r>
              <a:rPr lang="sr-Latn-RS" dirty="0"/>
              <a:t>Za to se koristi Razor engine koji vrši objedinjavanje .NET koda i HTML markup-a</a:t>
            </a:r>
          </a:p>
          <a:p>
            <a:r>
              <a:rPr lang="sr-Latn-RS" dirty="0"/>
              <a:t>Granica između Model-a i View-a treba da je jasna (kod logike ne bi trebalo da se nalazi u View delu aplikacije)</a:t>
            </a:r>
          </a:p>
        </p:txBody>
      </p:sp>
    </p:spTree>
    <p:extLst>
      <p:ext uri="{BB962C8B-B14F-4D97-AF65-F5344CB8AC3E}">
        <p14:creationId xmlns:p14="http://schemas.microsoft.com/office/powerpoint/2010/main" val="134816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087" y="2303015"/>
            <a:ext cx="10018713" cy="3124201"/>
          </a:xfrm>
        </p:spPr>
        <p:txBody>
          <a:bodyPr/>
          <a:lstStyle/>
          <a:p>
            <a:r>
              <a:rPr lang="sr-Latn-RS" dirty="0"/>
              <a:t>Controller je zadužen za korisničku interakciju i na taj način omogućava komunikaciju prave View komponente sa pravim Model-om</a:t>
            </a:r>
          </a:p>
          <a:p>
            <a:r>
              <a:rPr lang="sr-Latn-RS" dirty="0"/>
              <a:t>Ispis na ekranu browser-a je zadatak Controller-a, koji je zadužen da logiku odgovarajućeg Model-a poveže sa pravim prikazom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8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FF0D07F-BA83-4DFD-8135-EAD447FF5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447673"/>
            <a:ext cx="6340989" cy="621417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907942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76381"/>
            <a:ext cx="10018713" cy="3124201"/>
          </a:xfrm>
        </p:spPr>
        <p:txBody>
          <a:bodyPr/>
          <a:lstStyle/>
          <a:p>
            <a:r>
              <a:rPr lang="sr-Latn-RS" dirty="0"/>
              <a:t>Neki zadaci MVC-a su:</a:t>
            </a:r>
          </a:p>
          <a:p>
            <a:pPr lvl="1"/>
            <a:r>
              <a:rPr lang="sr-Latn-RS" dirty="0"/>
              <a:t>Rutiranje</a:t>
            </a:r>
          </a:p>
          <a:p>
            <a:pPr lvl="1"/>
            <a:r>
              <a:rPr lang="sr-Latn-RS" dirty="0"/>
              <a:t>Validacija</a:t>
            </a:r>
          </a:p>
          <a:p>
            <a:pPr lvl="1"/>
            <a:r>
              <a:rPr lang="sr-Latn-RS" dirty="0"/>
              <a:t>Filteri</a:t>
            </a:r>
          </a:p>
          <a:p>
            <a:pPr lvl="1"/>
            <a:r>
              <a:rPr lang="sr-Latn-RS" dirty="0"/>
              <a:t>Web API</a:t>
            </a:r>
          </a:p>
          <a:p>
            <a:pPr lvl="1"/>
            <a:r>
              <a:rPr lang="sr-Latn-RS" dirty="0"/>
              <a:t>Razor View engine</a:t>
            </a:r>
          </a:p>
          <a:p>
            <a:pPr lvl="1"/>
            <a:r>
              <a:rPr lang="sr-Latn-RS" dirty="0"/>
              <a:t>View Components....</a:t>
            </a:r>
          </a:p>
        </p:txBody>
      </p:sp>
    </p:spTree>
    <p:extLst>
      <p:ext uri="{BB962C8B-B14F-4D97-AF65-F5344CB8AC3E}">
        <p14:creationId xmlns:p14="http://schemas.microsoft.com/office/powerpoint/2010/main" val="3853261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Rutiranje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Rutiranje je bitno i kod web aplikacija, ali je posebno važno kod Web API aplikacija</a:t>
            </a:r>
          </a:p>
          <a:p>
            <a:r>
              <a:rPr lang="sr-Latn-RS" dirty="0"/>
              <a:t>Ovo su aplikacije koje nemaju interfejs, već im se pristupa kao servisu, zato je rutiranje tako važno</a:t>
            </a:r>
          </a:p>
          <a:p>
            <a:r>
              <a:rPr lang="sr-Latn-RS" dirty="0"/>
              <a:t>Uglavnom se koristi rutiranje preko atributa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85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Rutiranje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0443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[Route("</a:t>
            </a:r>
            <a:r>
              <a:rPr lang="en-US" dirty="0" err="1"/>
              <a:t>api</a:t>
            </a:r>
            <a:r>
              <a:rPr lang="en-US" dirty="0"/>
              <a:t>/[controller]")]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ProductsController</a:t>
            </a:r>
            <a:r>
              <a:rPr lang="en-US" dirty="0"/>
              <a:t> : Controller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[</a:t>
            </a:r>
            <a:r>
              <a:rPr lang="en-US" dirty="0" err="1"/>
              <a:t>HttpGet</a:t>
            </a:r>
            <a:r>
              <a:rPr lang="en-US" dirty="0"/>
              <a:t>("{id}")]</a:t>
            </a:r>
          </a:p>
          <a:p>
            <a:pPr marL="0" indent="0">
              <a:buNone/>
            </a:pPr>
            <a:r>
              <a:rPr lang="en-US" dirty="0"/>
              <a:t>    public </a:t>
            </a:r>
            <a:r>
              <a:rPr lang="en-US" dirty="0" err="1"/>
              <a:t>IActionResult</a:t>
            </a:r>
            <a:r>
              <a:rPr lang="en-US" dirty="0"/>
              <a:t> </a:t>
            </a:r>
            <a:r>
              <a:rPr lang="en-US" dirty="0" err="1"/>
              <a:t>GetProduct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id)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...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6757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Validacija modela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Validacija modela takođe može da se vrši putem atributa:</a:t>
            </a:r>
          </a:p>
          <a:p>
            <a:pPr marL="0" indent="0">
              <a:buNone/>
            </a:pPr>
            <a:r>
              <a:rPr lang="en-US" dirty="0"/>
              <a:t>[Required]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DataType</a:t>
            </a:r>
            <a:r>
              <a:rPr lang="en-US" dirty="0"/>
              <a:t>(</a:t>
            </a:r>
            <a:r>
              <a:rPr lang="en-US" dirty="0" err="1"/>
              <a:t>DataType.Password</a:t>
            </a:r>
            <a:r>
              <a:rPr lang="en-US" dirty="0"/>
              <a:t>)]</a:t>
            </a:r>
          </a:p>
          <a:p>
            <a:pPr marL="0" indent="0">
              <a:buNone/>
            </a:pPr>
            <a:r>
              <a:rPr lang="en-US" dirty="0"/>
              <a:t>public string Password { get; set; }</a:t>
            </a:r>
          </a:p>
        </p:txBody>
      </p:sp>
    </p:spTree>
    <p:extLst>
      <p:ext uri="{BB962C8B-B14F-4D97-AF65-F5344CB8AC3E}">
        <p14:creationId xmlns:p14="http://schemas.microsoft.com/office/powerpoint/2010/main" val="1145845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Validacija modela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Postoji i drugi način, u akciji Controller-a: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ModelState.IsValid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// </a:t>
            </a:r>
            <a:r>
              <a:rPr lang="sr-Latn-RS" dirty="0"/>
              <a:t>Provera validacije se vrši ovde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724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Razor stranice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11892"/>
            <a:ext cx="10018713" cy="3124201"/>
          </a:xfrm>
        </p:spPr>
        <p:txBody>
          <a:bodyPr/>
          <a:lstStyle/>
          <a:p>
            <a:r>
              <a:rPr lang="sr-Latn-RS" dirty="0"/>
              <a:t>Razor stranice su kombinacija markup jezika (koji će zapravo da bude transformisan u HTML) i C# koda</a:t>
            </a:r>
          </a:p>
          <a:p>
            <a:r>
              <a:rPr lang="sr-Latn-RS" dirty="0"/>
              <a:t>Na ovaj način, omogućava se da se HTML stranice kreiraju dinamički u zavisnosti od koda koji je uglavnom povezan sa bazom podataka ili nekim drugim izvorom</a:t>
            </a:r>
          </a:p>
          <a:p>
            <a:r>
              <a:rPr lang="sr-Latn-RS" dirty="0"/>
              <a:t>Na ovaj način, samo podaci i HTML kod koji je neophodan za prikaz na klijentskoj strani će biti i poslat sa servera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73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Filteri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178727"/>
            <a:ext cx="10018713" cy="3124201"/>
          </a:xfrm>
        </p:spPr>
        <p:txBody>
          <a:bodyPr/>
          <a:lstStyle/>
          <a:p>
            <a:r>
              <a:rPr lang="sr-Latn-RS" dirty="0"/>
              <a:t>Filteri su jako korisni, zato što putem atributa mogu da ograniče pristup određenim stranicama, bez dodatnih provera</a:t>
            </a:r>
          </a:p>
          <a:p>
            <a:pPr marL="0" indent="0">
              <a:buNone/>
            </a:pPr>
            <a:r>
              <a:rPr lang="en-US" dirty="0"/>
              <a:t>[Authorize]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AccountController</a:t>
            </a:r>
            <a:r>
              <a:rPr lang="en-US" dirty="0"/>
              <a:t> : Controller</a:t>
            </a:r>
          </a:p>
        </p:txBody>
      </p:sp>
    </p:spTree>
    <p:extLst>
      <p:ext uri="{BB962C8B-B14F-4D97-AF65-F5344CB8AC3E}">
        <p14:creationId xmlns:p14="http://schemas.microsoft.com/office/powerpoint/2010/main" val="1656726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5025FDB1-EC38-44A5-843D-125EF7692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4313" y="1602730"/>
            <a:ext cx="40927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dotnet dev-certs https --trust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F5807AA0-1C03-4B50-B589-BC11136A0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endParaRPr lang="en-US" sz="16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1736858-E554-4101-A168-4CE2E3B46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512" y="685799"/>
            <a:ext cx="5448032" cy="5053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7315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Razor stranice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036684"/>
            <a:ext cx="10018713" cy="3124201"/>
          </a:xfrm>
        </p:spPr>
        <p:txBody>
          <a:bodyPr/>
          <a:lstStyle/>
          <a:p>
            <a:r>
              <a:rPr lang="sr-Latn-RS" dirty="0"/>
              <a:t>Kreiranje:</a:t>
            </a:r>
          </a:p>
          <a:p>
            <a:pPr lvl="1"/>
            <a:r>
              <a:rPr lang="fr-FR" dirty="0" err="1"/>
              <a:t>dotnet</a:t>
            </a:r>
            <a:r>
              <a:rPr lang="fr-FR" dirty="0"/>
              <a:t> new page -o Pages -</a:t>
            </a:r>
            <a:r>
              <a:rPr lang="fr-FR" dirty="0" err="1"/>
              <a:t>np</a:t>
            </a:r>
            <a:r>
              <a:rPr lang="fr-FR" dirty="0"/>
              <a:t> -n Index</a:t>
            </a:r>
            <a:endParaRPr lang="sr-Latn-RS" dirty="0"/>
          </a:p>
          <a:p>
            <a:r>
              <a:rPr lang="sr-Latn-RS" dirty="0"/>
              <a:t>Ova komanda kreira novu stranicu sa:</a:t>
            </a:r>
          </a:p>
          <a:p>
            <a:pPr lvl="1"/>
            <a:r>
              <a:rPr lang="sr-Latn-RS" dirty="0"/>
              <a:t>-o Pages 		- putanja do foldera u kome će se kreirati (ako ne postoji, kreira se)</a:t>
            </a:r>
          </a:p>
          <a:p>
            <a:pPr lvl="1"/>
            <a:r>
              <a:rPr lang="sr-Latn-RS" dirty="0"/>
              <a:t>-np 			- bez modela (ukoliko je model potreban, ne treba staviti ovu direktivu)</a:t>
            </a:r>
          </a:p>
          <a:p>
            <a:pPr lvl="1"/>
            <a:r>
              <a:rPr lang="sr-Latn-RS" dirty="0"/>
              <a:t>-n Index		- stranica će imati ime Index.cshtml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4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Razor stranice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89029"/>
            <a:ext cx="10018713" cy="4191001"/>
          </a:xfrm>
        </p:spPr>
        <p:txBody>
          <a:bodyPr>
            <a:normAutofit/>
          </a:bodyPr>
          <a:lstStyle/>
          <a:p>
            <a:r>
              <a:rPr lang="sr-Latn-RS" dirty="0"/>
              <a:t>Sadržaj tek kreirane stranice je sledeći:</a:t>
            </a:r>
          </a:p>
          <a:p>
            <a:pPr marL="0" indent="0">
              <a:buNone/>
            </a:pPr>
            <a:r>
              <a:rPr lang="en-US" dirty="0"/>
              <a:t>@page</a:t>
            </a:r>
          </a:p>
          <a:p>
            <a:pPr marL="0" indent="0">
              <a:buNone/>
            </a:pPr>
            <a:r>
              <a:rPr lang="en-US" dirty="0"/>
              <a:t>@{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sr-Latn-RS" dirty="0"/>
          </a:p>
          <a:p>
            <a:r>
              <a:rPr lang="sr-Latn-RS" dirty="0"/>
              <a:t>@page direktiva govori da fajl predstavlja razor stranicu</a:t>
            </a:r>
          </a:p>
          <a:p>
            <a:r>
              <a:rPr lang="sr-Latn-RS" dirty="0"/>
              <a:t>@{} deo stranice je rezervisan za C# kod, mada on može biti korišćen i na drugim delovima strnice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1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Razor View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346" y="2066635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/>
              <a:t>Pruža mogućnost izvršavanja .NET koda iz .cshtml stranica (unutar markup-a koji se tu već nalazi)</a:t>
            </a:r>
          </a:p>
          <a:p>
            <a:pPr marL="0" indent="0">
              <a:buNone/>
            </a:pPr>
            <a:r>
              <a:rPr lang="pl-PL" dirty="0"/>
              <a:t>&lt;ul&gt;</a:t>
            </a:r>
          </a:p>
          <a:p>
            <a:pPr marL="0" indent="0">
              <a:buNone/>
            </a:pPr>
            <a:r>
              <a:rPr lang="pl-PL" dirty="0"/>
              <a:t>    @for (int i = 0; i &lt; 5; i++) {</a:t>
            </a:r>
          </a:p>
          <a:p>
            <a:pPr marL="0" indent="0">
              <a:buNone/>
            </a:pPr>
            <a:r>
              <a:rPr lang="pl-PL" dirty="0"/>
              <a:t>        &lt;li&gt;List item @i&lt;/li&gt;</a:t>
            </a:r>
          </a:p>
          <a:p>
            <a:pPr marL="0" indent="0">
              <a:buNone/>
            </a:pPr>
            <a:r>
              <a:rPr lang="pl-PL" dirty="0"/>
              <a:t>    }</a:t>
            </a:r>
          </a:p>
          <a:p>
            <a:pPr marL="0" indent="0">
              <a:buNone/>
            </a:pPr>
            <a:r>
              <a:rPr lang="pl-PL" dirty="0"/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236409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Razor stranice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45562"/>
            <a:ext cx="10018713" cy="3966714"/>
          </a:xfrm>
        </p:spPr>
        <p:txBody>
          <a:bodyPr>
            <a:normAutofit/>
          </a:bodyPr>
          <a:lstStyle/>
          <a:p>
            <a:r>
              <a:rPr lang="sr-Latn-RS" dirty="0"/>
              <a:t>Greške i obaveštenja koja su prikazana prilikom izvršenja aplikacije mogu da se podese (tako da budu obuhvaćena samo ona obaveštenja koja su od koristi)</a:t>
            </a:r>
          </a:p>
          <a:p>
            <a:pPr lvl="1"/>
            <a:r>
              <a:rPr lang="sr-Latn-RS" dirty="0"/>
              <a:t>appSettings.json i appSettings.Development.json sadrže podešavanja koja to rade</a:t>
            </a:r>
          </a:p>
          <a:p>
            <a:pPr lvl="1"/>
            <a:r>
              <a:rPr lang="en-US" dirty="0"/>
              <a:t>Logging</a:t>
            </a:r>
            <a:r>
              <a:rPr lang="sr-Latn-RS" dirty="0"/>
              <a:t> -&gt; LogLevel -&gt; ... mogu da se podese na Information, Debug, Warning, Error</a:t>
            </a:r>
          </a:p>
          <a:p>
            <a:r>
              <a:rPr lang="sr-Latn-RS" dirty="0"/>
              <a:t>Verzija .NET Core framework-a koja se koristi može da se podesi iz [Naziv].csproj fajla</a:t>
            </a:r>
          </a:p>
          <a:p>
            <a:pPr lvl="1"/>
            <a:r>
              <a:rPr lang="sr-Latn-RS" dirty="0"/>
              <a:t>&lt;TargetFramework&gt;netcoreapp3.0&lt;/TargetFramework&gt;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5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Specijalne stranice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76381"/>
            <a:ext cx="10018713" cy="3587152"/>
          </a:xfrm>
        </p:spPr>
        <p:txBody>
          <a:bodyPr>
            <a:normAutofit/>
          </a:bodyPr>
          <a:lstStyle/>
          <a:p>
            <a:r>
              <a:rPr lang="sr-Latn-RS" dirty="0"/>
              <a:t>Moguće je kreirati i nekoliko specijalnih vrsta Razor stranica (najkorisnija _Layout.cshtml, mogu biti i _ViewStart.cshtml, _ViewImports.cshtml...)</a:t>
            </a:r>
          </a:p>
          <a:p>
            <a:r>
              <a:rPr lang="sr-Latn-RS" dirty="0"/>
              <a:t>_Layout stranica treba da sadrži HTML kod koji se prikazuje na svim stranicama, bez delova koji su različiti</a:t>
            </a:r>
          </a:p>
          <a:p>
            <a:r>
              <a:rPr lang="sr-Latn-RS" dirty="0"/>
              <a:t>Za title može da se koristi @ViewData["Title"]</a:t>
            </a:r>
          </a:p>
          <a:p>
            <a:r>
              <a:rPr lang="sr-Latn-RS" dirty="0"/>
              <a:t>Potrebno je koristiti i jednu funkciju koja generiše promenjivi deo HTML-a:</a:t>
            </a:r>
          </a:p>
          <a:p>
            <a:pPr lvl="1"/>
            <a:r>
              <a:rPr lang="sr-Latn-RS" dirty="0"/>
              <a:t>@RenderBody()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2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Specijalne stranice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@RenderBody() služi da prepiše sadržaj stranice koja je trenutno pokrenuta u browser-u umesto dela koda u _Layout.cshtml gde se nalazi poziv ove funkcije</a:t>
            </a:r>
          </a:p>
          <a:p>
            <a:r>
              <a:rPr lang="en-US" dirty="0"/>
              <a:t>@</a:t>
            </a:r>
            <a:r>
              <a:rPr lang="en-US" dirty="0" err="1"/>
              <a:t>RenderSection</a:t>
            </a:r>
            <a:r>
              <a:rPr lang="en-US" dirty="0"/>
              <a:t>("Scripts", required: false)</a:t>
            </a:r>
            <a:endParaRPr lang="sr-Latn-RS" dirty="0"/>
          </a:p>
          <a:p>
            <a:pPr lvl="1"/>
            <a:r>
              <a:rPr lang="sr-Latn-RS" dirty="0"/>
              <a:t>Slično, moguće je ispisati i sekciju, koja može i ne mora da bude obavezna, ukoliko se ona nalazi u [Stranica].cshtml (odvojena je @section Scripts {} blokom u ovom slučaju, kada je naziv sekcije Scripts)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5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Specijalne stranice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49571"/>
            <a:ext cx="10018713" cy="4761780"/>
          </a:xfrm>
        </p:spPr>
        <p:txBody>
          <a:bodyPr>
            <a:normAutofit/>
          </a:bodyPr>
          <a:lstStyle/>
          <a:p>
            <a:r>
              <a:rPr lang="sr-Latn-RS" dirty="0"/>
              <a:t>Korišćenje _Layout.cshtml stranice iz bilo koje druge Razor stranice se vrši na sledeći način:</a:t>
            </a:r>
          </a:p>
          <a:p>
            <a:pPr lvl="1"/>
            <a:r>
              <a:rPr lang="sr-Latn-RS" dirty="0"/>
              <a:t>Unutar kod bloka @{} treba dodati sledeću liniju</a:t>
            </a:r>
          </a:p>
          <a:p>
            <a:pPr lvl="1"/>
            <a:r>
              <a:rPr lang="sr-Latn-RS" dirty="0"/>
              <a:t>Layout = "_Layout";</a:t>
            </a:r>
          </a:p>
          <a:p>
            <a:pPr lvl="1"/>
            <a:endParaRPr lang="sr-Latn-RS" dirty="0"/>
          </a:p>
          <a:p>
            <a:r>
              <a:rPr lang="sr-Latn-RS" dirty="0"/>
              <a:t>Osim ovih stranica mogu se koristiti i sledeće direktive:</a:t>
            </a:r>
          </a:p>
          <a:p>
            <a:pPr lvl="1"/>
            <a:r>
              <a:rPr lang="sr-Latn-RS" dirty="0"/>
              <a:t>@using [namespace] 		- koja uključuje namespace za korišćenje iz Razor stranice</a:t>
            </a:r>
          </a:p>
          <a:p>
            <a:pPr lvl="1"/>
            <a:r>
              <a:rPr lang="sr-Latn-RS" dirty="0"/>
              <a:t>@model [naziv]			- koja uključuje model za trenutnu stranicu</a:t>
            </a:r>
          </a:p>
          <a:p>
            <a:pPr lvl="1"/>
            <a:r>
              <a:rPr lang="sr-Latn-RS" dirty="0"/>
              <a:t>@inject... i druge...</a:t>
            </a:r>
          </a:p>
        </p:txBody>
      </p:sp>
    </p:spTree>
    <p:extLst>
      <p:ext uri="{BB962C8B-B14F-4D97-AF65-F5344CB8AC3E}">
        <p14:creationId xmlns:p14="http://schemas.microsoft.com/office/powerpoint/2010/main" val="329376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DD02BBA166DC45A2E0D6A8CFD4248F" ma:contentTypeVersion="6" ma:contentTypeDescription="Create a new document." ma:contentTypeScope="" ma:versionID="c644db255060a8bbcbf234c5a59b550b">
  <xsd:schema xmlns:xsd="http://www.w3.org/2001/XMLSchema" xmlns:xs="http://www.w3.org/2001/XMLSchema" xmlns:p="http://schemas.microsoft.com/office/2006/metadata/properties" xmlns:ns2="e80b6503-0cbd-4259-b552-87ff7361c910" targetNamespace="http://schemas.microsoft.com/office/2006/metadata/properties" ma:root="true" ma:fieldsID="f7113f5ca06a883ac2e5dcae1605215c" ns2:_="">
    <xsd:import namespace="e80b6503-0cbd-4259-b552-87ff7361c9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b6503-0cbd-4259-b552-87ff7361c9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0B1D58-4B2C-4A8B-B5A8-9D77D477EFE1}"/>
</file>

<file path=customXml/itemProps2.xml><?xml version="1.0" encoding="utf-8"?>
<ds:datastoreItem xmlns:ds="http://schemas.openxmlformats.org/officeDocument/2006/customXml" ds:itemID="{656BFABA-EBA4-469C-AFFC-E2F11E11032E}"/>
</file>

<file path=customXml/itemProps3.xml><?xml version="1.0" encoding="utf-8"?>
<ds:datastoreItem xmlns:ds="http://schemas.openxmlformats.org/officeDocument/2006/customXml" ds:itemID="{03B16C93-BC2B-4B4C-B416-832A3D4352C5}"/>
</file>

<file path=docProps/app.xml><?xml version="1.0" encoding="utf-8"?>
<Properties xmlns="http://schemas.openxmlformats.org/officeDocument/2006/extended-properties" xmlns:vt="http://schemas.openxmlformats.org/officeDocument/2006/docPropsVTypes">
  <TotalTime>2476</TotalTime>
  <Words>800</Words>
  <Application>Microsoft Office PowerPoint</Application>
  <PresentationFormat>Widescreen</PresentationFormat>
  <Paragraphs>106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 Unicode MS</vt:lpstr>
      <vt:lpstr>Arial</vt:lpstr>
      <vt:lpstr>Corbel</vt:lpstr>
      <vt:lpstr>Parallax</vt:lpstr>
      <vt:lpstr>Web programiranje</vt:lpstr>
      <vt:lpstr>Razor stranice</vt:lpstr>
      <vt:lpstr>Razor stranice</vt:lpstr>
      <vt:lpstr>Razor stranice</vt:lpstr>
      <vt:lpstr>Razor View Engine</vt:lpstr>
      <vt:lpstr>Razor stranice</vt:lpstr>
      <vt:lpstr>Specijalne stranice</vt:lpstr>
      <vt:lpstr>Specijalne stranice</vt:lpstr>
      <vt:lpstr>Specijalne stranice</vt:lpstr>
      <vt:lpstr>MVC</vt:lpstr>
      <vt:lpstr>Model</vt:lpstr>
      <vt:lpstr>View</vt:lpstr>
      <vt:lpstr>Controller</vt:lpstr>
      <vt:lpstr>PowerPoint Presentation</vt:lpstr>
      <vt:lpstr>MVC</vt:lpstr>
      <vt:lpstr>Rutiranje MVC</vt:lpstr>
      <vt:lpstr>Rutiranje MVC</vt:lpstr>
      <vt:lpstr>Validacija modela</vt:lpstr>
      <vt:lpstr>Validacija modela</vt:lpstr>
      <vt:lpstr>Filteri</vt:lpstr>
      <vt:lpstr>dotnet dev-certs https --trust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programiranje</dc:title>
  <dc:creator>Aleksandar Veljanovski</dc:creator>
  <cp:lastModifiedBy>Darko Puflovic</cp:lastModifiedBy>
  <cp:revision>4</cp:revision>
  <dcterms:created xsi:type="dcterms:W3CDTF">2019-11-27T21:25:41Z</dcterms:created>
  <dcterms:modified xsi:type="dcterms:W3CDTF">2020-12-30T11:09:37Z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0x010100BEDD02BBA166DC45A2E0D6A8CFD4248F</vt:lpwstr>
  </property>
</Properties>
</file>