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4"/>
  </p:notesMasterIdLst>
  <p:sldIdLst>
    <p:sldId id="256" r:id="rId2"/>
    <p:sldId id="335" r:id="rId3"/>
    <p:sldId id="356" r:id="rId4"/>
    <p:sldId id="357" r:id="rId5"/>
    <p:sldId id="358" r:id="rId6"/>
    <p:sldId id="360" r:id="rId7"/>
    <p:sldId id="361" r:id="rId8"/>
    <p:sldId id="368" r:id="rId9"/>
    <p:sldId id="378" r:id="rId10"/>
    <p:sldId id="370" r:id="rId11"/>
    <p:sldId id="373" r:id="rId12"/>
    <p:sldId id="391" r:id="rId13"/>
    <p:sldId id="396" r:id="rId14"/>
    <p:sldId id="395" r:id="rId15"/>
    <p:sldId id="401" r:id="rId16"/>
    <p:sldId id="414" r:id="rId17"/>
    <p:sldId id="371" r:id="rId18"/>
    <p:sldId id="408" r:id="rId19"/>
    <p:sldId id="411" r:id="rId20"/>
    <p:sldId id="369" r:id="rId21"/>
    <p:sldId id="404" r:id="rId22"/>
    <p:sldId id="405" r:id="rId23"/>
    <p:sldId id="387" r:id="rId24"/>
    <p:sldId id="386" r:id="rId25"/>
    <p:sldId id="388" r:id="rId26"/>
    <p:sldId id="389" r:id="rId27"/>
    <p:sldId id="309" r:id="rId28"/>
    <p:sldId id="406" r:id="rId29"/>
    <p:sldId id="392" r:id="rId30"/>
    <p:sldId id="393" r:id="rId31"/>
    <p:sldId id="394" r:id="rId32"/>
    <p:sldId id="407" r:id="rId33"/>
    <p:sldId id="311" r:id="rId34"/>
    <p:sldId id="397" r:id="rId35"/>
    <p:sldId id="398" r:id="rId36"/>
    <p:sldId id="399" r:id="rId37"/>
    <p:sldId id="412" r:id="rId38"/>
    <p:sldId id="413" r:id="rId39"/>
    <p:sldId id="313" r:id="rId40"/>
    <p:sldId id="314" r:id="rId41"/>
    <p:sldId id="315" r:id="rId42"/>
    <p:sldId id="316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6F8A12E-7813-4C29-8078-9633D5997F9D}">
          <p14:sldIdLst>
            <p14:sldId id="256"/>
            <p14:sldId id="335"/>
            <p14:sldId id="356"/>
            <p14:sldId id="357"/>
            <p14:sldId id="358"/>
            <p14:sldId id="360"/>
            <p14:sldId id="361"/>
            <p14:sldId id="368"/>
            <p14:sldId id="378"/>
            <p14:sldId id="370"/>
            <p14:sldId id="373"/>
            <p14:sldId id="391"/>
            <p14:sldId id="396"/>
            <p14:sldId id="395"/>
            <p14:sldId id="401"/>
            <p14:sldId id="414"/>
            <p14:sldId id="371"/>
            <p14:sldId id="408"/>
            <p14:sldId id="411"/>
            <p14:sldId id="369"/>
            <p14:sldId id="404"/>
            <p14:sldId id="405"/>
            <p14:sldId id="387"/>
            <p14:sldId id="386"/>
            <p14:sldId id="388"/>
            <p14:sldId id="389"/>
            <p14:sldId id="309"/>
            <p14:sldId id="406"/>
            <p14:sldId id="392"/>
            <p14:sldId id="393"/>
            <p14:sldId id="394"/>
            <p14:sldId id="407"/>
            <p14:sldId id="311"/>
            <p14:sldId id="397"/>
            <p14:sldId id="398"/>
            <p14:sldId id="399"/>
            <p14:sldId id="412"/>
            <p14:sldId id="413"/>
            <p14:sldId id="313"/>
            <p14:sldId id="314"/>
            <p14:sldId id="315"/>
            <p14:sldId id="3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customXml" Target="../customXml/item3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C325BD-9549-48DE-B767-673BB332B5E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E78575-E260-44D4-BB75-A6E766AEBCD1}">
      <dgm:prSet phldrT="[Text]"/>
      <dgm:spPr/>
      <dgm:t>
        <a:bodyPr/>
        <a:lstStyle/>
        <a:p>
          <a:r>
            <a:rPr lang="sr-Latn-CS" dirty="0"/>
            <a:t>body</a:t>
          </a:r>
          <a:endParaRPr lang="en-US" dirty="0"/>
        </a:p>
      </dgm:t>
    </dgm:pt>
    <dgm:pt modelId="{3B822996-21E6-410B-8954-2B1069D7B6FB}" type="parTrans" cxnId="{600DCDBE-DDEB-40EB-9231-E4BCE973F38D}">
      <dgm:prSet/>
      <dgm:spPr/>
      <dgm:t>
        <a:bodyPr/>
        <a:lstStyle/>
        <a:p>
          <a:endParaRPr lang="en-US"/>
        </a:p>
      </dgm:t>
    </dgm:pt>
    <dgm:pt modelId="{C7C13779-0EAF-4162-BBD9-14C4E6989FE3}" type="sibTrans" cxnId="{600DCDBE-DDEB-40EB-9231-E4BCE973F38D}">
      <dgm:prSet/>
      <dgm:spPr/>
      <dgm:t>
        <a:bodyPr/>
        <a:lstStyle/>
        <a:p>
          <a:endParaRPr lang="en-US"/>
        </a:p>
      </dgm:t>
    </dgm:pt>
    <dgm:pt modelId="{30D0069E-902A-457B-B0EE-4E258398C201}">
      <dgm:prSet phldrT="[Text]"/>
      <dgm:spPr>
        <a:solidFill>
          <a:srgbClr val="9ECB33"/>
        </a:solidFill>
      </dgm:spPr>
      <dgm:t>
        <a:bodyPr/>
        <a:lstStyle/>
        <a:p>
          <a:r>
            <a:rPr lang="sr-Latn-CS" dirty="0"/>
            <a:t>div</a:t>
          </a:r>
          <a:endParaRPr lang="en-US" dirty="0"/>
        </a:p>
      </dgm:t>
    </dgm:pt>
    <dgm:pt modelId="{CDB055FD-518D-4B41-88E9-E9027CB29279}" type="parTrans" cxnId="{AB3FA7BB-0618-41F2-B995-EBEAF7B89524}">
      <dgm:prSet/>
      <dgm:spPr/>
      <dgm:t>
        <a:bodyPr/>
        <a:lstStyle/>
        <a:p>
          <a:endParaRPr lang="en-US"/>
        </a:p>
      </dgm:t>
    </dgm:pt>
    <dgm:pt modelId="{59974760-3314-492B-8D0F-8D5892CEAC06}" type="sibTrans" cxnId="{AB3FA7BB-0618-41F2-B995-EBEAF7B89524}">
      <dgm:prSet/>
      <dgm:spPr/>
      <dgm:t>
        <a:bodyPr/>
        <a:lstStyle/>
        <a:p>
          <a:endParaRPr lang="en-US"/>
        </a:p>
      </dgm:t>
    </dgm:pt>
    <dgm:pt modelId="{5F2A8CFD-F350-4ACA-9358-E6FE7BC639B5}">
      <dgm:prSet phldrT="[Text]"/>
      <dgm:spPr>
        <a:solidFill>
          <a:srgbClr val="FF6600"/>
        </a:solidFill>
      </dgm:spPr>
      <dgm:t>
        <a:bodyPr/>
        <a:lstStyle/>
        <a:p>
          <a:r>
            <a:rPr lang="sr-Latn-CS" dirty="0"/>
            <a:t>div</a:t>
          </a:r>
          <a:endParaRPr lang="en-US" dirty="0"/>
        </a:p>
      </dgm:t>
    </dgm:pt>
    <dgm:pt modelId="{2B025BF8-27AC-4E10-8C3C-C957C74D29D2}" type="parTrans" cxnId="{0AE628A3-4B78-4E58-864E-F430BA43FB5F}">
      <dgm:prSet/>
      <dgm:spPr/>
      <dgm:t>
        <a:bodyPr/>
        <a:lstStyle/>
        <a:p>
          <a:endParaRPr lang="en-US"/>
        </a:p>
      </dgm:t>
    </dgm:pt>
    <dgm:pt modelId="{84AF98F4-CC76-459D-A56C-E7488B3D4F3F}" type="sibTrans" cxnId="{0AE628A3-4B78-4E58-864E-F430BA43FB5F}">
      <dgm:prSet/>
      <dgm:spPr/>
      <dgm:t>
        <a:bodyPr/>
        <a:lstStyle/>
        <a:p>
          <a:endParaRPr lang="en-US"/>
        </a:p>
      </dgm:t>
    </dgm:pt>
    <dgm:pt modelId="{C779745B-995B-4C44-A390-41215E101C2F}">
      <dgm:prSet phldrT="[Text]"/>
      <dgm:spPr>
        <a:solidFill>
          <a:srgbClr val="FF6600"/>
        </a:solidFill>
      </dgm:spPr>
      <dgm:t>
        <a:bodyPr/>
        <a:lstStyle/>
        <a:p>
          <a:r>
            <a:rPr lang="sr-Latn-CS" dirty="0"/>
            <a:t>div</a:t>
          </a:r>
          <a:endParaRPr lang="en-US" dirty="0"/>
        </a:p>
      </dgm:t>
    </dgm:pt>
    <dgm:pt modelId="{234B2FE2-D321-49F6-97F6-702A6B0FDB8B}" type="parTrans" cxnId="{D13495F4-F095-4004-B820-2C5207140F74}">
      <dgm:prSet/>
      <dgm:spPr/>
      <dgm:t>
        <a:bodyPr/>
        <a:lstStyle/>
        <a:p>
          <a:endParaRPr lang="en-US"/>
        </a:p>
      </dgm:t>
    </dgm:pt>
    <dgm:pt modelId="{E5AFC41D-5D4E-41FA-9432-ED762C9B75C2}" type="sibTrans" cxnId="{D13495F4-F095-4004-B820-2C5207140F74}">
      <dgm:prSet/>
      <dgm:spPr/>
      <dgm:t>
        <a:bodyPr/>
        <a:lstStyle/>
        <a:p>
          <a:endParaRPr lang="en-US"/>
        </a:p>
      </dgm:t>
    </dgm:pt>
    <dgm:pt modelId="{3383DB9A-515A-480F-9056-604875737F8F}">
      <dgm:prSet phldrT="[Text]"/>
      <dgm:spPr>
        <a:solidFill>
          <a:srgbClr val="9ECB33"/>
        </a:solidFill>
      </dgm:spPr>
      <dgm:t>
        <a:bodyPr/>
        <a:lstStyle/>
        <a:p>
          <a:r>
            <a:rPr lang="sr-Latn-CS" dirty="0"/>
            <a:t>div</a:t>
          </a:r>
          <a:endParaRPr lang="en-US" dirty="0"/>
        </a:p>
      </dgm:t>
    </dgm:pt>
    <dgm:pt modelId="{38DC52BC-3495-4654-A05D-0E4369D8632F}" type="parTrans" cxnId="{2A31B40A-B483-416F-A40D-AE1D430E11D8}">
      <dgm:prSet/>
      <dgm:spPr/>
      <dgm:t>
        <a:bodyPr/>
        <a:lstStyle/>
        <a:p>
          <a:endParaRPr lang="en-US"/>
        </a:p>
      </dgm:t>
    </dgm:pt>
    <dgm:pt modelId="{3F6CF376-79C2-4F5E-8DEF-7857222483E4}" type="sibTrans" cxnId="{2A31B40A-B483-416F-A40D-AE1D430E11D8}">
      <dgm:prSet/>
      <dgm:spPr/>
      <dgm:t>
        <a:bodyPr/>
        <a:lstStyle/>
        <a:p>
          <a:endParaRPr lang="en-US"/>
        </a:p>
      </dgm:t>
    </dgm:pt>
    <dgm:pt modelId="{41644B56-068B-4017-8E53-8FEFD601EB2E}" type="pres">
      <dgm:prSet presAssocID="{D4C325BD-9549-48DE-B767-673BB332B5E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A9D75D5-7724-4FE1-B389-87888982DF3A}" type="pres">
      <dgm:prSet presAssocID="{62E78575-E260-44D4-BB75-A6E766AEBCD1}" presName="hierRoot1" presStyleCnt="0"/>
      <dgm:spPr/>
    </dgm:pt>
    <dgm:pt modelId="{028171FE-DE20-4966-B391-145202022BE6}" type="pres">
      <dgm:prSet presAssocID="{62E78575-E260-44D4-BB75-A6E766AEBCD1}" presName="composite" presStyleCnt="0"/>
      <dgm:spPr/>
    </dgm:pt>
    <dgm:pt modelId="{5609EAF5-24F6-4F2A-B601-1396249C4CEE}" type="pres">
      <dgm:prSet presAssocID="{62E78575-E260-44D4-BB75-A6E766AEBCD1}" presName="background" presStyleLbl="node0" presStyleIdx="0" presStyleCnt="1"/>
      <dgm:spPr/>
    </dgm:pt>
    <dgm:pt modelId="{33EB6107-80FC-4172-B0B9-7ADFF2D5647D}" type="pres">
      <dgm:prSet presAssocID="{62E78575-E260-44D4-BB75-A6E766AEBCD1}" presName="text" presStyleLbl="fgAcc0" presStyleIdx="0" presStyleCnt="1">
        <dgm:presLayoutVars>
          <dgm:chPref val="3"/>
        </dgm:presLayoutVars>
      </dgm:prSet>
      <dgm:spPr/>
    </dgm:pt>
    <dgm:pt modelId="{F0C35A5F-906A-4422-A8B1-D0F51407F99C}" type="pres">
      <dgm:prSet presAssocID="{62E78575-E260-44D4-BB75-A6E766AEBCD1}" presName="hierChild2" presStyleCnt="0"/>
      <dgm:spPr/>
    </dgm:pt>
    <dgm:pt modelId="{DE9B7EA6-6626-4A13-9A11-BA7130B3EBAE}" type="pres">
      <dgm:prSet presAssocID="{CDB055FD-518D-4B41-88E9-E9027CB29279}" presName="Name10" presStyleLbl="parChTrans1D2" presStyleIdx="0" presStyleCnt="2"/>
      <dgm:spPr/>
    </dgm:pt>
    <dgm:pt modelId="{C7291406-4FAE-438D-A474-0D0D9A401184}" type="pres">
      <dgm:prSet presAssocID="{30D0069E-902A-457B-B0EE-4E258398C201}" presName="hierRoot2" presStyleCnt="0"/>
      <dgm:spPr/>
    </dgm:pt>
    <dgm:pt modelId="{656BDFC0-CBE5-46FA-BCCF-DF6523D057EB}" type="pres">
      <dgm:prSet presAssocID="{30D0069E-902A-457B-B0EE-4E258398C201}" presName="composite2" presStyleCnt="0"/>
      <dgm:spPr/>
    </dgm:pt>
    <dgm:pt modelId="{05C2B1E4-7866-4725-9110-14A2408F1105}" type="pres">
      <dgm:prSet presAssocID="{30D0069E-902A-457B-B0EE-4E258398C201}" presName="background2" presStyleLbl="node2" presStyleIdx="0" presStyleCnt="2"/>
      <dgm:spPr/>
    </dgm:pt>
    <dgm:pt modelId="{04F09524-38C7-4924-A2F5-501B2F746A80}" type="pres">
      <dgm:prSet presAssocID="{30D0069E-902A-457B-B0EE-4E258398C201}" presName="text2" presStyleLbl="fgAcc2" presStyleIdx="0" presStyleCnt="2">
        <dgm:presLayoutVars>
          <dgm:chPref val="3"/>
        </dgm:presLayoutVars>
      </dgm:prSet>
      <dgm:spPr/>
    </dgm:pt>
    <dgm:pt modelId="{057EC2BC-F340-4841-BBE6-D7AE95F7F513}" type="pres">
      <dgm:prSet presAssocID="{30D0069E-902A-457B-B0EE-4E258398C201}" presName="hierChild3" presStyleCnt="0"/>
      <dgm:spPr/>
    </dgm:pt>
    <dgm:pt modelId="{79EDF774-CE18-486E-801A-C642CEB63A53}" type="pres">
      <dgm:prSet presAssocID="{2B025BF8-27AC-4E10-8C3C-C957C74D29D2}" presName="Name17" presStyleLbl="parChTrans1D3" presStyleIdx="0" presStyleCnt="2"/>
      <dgm:spPr/>
    </dgm:pt>
    <dgm:pt modelId="{E0B4444B-FBC2-49DC-8A8E-4613D1D28471}" type="pres">
      <dgm:prSet presAssocID="{5F2A8CFD-F350-4ACA-9358-E6FE7BC639B5}" presName="hierRoot3" presStyleCnt="0"/>
      <dgm:spPr/>
    </dgm:pt>
    <dgm:pt modelId="{8877CAB3-0AA5-483B-ACCA-6D6E2D49E134}" type="pres">
      <dgm:prSet presAssocID="{5F2A8CFD-F350-4ACA-9358-E6FE7BC639B5}" presName="composite3" presStyleCnt="0"/>
      <dgm:spPr/>
    </dgm:pt>
    <dgm:pt modelId="{626BF072-B435-444E-B1FA-C2EEE9F4ABF4}" type="pres">
      <dgm:prSet presAssocID="{5F2A8CFD-F350-4ACA-9358-E6FE7BC639B5}" presName="background3" presStyleLbl="node3" presStyleIdx="0" presStyleCnt="2"/>
      <dgm:spPr/>
    </dgm:pt>
    <dgm:pt modelId="{19DA2D27-F105-41BF-B787-606A1ED90E7C}" type="pres">
      <dgm:prSet presAssocID="{5F2A8CFD-F350-4ACA-9358-E6FE7BC639B5}" presName="text3" presStyleLbl="fgAcc3" presStyleIdx="0" presStyleCnt="2">
        <dgm:presLayoutVars>
          <dgm:chPref val="3"/>
        </dgm:presLayoutVars>
      </dgm:prSet>
      <dgm:spPr/>
    </dgm:pt>
    <dgm:pt modelId="{F53B95FC-BDC0-407E-A86C-91B69427766E}" type="pres">
      <dgm:prSet presAssocID="{5F2A8CFD-F350-4ACA-9358-E6FE7BC639B5}" presName="hierChild4" presStyleCnt="0"/>
      <dgm:spPr/>
    </dgm:pt>
    <dgm:pt modelId="{84B1CB50-CA87-47D7-A10D-A40A3DBAE8EE}" type="pres">
      <dgm:prSet presAssocID="{234B2FE2-D321-49F6-97F6-702A6B0FDB8B}" presName="Name17" presStyleLbl="parChTrans1D3" presStyleIdx="1" presStyleCnt="2"/>
      <dgm:spPr/>
    </dgm:pt>
    <dgm:pt modelId="{99D6A843-F8C9-4BA2-B4EF-78D49555119E}" type="pres">
      <dgm:prSet presAssocID="{C779745B-995B-4C44-A390-41215E101C2F}" presName="hierRoot3" presStyleCnt="0"/>
      <dgm:spPr/>
    </dgm:pt>
    <dgm:pt modelId="{988DCFBA-F44A-4BF3-BAE0-6A74C87EDB39}" type="pres">
      <dgm:prSet presAssocID="{C779745B-995B-4C44-A390-41215E101C2F}" presName="composite3" presStyleCnt="0"/>
      <dgm:spPr/>
    </dgm:pt>
    <dgm:pt modelId="{8A30119B-1D99-4557-B343-A0D536C1264F}" type="pres">
      <dgm:prSet presAssocID="{C779745B-995B-4C44-A390-41215E101C2F}" presName="background3" presStyleLbl="node3" presStyleIdx="1" presStyleCnt="2"/>
      <dgm:spPr/>
    </dgm:pt>
    <dgm:pt modelId="{3C421E40-03AB-4773-B8D7-529513B67F34}" type="pres">
      <dgm:prSet presAssocID="{C779745B-995B-4C44-A390-41215E101C2F}" presName="text3" presStyleLbl="fgAcc3" presStyleIdx="1" presStyleCnt="2">
        <dgm:presLayoutVars>
          <dgm:chPref val="3"/>
        </dgm:presLayoutVars>
      </dgm:prSet>
      <dgm:spPr/>
    </dgm:pt>
    <dgm:pt modelId="{807D38D8-48A7-4D15-9A3C-0B99639EA2C8}" type="pres">
      <dgm:prSet presAssocID="{C779745B-995B-4C44-A390-41215E101C2F}" presName="hierChild4" presStyleCnt="0"/>
      <dgm:spPr/>
    </dgm:pt>
    <dgm:pt modelId="{420DDFBC-2EBB-4516-9619-2F771726C3C7}" type="pres">
      <dgm:prSet presAssocID="{38DC52BC-3495-4654-A05D-0E4369D8632F}" presName="Name10" presStyleLbl="parChTrans1D2" presStyleIdx="1" presStyleCnt="2"/>
      <dgm:spPr/>
    </dgm:pt>
    <dgm:pt modelId="{0C006905-5BE2-4E6C-A6C8-EA1F8D678786}" type="pres">
      <dgm:prSet presAssocID="{3383DB9A-515A-480F-9056-604875737F8F}" presName="hierRoot2" presStyleCnt="0"/>
      <dgm:spPr/>
    </dgm:pt>
    <dgm:pt modelId="{9AEC6B05-006F-4D2D-9EFE-7C9DFCD8B3DF}" type="pres">
      <dgm:prSet presAssocID="{3383DB9A-515A-480F-9056-604875737F8F}" presName="composite2" presStyleCnt="0"/>
      <dgm:spPr/>
    </dgm:pt>
    <dgm:pt modelId="{7CD27C79-20F9-4294-8B6D-CD653BBCFD8C}" type="pres">
      <dgm:prSet presAssocID="{3383DB9A-515A-480F-9056-604875737F8F}" presName="background2" presStyleLbl="node2" presStyleIdx="1" presStyleCnt="2"/>
      <dgm:spPr/>
    </dgm:pt>
    <dgm:pt modelId="{7B84641D-8D5D-42A6-8D42-642120613A63}" type="pres">
      <dgm:prSet presAssocID="{3383DB9A-515A-480F-9056-604875737F8F}" presName="text2" presStyleLbl="fgAcc2" presStyleIdx="1" presStyleCnt="2">
        <dgm:presLayoutVars>
          <dgm:chPref val="3"/>
        </dgm:presLayoutVars>
      </dgm:prSet>
      <dgm:spPr/>
    </dgm:pt>
    <dgm:pt modelId="{C3624AD1-5711-4AA5-ACEE-9BBEC2CFA2AA}" type="pres">
      <dgm:prSet presAssocID="{3383DB9A-515A-480F-9056-604875737F8F}" presName="hierChild3" presStyleCnt="0"/>
      <dgm:spPr/>
    </dgm:pt>
  </dgm:ptLst>
  <dgm:cxnLst>
    <dgm:cxn modelId="{4D2E7603-59A4-4866-A106-B5F766692D03}" type="presOf" srcId="{CDB055FD-518D-4B41-88E9-E9027CB29279}" destId="{DE9B7EA6-6626-4A13-9A11-BA7130B3EBAE}" srcOrd="0" destOrd="0" presId="urn:microsoft.com/office/officeart/2005/8/layout/hierarchy1"/>
    <dgm:cxn modelId="{5A788205-696A-40CD-85D0-ED838A1168AD}" type="presOf" srcId="{38DC52BC-3495-4654-A05D-0E4369D8632F}" destId="{420DDFBC-2EBB-4516-9619-2F771726C3C7}" srcOrd="0" destOrd="0" presId="urn:microsoft.com/office/officeart/2005/8/layout/hierarchy1"/>
    <dgm:cxn modelId="{2A31B40A-B483-416F-A40D-AE1D430E11D8}" srcId="{62E78575-E260-44D4-BB75-A6E766AEBCD1}" destId="{3383DB9A-515A-480F-9056-604875737F8F}" srcOrd="1" destOrd="0" parTransId="{38DC52BC-3495-4654-A05D-0E4369D8632F}" sibTransId="{3F6CF376-79C2-4F5E-8DEF-7857222483E4}"/>
    <dgm:cxn modelId="{EE7FFD1D-2189-48BD-89EE-1C4C642348D8}" type="presOf" srcId="{2B025BF8-27AC-4E10-8C3C-C957C74D29D2}" destId="{79EDF774-CE18-486E-801A-C642CEB63A53}" srcOrd="0" destOrd="0" presId="urn:microsoft.com/office/officeart/2005/8/layout/hierarchy1"/>
    <dgm:cxn modelId="{7F8DA12D-37C6-4CC1-A040-CE67D775B019}" type="presOf" srcId="{3383DB9A-515A-480F-9056-604875737F8F}" destId="{7B84641D-8D5D-42A6-8D42-642120613A63}" srcOrd="0" destOrd="0" presId="urn:microsoft.com/office/officeart/2005/8/layout/hierarchy1"/>
    <dgm:cxn modelId="{5A51787D-6F66-499D-BE2E-24F2B973AEF2}" type="presOf" srcId="{5F2A8CFD-F350-4ACA-9358-E6FE7BC639B5}" destId="{19DA2D27-F105-41BF-B787-606A1ED90E7C}" srcOrd="0" destOrd="0" presId="urn:microsoft.com/office/officeart/2005/8/layout/hierarchy1"/>
    <dgm:cxn modelId="{DF354F88-6C94-4DB7-B3FF-EBFD921E9D2B}" type="presOf" srcId="{C779745B-995B-4C44-A390-41215E101C2F}" destId="{3C421E40-03AB-4773-B8D7-529513B67F34}" srcOrd="0" destOrd="0" presId="urn:microsoft.com/office/officeart/2005/8/layout/hierarchy1"/>
    <dgm:cxn modelId="{5888D48E-F913-4190-852E-752CE16DBA4D}" type="presOf" srcId="{D4C325BD-9549-48DE-B767-673BB332B5EA}" destId="{41644B56-068B-4017-8E53-8FEFD601EB2E}" srcOrd="0" destOrd="0" presId="urn:microsoft.com/office/officeart/2005/8/layout/hierarchy1"/>
    <dgm:cxn modelId="{0AE628A3-4B78-4E58-864E-F430BA43FB5F}" srcId="{30D0069E-902A-457B-B0EE-4E258398C201}" destId="{5F2A8CFD-F350-4ACA-9358-E6FE7BC639B5}" srcOrd="0" destOrd="0" parTransId="{2B025BF8-27AC-4E10-8C3C-C957C74D29D2}" sibTransId="{84AF98F4-CC76-459D-A56C-E7488B3D4F3F}"/>
    <dgm:cxn modelId="{A23BDEAD-ACE7-417D-A6EB-CE0D03B79AE8}" type="presOf" srcId="{30D0069E-902A-457B-B0EE-4E258398C201}" destId="{04F09524-38C7-4924-A2F5-501B2F746A80}" srcOrd="0" destOrd="0" presId="urn:microsoft.com/office/officeart/2005/8/layout/hierarchy1"/>
    <dgm:cxn modelId="{AB3FA7BB-0618-41F2-B995-EBEAF7B89524}" srcId="{62E78575-E260-44D4-BB75-A6E766AEBCD1}" destId="{30D0069E-902A-457B-B0EE-4E258398C201}" srcOrd="0" destOrd="0" parTransId="{CDB055FD-518D-4B41-88E9-E9027CB29279}" sibTransId="{59974760-3314-492B-8D0F-8D5892CEAC06}"/>
    <dgm:cxn modelId="{600DCDBE-DDEB-40EB-9231-E4BCE973F38D}" srcId="{D4C325BD-9549-48DE-B767-673BB332B5EA}" destId="{62E78575-E260-44D4-BB75-A6E766AEBCD1}" srcOrd="0" destOrd="0" parTransId="{3B822996-21E6-410B-8954-2B1069D7B6FB}" sibTransId="{C7C13779-0EAF-4162-BBD9-14C4E6989FE3}"/>
    <dgm:cxn modelId="{E3F4C4ED-2423-45AC-AD06-17006DB41735}" type="presOf" srcId="{62E78575-E260-44D4-BB75-A6E766AEBCD1}" destId="{33EB6107-80FC-4172-B0B9-7ADFF2D5647D}" srcOrd="0" destOrd="0" presId="urn:microsoft.com/office/officeart/2005/8/layout/hierarchy1"/>
    <dgm:cxn modelId="{28F650F1-AF2E-4F19-8FD9-A739DF85A197}" type="presOf" srcId="{234B2FE2-D321-49F6-97F6-702A6B0FDB8B}" destId="{84B1CB50-CA87-47D7-A10D-A40A3DBAE8EE}" srcOrd="0" destOrd="0" presId="urn:microsoft.com/office/officeart/2005/8/layout/hierarchy1"/>
    <dgm:cxn modelId="{D13495F4-F095-4004-B820-2C5207140F74}" srcId="{30D0069E-902A-457B-B0EE-4E258398C201}" destId="{C779745B-995B-4C44-A390-41215E101C2F}" srcOrd="1" destOrd="0" parTransId="{234B2FE2-D321-49F6-97F6-702A6B0FDB8B}" sibTransId="{E5AFC41D-5D4E-41FA-9432-ED762C9B75C2}"/>
    <dgm:cxn modelId="{2A5FD52D-D3BE-4E39-A183-C0B00B54B3AF}" type="presParOf" srcId="{41644B56-068B-4017-8E53-8FEFD601EB2E}" destId="{7A9D75D5-7724-4FE1-B389-87888982DF3A}" srcOrd="0" destOrd="0" presId="urn:microsoft.com/office/officeart/2005/8/layout/hierarchy1"/>
    <dgm:cxn modelId="{8045A073-3BDA-45FD-AB21-0DE3891F5EF1}" type="presParOf" srcId="{7A9D75D5-7724-4FE1-B389-87888982DF3A}" destId="{028171FE-DE20-4966-B391-145202022BE6}" srcOrd="0" destOrd="0" presId="urn:microsoft.com/office/officeart/2005/8/layout/hierarchy1"/>
    <dgm:cxn modelId="{1A01E40C-6749-4E52-948C-7B7CEF883A87}" type="presParOf" srcId="{028171FE-DE20-4966-B391-145202022BE6}" destId="{5609EAF5-24F6-4F2A-B601-1396249C4CEE}" srcOrd="0" destOrd="0" presId="urn:microsoft.com/office/officeart/2005/8/layout/hierarchy1"/>
    <dgm:cxn modelId="{AD9B8197-51FC-490B-A565-B544BCAAFD47}" type="presParOf" srcId="{028171FE-DE20-4966-B391-145202022BE6}" destId="{33EB6107-80FC-4172-B0B9-7ADFF2D5647D}" srcOrd="1" destOrd="0" presId="urn:microsoft.com/office/officeart/2005/8/layout/hierarchy1"/>
    <dgm:cxn modelId="{F34E6C4C-CA27-4F0A-9197-BB503CEEDF6A}" type="presParOf" srcId="{7A9D75D5-7724-4FE1-B389-87888982DF3A}" destId="{F0C35A5F-906A-4422-A8B1-D0F51407F99C}" srcOrd="1" destOrd="0" presId="urn:microsoft.com/office/officeart/2005/8/layout/hierarchy1"/>
    <dgm:cxn modelId="{9D422DCD-967C-4A3D-B8EE-FF955D428032}" type="presParOf" srcId="{F0C35A5F-906A-4422-A8B1-D0F51407F99C}" destId="{DE9B7EA6-6626-4A13-9A11-BA7130B3EBAE}" srcOrd="0" destOrd="0" presId="urn:microsoft.com/office/officeart/2005/8/layout/hierarchy1"/>
    <dgm:cxn modelId="{C0E4F12B-9666-4C05-A456-0F8FA685FF7D}" type="presParOf" srcId="{F0C35A5F-906A-4422-A8B1-D0F51407F99C}" destId="{C7291406-4FAE-438D-A474-0D0D9A401184}" srcOrd="1" destOrd="0" presId="urn:microsoft.com/office/officeart/2005/8/layout/hierarchy1"/>
    <dgm:cxn modelId="{39CEFF5B-44B1-4BB3-B15F-3E96BED443CD}" type="presParOf" srcId="{C7291406-4FAE-438D-A474-0D0D9A401184}" destId="{656BDFC0-CBE5-46FA-BCCF-DF6523D057EB}" srcOrd="0" destOrd="0" presId="urn:microsoft.com/office/officeart/2005/8/layout/hierarchy1"/>
    <dgm:cxn modelId="{142292CF-F937-441D-ACD6-D2CD507822CA}" type="presParOf" srcId="{656BDFC0-CBE5-46FA-BCCF-DF6523D057EB}" destId="{05C2B1E4-7866-4725-9110-14A2408F1105}" srcOrd="0" destOrd="0" presId="urn:microsoft.com/office/officeart/2005/8/layout/hierarchy1"/>
    <dgm:cxn modelId="{E967EE81-8B36-442E-971B-B9055F99325F}" type="presParOf" srcId="{656BDFC0-CBE5-46FA-BCCF-DF6523D057EB}" destId="{04F09524-38C7-4924-A2F5-501B2F746A80}" srcOrd="1" destOrd="0" presId="urn:microsoft.com/office/officeart/2005/8/layout/hierarchy1"/>
    <dgm:cxn modelId="{A586A5CC-417F-4BEE-848D-36F736136FFB}" type="presParOf" srcId="{C7291406-4FAE-438D-A474-0D0D9A401184}" destId="{057EC2BC-F340-4841-BBE6-D7AE95F7F513}" srcOrd="1" destOrd="0" presId="urn:microsoft.com/office/officeart/2005/8/layout/hierarchy1"/>
    <dgm:cxn modelId="{4D9AD6A0-AD25-4D24-A228-1FC30FC913A7}" type="presParOf" srcId="{057EC2BC-F340-4841-BBE6-D7AE95F7F513}" destId="{79EDF774-CE18-486E-801A-C642CEB63A53}" srcOrd="0" destOrd="0" presId="urn:microsoft.com/office/officeart/2005/8/layout/hierarchy1"/>
    <dgm:cxn modelId="{A96415E3-E30A-49ED-8C16-8F771DBD18F8}" type="presParOf" srcId="{057EC2BC-F340-4841-BBE6-D7AE95F7F513}" destId="{E0B4444B-FBC2-49DC-8A8E-4613D1D28471}" srcOrd="1" destOrd="0" presId="urn:microsoft.com/office/officeart/2005/8/layout/hierarchy1"/>
    <dgm:cxn modelId="{0756BE3D-884B-4EDC-9911-037BDFEC0355}" type="presParOf" srcId="{E0B4444B-FBC2-49DC-8A8E-4613D1D28471}" destId="{8877CAB3-0AA5-483B-ACCA-6D6E2D49E134}" srcOrd="0" destOrd="0" presId="urn:microsoft.com/office/officeart/2005/8/layout/hierarchy1"/>
    <dgm:cxn modelId="{A59D561D-A2CD-4523-B078-D885AF86780C}" type="presParOf" srcId="{8877CAB3-0AA5-483B-ACCA-6D6E2D49E134}" destId="{626BF072-B435-444E-B1FA-C2EEE9F4ABF4}" srcOrd="0" destOrd="0" presId="urn:microsoft.com/office/officeart/2005/8/layout/hierarchy1"/>
    <dgm:cxn modelId="{EF68DD9E-5D80-410C-8BAF-4178DFCC4F8E}" type="presParOf" srcId="{8877CAB3-0AA5-483B-ACCA-6D6E2D49E134}" destId="{19DA2D27-F105-41BF-B787-606A1ED90E7C}" srcOrd="1" destOrd="0" presId="urn:microsoft.com/office/officeart/2005/8/layout/hierarchy1"/>
    <dgm:cxn modelId="{4589CA25-9F33-49FE-8E2E-12F494C937A3}" type="presParOf" srcId="{E0B4444B-FBC2-49DC-8A8E-4613D1D28471}" destId="{F53B95FC-BDC0-407E-A86C-91B69427766E}" srcOrd="1" destOrd="0" presId="urn:microsoft.com/office/officeart/2005/8/layout/hierarchy1"/>
    <dgm:cxn modelId="{C82B41CD-AA18-4041-BE44-EDBFD9B81892}" type="presParOf" srcId="{057EC2BC-F340-4841-BBE6-D7AE95F7F513}" destId="{84B1CB50-CA87-47D7-A10D-A40A3DBAE8EE}" srcOrd="2" destOrd="0" presId="urn:microsoft.com/office/officeart/2005/8/layout/hierarchy1"/>
    <dgm:cxn modelId="{688DB3B8-0003-4CAC-BBBB-EA0B5FADA2E6}" type="presParOf" srcId="{057EC2BC-F340-4841-BBE6-D7AE95F7F513}" destId="{99D6A843-F8C9-4BA2-B4EF-78D49555119E}" srcOrd="3" destOrd="0" presId="urn:microsoft.com/office/officeart/2005/8/layout/hierarchy1"/>
    <dgm:cxn modelId="{884EBAAF-EB4A-4AAB-A94D-7DFA15BE2A92}" type="presParOf" srcId="{99D6A843-F8C9-4BA2-B4EF-78D49555119E}" destId="{988DCFBA-F44A-4BF3-BAE0-6A74C87EDB39}" srcOrd="0" destOrd="0" presId="urn:microsoft.com/office/officeart/2005/8/layout/hierarchy1"/>
    <dgm:cxn modelId="{CB9719CB-25EE-4FA8-9E9A-A23C87B985A0}" type="presParOf" srcId="{988DCFBA-F44A-4BF3-BAE0-6A74C87EDB39}" destId="{8A30119B-1D99-4557-B343-A0D536C1264F}" srcOrd="0" destOrd="0" presId="urn:microsoft.com/office/officeart/2005/8/layout/hierarchy1"/>
    <dgm:cxn modelId="{18CF040D-DFF4-41C9-B8CE-A4C5DC5E2E6A}" type="presParOf" srcId="{988DCFBA-F44A-4BF3-BAE0-6A74C87EDB39}" destId="{3C421E40-03AB-4773-B8D7-529513B67F34}" srcOrd="1" destOrd="0" presId="urn:microsoft.com/office/officeart/2005/8/layout/hierarchy1"/>
    <dgm:cxn modelId="{48A5E786-B805-42D2-9A0D-F944F9DD0223}" type="presParOf" srcId="{99D6A843-F8C9-4BA2-B4EF-78D49555119E}" destId="{807D38D8-48A7-4D15-9A3C-0B99639EA2C8}" srcOrd="1" destOrd="0" presId="urn:microsoft.com/office/officeart/2005/8/layout/hierarchy1"/>
    <dgm:cxn modelId="{246686CC-E598-4771-8A28-3DE296F36F59}" type="presParOf" srcId="{F0C35A5F-906A-4422-A8B1-D0F51407F99C}" destId="{420DDFBC-2EBB-4516-9619-2F771726C3C7}" srcOrd="2" destOrd="0" presId="urn:microsoft.com/office/officeart/2005/8/layout/hierarchy1"/>
    <dgm:cxn modelId="{C176EE32-5571-490E-869A-73D8E2AE1A7A}" type="presParOf" srcId="{F0C35A5F-906A-4422-A8B1-D0F51407F99C}" destId="{0C006905-5BE2-4E6C-A6C8-EA1F8D678786}" srcOrd="3" destOrd="0" presId="urn:microsoft.com/office/officeart/2005/8/layout/hierarchy1"/>
    <dgm:cxn modelId="{1A3A35D3-6839-43F1-92C4-0AACD6251A9F}" type="presParOf" srcId="{0C006905-5BE2-4E6C-A6C8-EA1F8D678786}" destId="{9AEC6B05-006F-4D2D-9EFE-7C9DFCD8B3DF}" srcOrd="0" destOrd="0" presId="urn:microsoft.com/office/officeart/2005/8/layout/hierarchy1"/>
    <dgm:cxn modelId="{43B25092-51D2-455E-B4EC-106E14A77B5C}" type="presParOf" srcId="{9AEC6B05-006F-4D2D-9EFE-7C9DFCD8B3DF}" destId="{7CD27C79-20F9-4294-8B6D-CD653BBCFD8C}" srcOrd="0" destOrd="0" presId="urn:microsoft.com/office/officeart/2005/8/layout/hierarchy1"/>
    <dgm:cxn modelId="{81C6AE08-4BD2-4B2F-BBE5-68A053D1144B}" type="presParOf" srcId="{9AEC6B05-006F-4D2D-9EFE-7C9DFCD8B3DF}" destId="{7B84641D-8D5D-42A6-8D42-642120613A63}" srcOrd="1" destOrd="0" presId="urn:microsoft.com/office/officeart/2005/8/layout/hierarchy1"/>
    <dgm:cxn modelId="{AF3A8DAD-1D2F-4EEC-A1DC-85D5BEDE584C}" type="presParOf" srcId="{0C006905-5BE2-4E6C-A6C8-EA1F8D678786}" destId="{C3624AD1-5711-4AA5-ACEE-9BBEC2CFA2A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0DDFBC-2EBB-4516-9619-2F771726C3C7}">
      <dsp:nvSpPr>
        <dsp:cNvPr id="0" name=""/>
        <dsp:cNvSpPr/>
      </dsp:nvSpPr>
      <dsp:spPr>
        <a:xfrm>
          <a:off x="1883351" y="550740"/>
          <a:ext cx="529124" cy="2518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604"/>
              </a:lnTo>
              <a:lnTo>
                <a:pt x="529124" y="171604"/>
              </a:lnTo>
              <a:lnTo>
                <a:pt x="529124" y="25181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B1CB50-CA87-47D7-A10D-A40A3DBAE8EE}">
      <dsp:nvSpPr>
        <dsp:cNvPr id="0" name=""/>
        <dsp:cNvSpPr/>
      </dsp:nvSpPr>
      <dsp:spPr>
        <a:xfrm>
          <a:off x="1354227" y="1352364"/>
          <a:ext cx="529124" cy="2518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604"/>
              </a:lnTo>
              <a:lnTo>
                <a:pt x="529124" y="171604"/>
              </a:lnTo>
              <a:lnTo>
                <a:pt x="529124" y="251815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EDF774-CE18-486E-801A-C642CEB63A53}">
      <dsp:nvSpPr>
        <dsp:cNvPr id="0" name=""/>
        <dsp:cNvSpPr/>
      </dsp:nvSpPr>
      <dsp:spPr>
        <a:xfrm>
          <a:off x="825103" y="1352364"/>
          <a:ext cx="529124" cy="251815"/>
        </a:xfrm>
        <a:custGeom>
          <a:avLst/>
          <a:gdLst/>
          <a:ahLst/>
          <a:cxnLst/>
          <a:rect l="0" t="0" r="0" b="0"/>
          <a:pathLst>
            <a:path>
              <a:moveTo>
                <a:pt x="529124" y="0"/>
              </a:moveTo>
              <a:lnTo>
                <a:pt x="529124" y="171604"/>
              </a:lnTo>
              <a:lnTo>
                <a:pt x="0" y="171604"/>
              </a:lnTo>
              <a:lnTo>
                <a:pt x="0" y="251815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9B7EA6-6626-4A13-9A11-BA7130B3EBAE}">
      <dsp:nvSpPr>
        <dsp:cNvPr id="0" name=""/>
        <dsp:cNvSpPr/>
      </dsp:nvSpPr>
      <dsp:spPr>
        <a:xfrm>
          <a:off x="1354227" y="550740"/>
          <a:ext cx="529124" cy="251815"/>
        </a:xfrm>
        <a:custGeom>
          <a:avLst/>
          <a:gdLst/>
          <a:ahLst/>
          <a:cxnLst/>
          <a:rect l="0" t="0" r="0" b="0"/>
          <a:pathLst>
            <a:path>
              <a:moveTo>
                <a:pt x="529124" y="0"/>
              </a:moveTo>
              <a:lnTo>
                <a:pt x="529124" y="171604"/>
              </a:lnTo>
              <a:lnTo>
                <a:pt x="0" y="171604"/>
              </a:lnTo>
              <a:lnTo>
                <a:pt x="0" y="25181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09EAF5-24F6-4F2A-B601-1396249C4CEE}">
      <dsp:nvSpPr>
        <dsp:cNvPr id="0" name=""/>
        <dsp:cNvSpPr/>
      </dsp:nvSpPr>
      <dsp:spPr>
        <a:xfrm>
          <a:off x="1450432" y="932"/>
          <a:ext cx="865839" cy="5498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EB6107-80FC-4172-B0B9-7ADFF2D5647D}">
      <dsp:nvSpPr>
        <dsp:cNvPr id="0" name=""/>
        <dsp:cNvSpPr/>
      </dsp:nvSpPr>
      <dsp:spPr>
        <a:xfrm>
          <a:off x="1546636" y="92326"/>
          <a:ext cx="865839" cy="5498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CS" sz="2300" kern="1200" dirty="0"/>
            <a:t>body</a:t>
          </a:r>
          <a:endParaRPr lang="en-US" sz="2300" kern="1200" dirty="0"/>
        </a:p>
      </dsp:txBody>
      <dsp:txXfrm>
        <a:off x="1562739" y="108429"/>
        <a:ext cx="833633" cy="517602"/>
      </dsp:txXfrm>
    </dsp:sp>
    <dsp:sp modelId="{05C2B1E4-7866-4725-9110-14A2408F1105}">
      <dsp:nvSpPr>
        <dsp:cNvPr id="0" name=""/>
        <dsp:cNvSpPr/>
      </dsp:nvSpPr>
      <dsp:spPr>
        <a:xfrm>
          <a:off x="921307" y="802555"/>
          <a:ext cx="865839" cy="5498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F09524-38C7-4924-A2F5-501B2F746A80}">
      <dsp:nvSpPr>
        <dsp:cNvPr id="0" name=""/>
        <dsp:cNvSpPr/>
      </dsp:nvSpPr>
      <dsp:spPr>
        <a:xfrm>
          <a:off x="1017512" y="893949"/>
          <a:ext cx="865839" cy="549808"/>
        </a:xfrm>
        <a:prstGeom prst="roundRect">
          <a:avLst>
            <a:gd name="adj" fmla="val 10000"/>
          </a:avLst>
        </a:prstGeom>
        <a:solidFill>
          <a:srgbClr val="9ECB33"/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CS" sz="2300" kern="1200" dirty="0"/>
            <a:t>div</a:t>
          </a:r>
          <a:endParaRPr lang="en-US" sz="2300" kern="1200" dirty="0"/>
        </a:p>
      </dsp:txBody>
      <dsp:txXfrm>
        <a:off x="1033615" y="910052"/>
        <a:ext cx="833633" cy="517602"/>
      </dsp:txXfrm>
    </dsp:sp>
    <dsp:sp modelId="{626BF072-B435-444E-B1FA-C2EEE9F4ABF4}">
      <dsp:nvSpPr>
        <dsp:cNvPr id="0" name=""/>
        <dsp:cNvSpPr/>
      </dsp:nvSpPr>
      <dsp:spPr>
        <a:xfrm>
          <a:off x="392183" y="1604179"/>
          <a:ext cx="865839" cy="5498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DA2D27-F105-41BF-B787-606A1ED90E7C}">
      <dsp:nvSpPr>
        <dsp:cNvPr id="0" name=""/>
        <dsp:cNvSpPr/>
      </dsp:nvSpPr>
      <dsp:spPr>
        <a:xfrm>
          <a:off x="488387" y="1695573"/>
          <a:ext cx="865839" cy="549808"/>
        </a:xfrm>
        <a:prstGeom prst="roundRect">
          <a:avLst>
            <a:gd name="adj" fmla="val 10000"/>
          </a:avLst>
        </a:prstGeom>
        <a:solidFill>
          <a:srgbClr val="FF6600"/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CS" sz="2300" kern="1200" dirty="0"/>
            <a:t>div</a:t>
          </a:r>
          <a:endParaRPr lang="en-US" sz="2300" kern="1200" dirty="0"/>
        </a:p>
      </dsp:txBody>
      <dsp:txXfrm>
        <a:off x="504490" y="1711676"/>
        <a:ext cx="833633" cy="517602"/>
      </dsp:txXfrm>
    </dsp:sp>
    <dsp:sp modelId="{8A30119B-1D99-4557-B343-A0D536C1264F}">
      <dsp:nvSpPr>
        <dsp:cNvPr id="0" name=""/>
        <dsp:cNvSpPr/>
      </dsp:nvSpPr>
      <dsp:spPr>
        <a:xfrm>
          <a:off x="1450432" y="1604179"/>
          <a:ext cx="865839" cy="5498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421E40-03AB-4773-B8D7-529513B67F34}">
      <dsp:nvSpPr>
        <dsp:cNvPr id="0" name=""/>
        <dsp:cNvSpPr/>
      </dsp:nvSpPr>
      <dsp:spPr>
        <a:xfrm>
          <a:off x="1546636" y="1695573"/>
          <a:ext cx="865839" cy="549808"/>
        </a:xfrm>
        <a:prstGeom prst="roundRect">
          <a:avLst>
            <a:gd name="adj" fmla="val 10000"/>
          </a:avLst>
        </a:prstGeom>
        <a:solidFill>
          <a:srgbClr val="FF6600"/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CS" sz="2300" kern="1200" dirty="0"/>
            <a:t>div</a:t>
          </a:r>
          <a:endParaRPr lang="en-US" sz="2300" kern="1200" dirty="0"/>
        </a:p>
      </dsp:txBody>
      <dsp:txXfrm>
        <a:off x="1562739" y="1711676"/>
        <a:ext cx="833633" cy="517602"/>
      </dsp:txXfrm>
    </dsp:sp>
    <dsp:sp modelId="{7CD27C79-20F9-4294-8B6D-CD653BBCFD8C}">
      <dsp:nvSpPr>
        <dsp:cNvPr id="0" name=""/>
        <dsp:cNvSpPr/>
      </dsp:nvSpPr>
      <dsp:spPr>
        <a:xfrm>
          <a:off x="1979556" y="802555"/>
          <a:ext cx="865839" cy="5498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84641D-8D5D-42A6-8D42-642120613A63}">
      <dsp:nvSpPr>
        <dsp:cNvPr id="0" name=""/>
        <dsp:cNvSpPr/>
      </dsp:nvSpPr>
      <dsp:spPr>
        <a:xfrm>
          <a:off x="2075760" y="893949"/>
          <a:ext cx="865839" cy="549808"/>
        </a:xfrm>
        <a:prstGeom prst="roundRect">
          <a:avLst>
            <a:gd name="adj" fmla="val 10000"/>
          </a:avLst>
        </a:prstGeom>
        <a:solidFill>
          <a:srgbClr val="9ECB33"/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CS" sz="2300" kern="1200" dirty="0"/>
            <a:t>div</a:t>
          </a:r>
          <a:endParaRPr lang="en-US" sz="2300" kern="1200" dirty="0"/>
        </a:p>
      </dsp:txBody>
      <dsp:txXfrm>
        <a:off x="2091863" y="910052"/>
        <a:ext cx="833633" cy="5176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9C9A6F-84AD-4227-BA10-BA279B7436A8}" type="datetimeFigureOut">
              <a:rPr lang="en-US" smtClean="0"/>
              <a:t>11/03/2020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5B1EF-ABF4-41F8-9970-75F2644AF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71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Odraditi</a:t>
            </a:r>
            <a:r>
              <a:rPr lang="sr-Latn-RS" baseline="0" dirty="0"/>
              <a:t> primere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5B1EF-ABF4-41F8-9970-75F2644AFD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88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/>
              <a:t>11/03/2020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69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/>
              <a:t>11/03/2020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/>
              <a:t>11/03/2020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57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/>
              <a:t>11/03/2020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55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/>
              <a:t>11/03/2020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24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/>
              <a:t>11/03/2020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1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/>
              <a:t>11/03/2020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40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/>
              <a:t>11/03/2020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11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/>
              <a:t>11/03/2020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8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/>
              <a:t>11/03/2020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97AC13B-8FAD-4E35-B453-DC20F372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57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/>
              <a:t>11/03/2020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70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/>
              <a:t>11/03/2020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3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/>
              <a:t>11/03/2020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70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/>
              <a:t>11/03/2020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03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/>
              <a:t>11/03/2020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87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/>
              <a:t>11/03/2020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68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/>
              <a:t>11/03/2020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0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F26A55A-BE41-4BBC-B7B0-7BFDDDBC5F19}" type="datetimeFigureOut">
              <a:rPr lang="en-US" smtClean="0"/>
              <a:t>11/03/2020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97AC13B-8FAD-4E35-B453-DC20F372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38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Events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es6-features.org/#Constants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/>
          <a:lstStyle/>
          <a:p>
            <a:r>
              <a:rPr lang="en-US" dirty="0"/>
              <a:t>Web </a:t>
            </a:r>
            <a:r>
              <a:rPr lang="en-US" dirty="0" err="1"/>
              <a:t>programiranje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01483" y="3996267"/>
            <a:ext cx="7401539" cy="1836362"/>
          </a:xfrm>
        </p:spPr>
        <p:txBody>
          <a:bodyPr>
            <a:normAutofit fontScale="77500" lnSpcReduction="20000"/>
          </a:bodyPr>
          <a:lstStyle/>
          <a:p>
            <a:r>
              <a:rPr lang="en-US" sz="4200" dirty="0"/>
              <a:t>JavaScript ES6</a:t>
            </a:r>
            <a:endParaRPr lang="sr-Latn-RS" sz="4200" dirty="0"/>
          </a:p>
          <a:p>
            <a:endParaRPr lang="sr-Latn-RS" dirty="0"/>
          </a:p>
          <a:p>
            <a:r>
              <a:rPr lang="en-US" dirty="0"/>
              <a:t>Prof</a:t>
            </a:r>
            <a:r>
              <a:rPr lang="sr-Latn-RS" dirty="0"/>
              <a:t>.</a:t>
            </a:r>
            <a:r>
              <a:rPr lang="en-US" dirty="0"/>
              <a:t> </a:t>
            </a:r>
            <a:r>
              <a:rPr lang="en-US" dirty="0" err="1"/>
              <a:t>dr</a:t>
            </a:r>
            <a:r>
              <a:rPr lang="en-US" dirty="0"/>
              <a:t> Ivan </a:t>
            </a:r>
            <a:r>
              <a:rPr lang="en-US" dirty="0" err="1"/>
              <a:t>Petkovi</a:t>
            </a:r>
            <a:r>
              <a:rPr lang="sr-Latn-RS" dirty="0"/>
              <a:t>ć</a:t>
            </a:r>
          </a:p>
          <a:p>
            <a:r>
              <a:rPr lang="sr-Latn-RS" dirty="0"/>
              <a:t>Marija Veljanovski</a:t>
            </a:r>
            <a:endParaRPr lang="en-US" dirty="0"/>
          </a:p>
          <a:p>
            <a:r>
              <a:rPr lang="en-US" dirty="0"/>
              <a:t>Darko </a:t>
            </a:r>
            <a:r>
              <a:rPr lang="en-US" dirty="0" err="1"/>
              <a:t>Puflovi</a:t>
            </a:r>
            <a:r>
              <a:rPr lang="sr-Latn-RS" dirty="0"/>
              <a:t>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36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31F40-C6D0-49AB-95E4-BC5E04C26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null</a:t>
            </a:r>
            <a:r>
              <a:rPr lang="sr-Latn-RS" dirty="0"/>
              <a:t> i </a:t>
            </a:r>
            <a:r>
              <a:rPr lang="sr-Latn-RS" dirty="0" err="1"/>
              <a:t>undefined</a:t>
            </a:r>
            <a:r>
              <a:rPr lang="sr-Latn-RS" dirty="0"/>
              <a:t> vrednosti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DF21B-4837-4929-999F-D9B504B7E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sr-Latn-RS" dirty="0" err="1"/>
              <a:t>Undefined</a:t>
            </a:r>
            <a:r>
              <a:rPr lang="sr-Latn-RS" dirty="0"/>
              <a:t> </a:t>
            </a:r>
            <a:r>
              <a:rPr lang="en-US" dirty="0" err="1"/>
              <a:t>vrednosti</a:t>
            </a:r>
            <a:r>
              <a:rPr lang="en-US" dirty="0"/>
              <a:t> </a:t>
            </a:r>
            <a:r>
              <a:rPr lang="en-US" dirty="0" err="1"/>
              <a:t>imaju</a:t>
            </a:r>
            <a:r>
              <a:rPr lang="en-US" dirty="0"/>
              <a:t> one </a:t>
            </a:r>
            <a:r>
              <a:rPr lang="sr-Latn-RS" dirty="0"/>
              <a:t>promenljive koje su deklarisane, a nije im dodeljena nijedna vrednost</a:t>
            </a:r>
          </a:p>
          <a:p>
            <a:r>
              <a:rPr lang="sr-Latn-RS" i="1" dirty="0"/>
              <a:t>var </a:t>
            </a:r>
            <a:r>
              <a:rPr lang="sr-Latn-RS" i="1" dirty="0" err="1"/>
              <a:t>temp</a:t>
            </a:r>
            <a:r>
              <a:rPr lang="en-US" i="1" dirty="0"/>
              <a:t>; console.log(temp)</a:t>
            </a:r>
          </a:p>
          <a:p>
            <a:r>
              <a:rPr lang="en-US" dirty="0"/>
              <a:t>Null se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kada</a:t>
            </a:r>
            <a:r>
              <a:rPr lang="en-US" dirty="0"/>
              <a:t> ho</a:t>
            </a:r>
            <a:r>
              <a:rPr lang="sr-Latn-RS" dirty="0"/>
              <a:t>ćemo da imamo vrednost eksplicitno ništa ili prazno</a:t>
            </a:r>
          </a:p>
          <a:p>
            <a:r>
              <a:rPr lang="sr-Latn-RS" i="1" dirty="0"/>
              <a:t>var </a:t>
            </a:r>
            <a:r>
              <a:rPr lang="sr-Latn-RS" i="1" dirty="0" err="1"/>
              <a:t>temp</a:t>
            </a:r>
            <a:r>
              <a:rPr lang="en-US" i="1" dirty="0"/>
              <a:t>= "</a:t>
            </a:r>
            <a:r>
              <a:rPr lang="en-US" i="1" dirty="0" err="1"/>
              <a:t>vrednost</a:t>
            </a:r>
            <a:r>
              <a:rPr lang="en-US" i="1" dirty="0"/>
              <a:t>“; temp =null; console.log(temp);</a:t>
            </a:r>
            <a:endParaRPr lang="sr-Latn-RS" dirty="0"/>
          </a:p>
          <a:p>
            <a:endParaRPr lang="en-US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38211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33E38-0F31-47B4-B982-37402E086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Interpolacija</a:t>
            </a:r>
            <a:r>
              <a:rPr lang="en-US" dirty="0"/>
              <a:t> </a:t>
            </a:r>
            <a:r>
              <a:rPr lang="en-US" dirty="0" err="1"/>
              <a:t>stringova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75E1B-F630-4BAD-A151-C76BA66D2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i="1" dirty="0"/>
              <a:t>`</a:t>
            </a:r>
            <a:r>
              <a:rPr lang="en-US" i="1" dirty="0" err="1"/>
              <a:t>Korisnik</a:t>
            </a:r>
            <a:r>
              <a:rPr lang="en-US" i="1" dirty="0"/>
              <a:t> ${</a:t>
            </a:r>
            <a:r>
              <a:rPr lang="en-US" i="1" dirty="0" err="1"/>
              <a:t>ime</a:t>
            </a:r>
            <a:r>
              <a:rPr lang="en-US" i="1" dirty="0"/>
              <a:t>} ${</a:t>
            </a:r>
            <a:r>
              <a:rPr lang="en-US" i="1" dirty="0" err="1"/>
              <a:t>prezime</a:t>
            </a:r>
            <a:r>
              <a:rPr lang="en-US" i="1" dirty="0"/>
              <a:t>} </a:t>
            </a:r>
            <a:r>
              <a:rPr lang="en-US" i="1" dirty="0" err="1"/>
              <a:t>ima</a:t>
            </a:r>
            <a:r>
              <a:rPr lang="en-US" i="1" dirty="0"/>
              <a:t> ${</a:t>
            </a:r>
            <a:r>
              <a:rPr lang="en-US" i="1" dirty="0" err="1"/>
              <a:t>godine</a:t>
            </a:r>
            <a:r>
              <a:rPr lang="en-US" i="1" dirty="0"/>
              <a:t>} </a:t>
            </a:r>
            <a:r>
              <a:rPr lang="en-US" i="1" dirty="0" err="1"/>
              <a:t>godina</a:t>
            </a:r>
            <a:r>
              <a:rPr lang="en-US" i="1" dirty="0"/>
              <a:t>.`;</a:t>
            </a:r>
          </a:p>
          <a:p>
            <a:r>
              <a:rPr lang="en-US" dirty="0"/>
              <a:t>String </a:t>
            </a:r>
            <a:r>
              <a:rPr lang="en-US" dirty="0" err="1"/>
              <a:t>koji</a:t>
            </a:r>
            <a:r>
              <a:rPr lang="en-US" dirty="0"/>
              <a:t> je </a:t>
            </a:r>
            <a:r>
              <a:rPr lang="en-US" dirty="0" err="1"/>
              <a:t>ovde</a:t>
            </a:r>
            <a:r>
              <a:rPr lang="en-US" dirty="0"/>
              <a:t> </a:t>
            </a:r>
            <a:r>
              <a:rPr lang="en-US" dirty="0" err="1"/>
              <a:t>napisan</a:t>
            </a:r>
            <a:r>
              <a:rPr lang="en-US" dirty="0"/>
              <a:t> se </a:t>
            </a:r>
            <a:r>
              <a:rPr lang="en-US" dirty="0" err="1"/>
              <a:t>mo</a:t>
            </a:r>
            <a:r>
              <a:rPr lang="sr-Latn-RS" dirty="0" err="1"/>
              <a:t>že</a:t>
            </a:r>
            <a:r>
              <a:rPr lang="sr-Latn-RS" dirty="0"/>
              <a:t> </a:t>
            </a:r>
            <a:r>
              <a:rPr lang="sr-Latn-RS" dirty="0" err="1"/>
              <a:t>napisat</a:t>
            </a:r>
            <a:r>
              <a:rPr lang="sr-Latn-RS" dirty="0"/>
              <a:t> i kao:</a:t>
            </a:r>
            <a:endParaRPr lang="en-US" dirty="0"/>
          </a:p>
          <a:p>
            <a:pPr lvl="1"/>
            <a:r>
              <a:rPr lang="en-US" dirty="0"/>
              <a:t>"</a:t>
            </a:r>
            <a:r>
              <a:rPr lang="en-US" dirty="0" err="1"/>
              <a:t>Korisnik</a:t>
            </a:r>
            <a:r>
              <a:rPr lang="en-US" dirty="0"/>
              <a:t> " + </a:t>
            </a:r>
            <a:r>
              <a:rPr lang="en-US" dirty="0" err="1"/>
              <a:t>ime</a:t>
            </a:r>
            <a:r>
              <a:rPr lang="en-US" dirty="0"/>
              <a:t> + " " + </a:t>
            </a:r>
            <a:r>
              <a:rPr lang="en-US" dirty="0" err="1"/>
              <a:t>prezime</a:t>
            </a:r>
            <a:r>
              <a:rPr lang="en-US" dirty="0"/>
              <a:t> + " </a:t>
            </a:r>
            <a:r>
              <a:rPr lang="en-US" dirty="0" err="1"/>
              <a:t>ima</a:t>
            </a:r>
            <a:r>
              <a:rPr lang="en-US" dirty="0"/>
              <a:t> " + </a:t>
            </a:r>
            <a:r>
              <a:rPr lang="en-US" dirty="0" err="1"/>
              <a:t>godine</a:t>
            </a:r>
            <a:r>
              <a:rPr lang="en-US" dirty="0"/>
              <a:t> + " </a:t>
            </a:r>
            <a:r>
              <a:rPr lang="en-US" dirty="0" err="1"/>
              <a:t>godina</a:t>
            </a:r>
            <a:r>
              <a:rPr lang="en-US" dirty="0"/>
              <a:t>.";</a:t>
            </a:r>
          </a:p>
          <a:p>
            <a:r>
              <a:rPr lang="en-US" dirty="0" err="1"/>
              <a:t>Interpolacija</a:t>
            </a:r>
            <a:r>
              <a:rPr lang="en-US" dirty="0"/>
              <a:t> </a:t>
            </a:r>
            <a:r>
              <a:rPr lang="en-US" dirty="0" err="1"/>
              <a:t>smanjuje</a:t>
            </a:r>
            <a:r>
              <a:rPr lang="en-US" dirty="0"/>
              <a:t> </a:t>
            </a:r>
            <a:r>
              <a:rPr lang="en-US" dirty="0" err="1"/>
              <a:t>upotrebu</a:t>
            </a:r>
            <a:r>
              <a:rPr lang="en-US" dirty="0"/>
              <a:t> </a:t>
            </a:r>
            <a:r>
              <a:rPr lang="en-US" dirty="0" err="1"/>
              <a:t>konkatenacije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olak</a:t>
            </a:r>
            <a:r>
              <a:rPr lang="sr-Latn-RS" dirty="0"/>
              <a:t>šava pisanje stringova i vrednosti promenljivih</a:t>
            </a:r>
          </a:p>
          <a:p>
            <a:r>
              <a:rPr lang="sr-Latn-RS" dirty="0"/>
              <a:t>Voditi računa o ispravnom korišćenju znakova </a:t>
            </a:r>
            <a:r>
              <a:rPr lang="en-US" dirty="0"/>
              <a:t>`, $, {, }</a:t>
            </a:r>
            <a:endParaRPr lang="sr-Latn-R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935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24F41-21C5-4C2F-A50A-54FF1441D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Funkcije</a:t>
            </a:r>
            <a:r>
              <a:rPr lang="en-US" dirty="0"/>
              <a:t> u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72995-B112-4ACE-81C1-E093CCF80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10000"/>
          </a:bodyPr>
          <a:lstStyle/>
          <a:p>
            <a:r>
              <a:rPr lang="en-US" dirty="0" err="1"/>
              <a:t>Osnovni</a:t>
            </a:r>
            <a:r>
              <a:rPr lang="en-US" dirty="0"/>
              <a:t> </a:t>
            </a:r>
            <a:r>
              <a:rPr lang="en-US" dirty="0" err="1"/>
              <a:t>gradivni</a:t>
            </a:r>
            <a:r>
              <a:rPr lang="en-US" dirty="0"/>
              <a:t> element </a:t>
            </a:r>
            <a:r>
              <a:rPr lang="en-US" dirty="0" err="1"/>
              <a:t>svakog</a:t>
            </a:r>
            <a:r>
              <a:rPr lang="en-US" dirty="0"/>
              <a:t> </a:t>
            </a:r>
            <a:r>
              <a:rPr lang="en-US" dirty="0" err="1"/>
              <a:t>jezika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funkcije</a:t>
            </a:r>
            <a:endParaRPr lang="en-US" dirty="0"/>
          </a:p>
          <a:p>
            <a:r>
              <a:rPr lang="en-US" dirty="0" err="1"/>
              <a:t>Predstavljaju</a:t>
            </a:r>
            <a:r>
              <a:rPr lang="en-US" dirty="0"/>
              <a:t> </a:t>
            </a:r>
            <a:r>
              <a:rPr lang="en-US" dirty="0" err="1"/>
              <a:t>samostalni</a:t>
            </a:r>
            <a:r>
              <a:rPr lang="en-US" dirty="0"/>
              <a:t> </a:t>
            </a:r>
            <a:r>
              <a:rPr lang="en-US" dirty="0" err="1"/>
              <a:t>ponovo</a:t>
            </a:r>
            <a:r>
              <a:rPr lang="en-US" dirty="0"/>
              <a:t> </a:t>
            </a:r>
            <a:r>
              <a:rPr lang="en-US" dirty="0" err="1"/>
              <a:t>upotrebljiv</a:t>
            </a:r>
            <a:r>
              <a:rPr lang="en-US" dirty="0"/>
              <a:t> deo </a:t>
            </a:r>
            <a:r>
              <a:rPr lang="en-US" dirty="0" err="1"/>
              <a:t>koda</a:t>
            </a:r>
            <a:r>
              <a:rPr lang="en-US" dirty="0"/>
              <a:t> (</a:t>
            </a:r>
            <a:r>
              <a:rPr lang="en-US" dirty="0" err="1"/>
              <a:t>uglavnom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napisane</a:t>
            </a:r>
            <a:r>
              <a:rPr lang="en-US" dirty="0"/>
              <a:t> </a:t>
            </a:r>
            <a:r>
              <a:rPr lang="en-US" dirty="0" err="1"/>
              <a:t>kako</a:t>
            </a:r>
            <a:r>
              <a:rPr lang="en-US" dirty="0"/>
              <a:t> </a:t>
            </a:r>
            <a:r>
              <a:rPr lang="en-US" dirty="0" err="1"/>
              <a:t>treba</a:t>
            </a:r>
            <a:r>
              <a:rPr lang="en-US" dirty="0"/>
              <a:t>)</a:t>
            </a:r>
          </a:p>
          <a:p>
            <a:r>
              <a:rPr lang="en-US" dirty="0" err="1"/>
              <a:t>Funkcije</a:t>
            </a:r>
            <a:r>
              <a:rPr lang="en-US" dirty="0"/>
              <a:t> se me</a:t>
            </a:r>
            <a:r>
              <a:rPr lang="sr-Latn-RS" dirty="0"/>
              <a:t>đusobno razlikuju po: nazivu, broju argumenata i povratnim vrednostima</a:t>
            </a:r>
          </a:p>
          <a:p>
            <a:r>
              <a:rPr lang="sr-Latn-RS" dirty="0"/>
              <a:t>Deklarisanje funkcije pomoću ključne reči </a:t>
            </a:r>
            <a:r>
              <a:rPr lang="sr-Latn-RS" i="1" dirty="0"/>
              <a:t>function</a:t>
            </a:r>
            <a:r>
              <a:rPr lang="sr-Latn-RS" dirty="0"/>
              <a:t> i pozivanje funkcije na izvršenje</a:t>
            </a:r>
            <a:endParaRPr lang="en-US" dirty="0"/>
          </a:p>
          <a:p>
            <a:r>
              <a:rPr lang="sr-Latn-RS" dirty="0"/>
              <a:t>Argumenti u JS se navode bez definisanja tipa, samo se koristi ime argumenta prilikom deklaracije funkcije</a:t>
            </a:r>
          </a:p>
        </p:txBody>
      </p:sp>
    </p:spTree>
    <p:extLst>
      <p:ext uri="{BB962C8B-B14F-4D97-AF65-F5344CB8AC3E}">
        <p14:creationId xmlns:p14="http://schemas.microsoft.com/office/powerpoint/2010/main" val="92341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33F52-AD22-4D21-8726-35CBBE53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Deklarisanje</a:t>
            </a:r>
            <a:r>
              <a:rPr lang="en-US" dirty="0"/>
              <a:t> </a:t>
            </a:r>
            <a:r>
              <a:rPr lang="en-US" dirty="0" err="1"/>
              <a:t>funkcija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Standardni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sr-Latn-RS" dirty="0"/>
              <a:t>čin: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BAB7D-88CF-4231-A72D-F38743C785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da-DK" sz="2000" dirty="0"/>
              <a:t>function kvadrat(broj=5){</a:t>
            </a:r>
          </a:p>
          <a:p>
            <a:pPr marL="457200" lvl="1" indent="0">
              <a:buNone/>
            </a:pPr>
            <a:r>
              <a:rPr lang="da-DK" sz="2000" dirty="0"/>
              <a:t>	var stepen = broj*broj;</a:t>
            </a:r>
          </a:p>
          <a:p>
            <a:pPr marL="457200" lvl="1" indent="0">
              <a:buNone/>
            </a:pPr>
            <a:r>
              <a:rPr lang="da-DK" sz="2000" dirty="0"/>
              <a:t>	return stepen;</a:t>
            </a:r>
          </a:p>
          <a:p>
            <a:pPr marL="457200" lvl="1" indent="0">
              <a:buNone/>
            </a:pPr>
            <a:r>
              <a:rPr lang="da-DK" sz="2000" dirty="0"/>
              <a:t>}</a:t>
            </a:r>
            <a:endParaRPr lang="sr-Latn-RS" sz="2000" dirty="0"/>
          </a:p>
          <a:p>
            <a:pPr marL="457200" lvl="1" indent="0">
              <a:buNone/>
            </a:pPr>
            <a:r>
              <a:rPr lang="sr-Latn-RS" sz="2000" dirty="0"/>
              <a:t>kvadrat(7)</a:t>
            </a:r>
            <a:r>
              <a:rPr lang="en-US" sz="2000" dirty="0"/>
              <a:t>;</a:t>
            </a:r>
            <a:endParaRPr lang="da-DK" sz="2000" dirty="0"/>
          </a:p>
          <a:p>
            <a:pPr marL="457200" lvl="1" indent="0">
              <a:buNone/>
            </a:pPr>
            <a:endParaRPr lang="da-DK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Funkcionalni</a:t>
            </a:r>
            <a:r>
              <a:rPr lang="en-US" dirty="0"/>
              <a:t> </a:t>
            </a:r>
            <a:r>
              <a:rPr lang="en-US" dirty="0" err="1"/>
              <a:t>izrazi</a:t>
            </a:r>
            <a:r>
              <a:rPr lang="en-US" dirty="0"/>
              <a:t>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kvadratFE</a:t>
            </a:r>
            <a:r>
              <a:rPr lang="en-US" sz="2000" dirty="0"/>
              <a:t>=function(</a:t>
            </a:r>
            <a:r>
              <a:rPr lang="en-US" sz="2000" dirty="0" err="1"/>
              <a:t>broj</a:t>
            </a:r>
            <a:r>
              <a:rPr lang="en-US" sz="2000" dirty="0"/>
              <a:t>){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stepen</a:t>
            </a:r>
            <a:r>
              <a:rPr lang="en-US" sz="2000" dirty="0"/>
              <a:t> = </a:t>
            </a:r>
            <a:r>
              <a:rPr lang="en-US" sz="2000" dirty="0" err="1"/>
              <a:t>broj</a:t>
            </a:r>
            <a:r>
              <a:rPr lang="en-US" sz="2000" dirty="0"/>
              <a:t>*</a:t>
            </a:r>
            <a:r>
              <a:rPr lang="en-US" sz="2000" dirty="0" err="1"/>
              <a:t>broj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		return </a:t>
            </a:r>
            <a:r>
              <a:rPr lang="en-US" sz="2000" dirty="0" err="1"/>
              <a:t>stepen</a:t>
            </a:r>
            <a:r>
              <a:rPr lang="en-US" sz="2000" dirty="0"/>
              <a:t>;</a:t>
            </a:r>
          </a:p>
          <a:p>
            <a:pPr marL="457200" lvl="1" indent="0">
              <a:buNone/>
            </a:pPr>
            <a:r>
              <a:rPr lang="en-US" sz="2000" dirty="0"/>
              <a:t>}</a:t>
            </a:r>
            <a:endParaRPr lang="sr-Latn-RS" sz="2000" dirty="0"/>
          </a:p>
          <a:p>
            <a:pPr marL="457200" lvl="1" indent="0">
              <a:buNone/>
            </a:pPr>
            <a:r>
              <a:rPr lang="sr-Latn-RS" sz="2000" dirty="0"/>
              <a:t>kvadrat</a:t>
            </a:r>
            <a:r>
              <a:rPr lang="en-US" sz="2000" dirty="0"/>
              <a:t>FE</a:t>
            </a:r>
            <a:r>
              <a:rPr lang="sr-Latn-RS" sz="2000" dirty="0"/>
              <a:t>(</a:t>
            </a:r>
            <a:r>
              <a:rPr lang="en-US" sz="2000" dirty="0"/>
              <a:t>8</a:t>
            </a:r>
            <a:r>
              <a:rPr lang="sr-Latn-RS" sz="2000" dirty="0"/>
              <a:t>)</a:t>
            </a:r>
            <a:r>
              <a:rPr lang="en-US" sz="2000" dirty="0"/>
              <a:t>;</a:t>
            </a:r>
            <a:endParaRPr lang="da-DK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0761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D88A1-897D-4CFC-BEE6-2277BC51A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Gde se funkcije deklarišu?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48072-913C-461F-A7A5-9C00686F6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err="1"/>
              <a:t>Zahvaljuju</a:t>
            </a:r>
            <a:r>
              <a:rPr lang="sr-Latn-RS" dirty="0"/>
              <a:t>ći </a:t>
            </a:r>
            <a:r>
              <a:rPr lang="sr-Latn-RS" i="1" dirty="0"/>
              <a:t>hoisting</a:t>
            </a:r>
            <a:r>
              <a:rPr lang="sr-Latn-RS" dirty="0"/>
              <a:t> svojstvu, koje omogućava JS kodu da uoči deklaracije svih promenljivih i svih funkcija i izdigne ih na početak skripte, funkcije i promenljive se mogu koristiti čak i pre svoje deklaracije u kodu</a:t>
            </a:r>
          </a:p>
          <a:p>
            <a:r>
              <a:rPr lang="sr-Latn-RS" dirty="0"/>
              <a:t>Ovo ne važi za funkcionalne izraze, jer programski kod funkcionalnih izraza mora biti napisan pre njihovog poziva na izvršenje (zbog operatora dodele)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581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Opseg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sr-Latn-RS" dirty="0"/>
              <a:t>ženja (Scope)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sr-Latn-RS" dirty="0"/>
              <a:t>Promenljive deklarisane u globalnom scope-u se mogu koristiti unutar funkcija</a:t>
            </a:r>
          </a:p>
          <a:p>
            <a:r>
              <a:rPr lang="sr-Latn-RS" dirty="0"/>
              <a:t>Promenljive deklarisane u scope-u funkcije se mogu koristiti unutar funkcija ali ne i izvan njih</a:t>
            </a:r>
            <a:endParaRPr lang="en-US" dirty="0"/>
          </a:p>
          <a:p>
            <a:r>
              <a:rPr lang="en-US" dirty="0" err="1"/>
              <a:t>Mogu</a:t>
            </a:r>
            <a:r>
              <a:rPr lang="sr-Latn-RS" dirty="0"/>
              <a:t>će je redeklarisati promennljivu deklarisanu u globalnom scope-u unutar scope-a funkcije, ali modifikacije nad tom promenljivom važiće samo unutar funkcije</a:t>
            </a:r>
          </a:p>
          <a:p>
            <a:endParaRPr lang="sr-Latn-RS" dirty="0"/>
          </a:p>
          <a:p>
            <a:endParaRPr lang="sr-Latn-R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453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D6D3-CDFC-423F-8AE7-FA178D08B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B115-770B-44D2-9F96-D473FD7D5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Hoisting </a:t>
            </a:r>
            <a:r>
              <a:rPr lang="en-US" dirty="0" err="1"/>
              <a:t>predstavlja</a:t>
            </a:r>
            <a:r>
              <a:rPr lang="en-US" dirty="0"/>
              <a:t> </a:t>
            </a:r>
            <a:r>
              <a:rPr lang="en-US" dirty="0" err="1"/>
              <a:t>osobinu</a:t>
            </a:r>
            <a:r>
              <a:rPr lang="en-US" dirty="0"/>
              <a:t> </a:t>
            </a:r>
            <a:r>
              <a:rPr lang="en-US" dirty="0" err="1"/>
              <a:t>JavaScripta</a:t>
            </a:r>
            <a:r>
              <a:rPr lang="en-US" dirty="0"/>
              <a:t> da “</a:t>
            </a:r>
            <a:r>
              <a:rPr lang="en-US" dirty="0" err="1"/>
              <a:t>podigne</a:t>
            </a:r>
            <a:r>
              <a:rPr lang="en-US" dirty="0"/>
              <a:t>” </a:t>
            </a:r>
            <a:r>
              <a:rPr lang="en-US" dirty="0" err="1"/>
              <a:t>deklaraciju</a:t>
            </a:r>
            <a:r>
              <a:rPr lang="en-US" dirty="0"/>
              <a:t> </a:t>
            </a:r>
            <a:r>
              <a:rPr lang="en-US" dirty="0" err="1"/>
              <a:t>svih</a:t>
            </a:r>
            <a:r>
              <a:rPr lang="en-US" dirty="0"/>
              <a:t> </a:t>
            </a:r>
            <a:r>
              <a:rPr lang="en-US" dirty="0" err="1"/>
              <a:t>promenljivih</a:t>
            </a:r>
            <a:r>
              <a:rPr lang="en-US" dirty="0"/>
              <a:t> u </a:t>
            </a:r>
            <a:r>
              <a:rPr lang="en-US" dirty="0" err="1"/>
              <a:t>okviru</a:t>
            </a:r>
            <a:r>
              <a:rPr lang="en-US" dirty="0"/>
              <a:t> </a:t>
            </a:r>
            <a:r>
              <a:rPr lang="en-US" dirty="0" err="1"/>
              <a:t>aktivnog</a:t>
            </a:r>
            <a:r>
              <a:rPr lang="en-US" dirty="0"/>
              <a:t> </a:t>
            </a:r>
            <a:r>
              <a:rPr lang="en-US" dirty="0" err="1"/>
              <a:t>opsega</a:t>
            </a:r>
            <a:r>
              <a:rPr lang="en-US" dirty="0"/>
              <a:t>(scope-a) </a:t>
            </a:r>
            <a:r>
              <a:rPr lang="en-US" dirty="0" err="1"/>
              <a:t>navrh</a:t>
            </a:r>
            <a:r>
              <a:rPr lang="en-US" dirty="0"/>
              <a:t>, pre </a:t>
            </a:r>
            <a:r>
              <a:rPr lang="en-US" dirty="0" err="1"/>
              <a:t>izvršenja</a:t>
            </a:r>
            <a:r>
              <a:rPr lang="en-US" dirty="0"/>
              <a:t> </a:t>
            </a:r>
            <a:r>
              <a:rPr lang="en-US" dirty="0" err="1"/>
              <a:t>ostatka</a:t>
            </a:r>
            <a:r>
              <a:rPr lang="en-US" dirty="0"/>
              <a:t> </a:t>
            </a:r>
            <a:r>
              <a:rPr lang="en-US" dirty="0" err="1"/>
              <a:t>koda</a:t>
            </a:r>
            <a:r>
              <a:rPr lang="en-US" dirty="0"/>
              <a:t>.</a:t>
            </a:r>
          </a:p>
          <a:p>
            <a:r>
              <a:rPr lang="en-US" dirty="0" err="1"/>
              <a:t>Zahvaljujući</a:t>
            </a:r>
            <a:r>
              <a:rPr lang="en-US" dirty="0"/>
              <a:t> tome, </a:t>
            </a:r>
            <a:r>
              <a:rPr lang="en-US" dirty="0" err="1"/>
              <a:t>moguće</a:t>
            </a:r>
            <a:r>
              <a:rPr lang="en-US" dirty="0"/>
              <a:t> je </a:t>
            </a:r>
            <a:r>
              <a:rPr lang="en-US" dirty="0" err="1"/>
              <a:t>koristiti</a:t>
            </a:r>
            <a:r>
              <a:rPr lang="en-US" dirty="0"/>
              <a:t> </a:t>
            </a:r>
            <a:r>
              <a:rPr lang="en-US" dirty="0" err="1"/>
              <a:t>promenljivu</a:t>
            </a:r>
            <a:r>
              <a:rPr lang="en-US" dirty="0"/>
              <a:t> pre </a:t>
            </a:r>
            <a:r>
              <a:rPr lang="en-US" dirty="0" err="1"/>
              <a:t>njene</a:t>
            </a:r>
            <a:r>
              <a:rPr lang="en-US" dirty="0"/>
              <a:t> </a:t>
            </a:r>
            <a:r>
              <a:rPr lang="en-US" dirty="0" err="1"/>
              <a:t>deklaracije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temp=25;</a:t>
            </a:r>
          </a:p>
          <a:p>
            <a:pPr marL="457200" lvl="1" indent="0">
              <a:buNone/>
            </a:pPr>
            <a:r>
              <a:rPr lang="en-US" dirty="0"/>
              <a:t>console.log(temp+5);</a:t>
            </a:r>
          </a:p>
          <a:p>
            <a:pPr marL="457200" lvl="1" indent="0">
              <a:buNone/>
            </a:pPr>
            <a:r>
              <a:rPr lang="en-US" dirty="0"/>
              <a:t>let temp;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670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BD29D-87F3-49B9-A4FC-195D49584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 </a:t>
            </a:r>
            <a:r>
              <a:rPr lang="en-US" dirty="0" err="1"/>
              <a:t>i</a:t>
            </a:r>
            <a:r>
              <a:rPr lang="en-US" dirty="0"/>
              <a:t> Prompt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BA2B1-1D19-4866-908D-071AB2E6F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i="1" dirty="0"/>
              <a:t>Alert</a:t>
            </a:r>
            <a:r>
              <a:rPr lang="en-US" dirty="0"/>
              <a:t> se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pop-up </a:t>
            </a:r>
            <a:r>
              <a:rPr lang="en-US" dirty="0" err="1"/>
              <a:t>prozor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korisnika</a:t>
            </a:r>
            <a:r>
              <a:rPr lang="en-US" dirty="0"/>
              <a:t> </a:t>
            </a:r>
            <a:r>
              <a:rPr lang="en-US" dirty="0" err="1"/>
              <a:t>upozorava</a:t>
            </a:r>
            <a:r>
              <a:rPr lang="en-US" dirty="0"/>
              <a:t>/</a:t>
            </a:r>
            <a:r>
              <a:rPr lang="sr-Latn-RS" dirty="0"/>
              <a:t>obaveštava o nečemu</a:t>
            </a:r>
          </a:p>
          <a:p>
            <a:r>
              <a:rPr lang="sr-Latn-RS" dirty="0"/>
              <a:t>Poziva se kao funkcija </a:t>
            </a:r>
            <a:r>
              <a:rPr lang="sr-Latn-RS" i="1" dirty="0" err="1"/>
              <a:t>alert</a:t>
            </a:r>
            <a:r>
              <a:rPr lang="sr-Latn-RS" i="1" dirty="0"/>
              <a:t>(</a:t>
            </a:r>
            <a:r>
              <a:rPr lang="sr-Latn-RS" i="1" dirty="0" err="1"/>
              <a:t>tekstPorukeKaoParametar</a:t>
            </a:r>
            <a:r>
              <a:rPr lang="sr-Latn-RS" i="1" dirty="0"/>
              <a:t>)</a:t>
            </a:r>
          </a:p>
          <a:p>
            <a:r>
              <a:rPr lang="sr-Latn-RS" i="1" dirty="0" err="1"/>
              <a:t>Prompt</a:t>
            </a:r>
            <a:r>
              <a:rPr lang="sr-Latn-RS" dirty="0"/>
              <a:t> se koristi kako bi se korisnik pitao za unos nekih podataka</a:t>
            </a:r>
          </a:p>
          <a:p>
            <a:r>
              <a:rPr lang="sr-Latn-RS" dirty="0"/>
              <a:t>Poziva se kao funkcija </a:t>
            </a:r>
            <a:r>
              <a:rPr lang="sr-Latn-RS" i="1" dirty="0" err="1"/>
              <a:t>prompt</a:t>
            </a:r>
            <a:r>
              <a:rPr lang="sr-Latn-RS" i="1" dirty="0"/>
              <a:t>(</a:t>
            </a:r>
            <a:r>
              <a:rPr lang="sr-Latn-RS" i="1" dirty="0" err="1"/>
              <a:t>tekstPitanjaKaoParametar</a:t>
            </a:r>
            <a:r>
              <a:rPr lang="sr-Latn-RS" i="1" dirty="0"/>
              <a:t>)</a:t>
            </a:r>
            <a:endParaRPr lang="sr-Latn-RS" dirty="0"/>
          </a:p>
          <a:p>
            <a:r>
              <a:rPr lang="sr-Latn-RS" dirty="0"/>
              <a:t>Povratna vrednost </a:t>
            </a:r>
            <a:r>
              <a:rPr lang="sr-Latn-RS" i="1" dirty="0" err="1"/>
              <a:t>prompt</a:t>
            </a:r>
            <a:r>
              <a:rPr lang="sr-Latn-RS" dirty="0"/>
              <a:t> funkcije je ono što korisnik unese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791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Deklaracija nizova u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85000" lnSpcReduction="20000"/>
          </a:bodyPr>
          <a:lstStyle/>
          <a:p>
            <a:r>
              <a:rPr lang="en-GB" dirty="0" err="1"/>
              <a:t>var</a:t>
            </a:r>
            <a:r>
              <a:rPr lang="en-GB" dirty="0"/>
              <a:t> </a:t>
            </a:r>
            <a:r>
              <a:rPr lang="sr-Latn-RS" dirty="0"/>
              <a:t>cars </a:t>
            </a:r>
            <a:r>
              <a:rPr lang="en-GB" dirty="0"/>
              <a:t>= ["Saab", "Volvo", "BMW"];</a:t>
            </a:r>
            <a:endParaRPr lang="sr-Latn-RS" dirty="0"/>
          </a:p>
          <a:p>
            <a:r>
              <a:rPr lang="sr-Latn-RS" dirty="0"/>
              <a:t>var cars</a:t>
            </a:r>
            <a:r>
              <a:rPr lang="en-US" dirty="0"/>
              <a:t> = [];</a:t>
            </a:r>
          </a:p>
          <a:p>
            <a:r>
              <a:rPr lang="en-US" i="1" dirty="0"/>
              <a:t>var </a:t>
            </a:r>
            <a:r>
              <a:rPr lang="en-US" i="1" dirty="0" err="1"/>
              <a:t>imeNiza</a:t>
            </a:r>
            <a:r>
              <a:rPr lang="en-US" i="1" dirty="0"/>
              <a:t> = [</a:t>
            </a:r>
            <a:r>
              <a:rPr lang="en-US" i="1" dirty="0" err="1"/>
              <a:t>prviEl</a:t>
            </a:r>
            <a:r>
              <a:rPr lang="en-US" i="1" dirty="0"/>
              <a:t>, </a:t>
            </a:r>
            <a:r>
              <a:rPr lang="en-US" i="1" dirty="0" err="1"/>
              <a:t>drugiEl</a:t>
            </a:r>
            <a:r>
              <a:rPr lang="en-US" i="1" dirty="0"/>
              <a:t>, ...];    </a:t>
            </a:r>
          </a:p>
          <a:p>
            <a:endParaRPr lang="en-US" i="1" dirty="0"/>
          </a:p>
          <a:p>
            <a:r>
              <a:rPr lang="en-GB" dirty="0"/>
              <a:t>var cars = new Array("Saab", "Volvo", "BMW");</a:t>
            </a:r>
          </a:p>
          <a:p>
            <a:r>
              <a:rPr lang="en-GB" dirty="0"/>
              <a:t>var cars = new Array();</a:t>
            </a:r>
            <a:endParaRPr lang="en-US" dirty="0"/>
          </a:p>
          <a:p>
            <a:r>
              <a:rPr lang="en-GB" dirty="0"/>
              <a:t>var cars = Array();</a:t>
            </a:r>
          </a:p>
          <a:p>
            <a:r>
              <a:rPr lang="en-US" i="1" dirty="0"/>
              <a:t>var </a:t>
            </a:r>
            <a:r>
              <a:rPr lang="en-US" i="1" dirty="0" err="1"/>
              <a:t>imeNiza</a:t>
            </a:r>
            <a:r>
              <a:rPr lang="en-US" i="1" dirty="0"/>
              <a:t> = (new) Array(</a:t>
            </a:r>
            <a:r>
              <a:rPr lang="en-US" i="1" dirty="0" err="1"/>
              <a:t>prviEl</a:t>
            </a:r>
            <a:r>
              <a:rPr lang="en-US" i="1" dirty="0"/>
              <a:t>, </a:t>
            </a:r>
            <a:r>
              <a:rPr lang="en-US" i="1" dirty="0" err="1"/>
              <a:t>drugiEl</a:t>
            </a:r>
            <a:r>
              <a:rPr lang="en-US" i="1" dirty="0"/>
              <a:t>,…);    </a:t>
            </a:r>
            <a:endParaRPr lang="en-GB" i="1" dirty="0"/>
          </a:p>
          <a:p>
            <a:endParaRPr lang="en-GB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62463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Dodavanje</a:t>
            </a:r>
            <a:r>
              <a:rPr lang="en-US" dirty="0"/>
              <a:t>/</a:t>
            </a:r>
            <a:r>
              <a:rPr lang="sr-Latn-RS" dirty="0"/>
              <a:t>Izbacivanje elemenata iz niza u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/>
          </a:bodyPr>
          <a:lstStyle/>
          <a:p>
            <a:pPr marL="0" indent="0">
              <a:buNone/>
            </a:pPr>
            <a:r>
              <a:rPr lang="en-GB" dirty="0" err="1"/>
              <a:t>var</a:t>
            </a:r>
            <a:r>
              <a:rPr lang="en-GB" dirty="0"/>
              <a:t> </a:t>
            </a:r>
            <a:r>
              <a:rPr lang="sr-Latn-RS" dirty="0"/>
              <a:t>cars </a:t>
            </a:r>
            <a:r>
              <a:rPr lang="en-GB" dirty="0"/>
              <a:t>= ["Saab", "Volvo", "BMW"];</a:t>
            </a:r>
            <a:endParaRPr lang="sr-Latn-RS" dirty="0"/>
          </a:p>
          <a:p>
            <a:r>
              <a:rPr lang="en-US" dirty="0"/>
              <a:t>cars[3]= </a:t>
            </a:r>
            <a:r>
              <a:rPr lang="en-GB" dirty="0"/>
              <a:t>"Opel" </a:t>
            </a:r>
            <a:r>
              <a:rPr lang="en-US" dirty="0"/>
              <a:t>– </a:t>
            </a:r>
            <a:r>
              <a:rPr lang="en-US" dirty="0" err="1"/>
              <a:t>dodaje</a:t>
            </a:r>
            <a:r>
              <a:rPr lang="en-US" dirty="0"/>
              <a:t> element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odgovaraju</a:t>
            </a:r>
            <a:r>
              <a:rPr lang="sr-Latn-RS" dirty="0"/>
              <a:t>ću poziciju u nizu</a:t>
            </a:r>
          </a:p>
          <a:p>
            <a:r>
              <a:rPr lang="en-US" dirty="0"/>
              <a:t>cars</a:t>
            </a:r>
            <a:r>
              <a:rPr lang="sr-Latn-RS" dirty="0"/>
              <a:t>.unshift</a:t>
            </a:r>
            <a:r>
              <a:rPr lang="en-US" dirty="0"/>
              <a:t>(</a:t>
            </a:r>
            <a:r>
              <a:rPr lang="en-GB" dirty="0"/>
              <a:t>"Opel"</a:t>
            </a:r>
            <a:r>
              <a:rPr lang="en-US" dirty="0"/>
              <a:t>) – </a:t>
            </a:r>
            <a:r>
              <a:rPr lang="en-US" dirty="0" err="1"/>
              <a:t>dodaje</a:t>
            </a:r>
            <a:r>
              <a:rPr lang="en-US" dirty="0"/>
              <a:t> element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sr-Latn-RS" dirty="0"/>
              <a:t>početak </a:t>
            </a:r>
            <a:r>
              <a:rPr lang="en-US" dirty="0" err="1"/>
              <a:t>niza</a:t>
            </a:r>
            <a:endParaRPr lang="en-US" dirty="0"/>
          </a:p>
          <a:p>
            <a:r>
              <a:rPr lang="en-US" dirty="0" err="1"/>
              <a:t>cars.push</a:t>
            </a:r>
            <a:r>
              <a:rPr lang="en-US" dirty="0"/>
              <a:t>(</a:t>
            </a:r>
            <a:r>
              <a:rPr lang="en-GB" dirty="0"/>
              <a:t>"Opel"</a:t>
            </a:r>
            <a:r>
              <a:rPr lang="en-US" dirty="0"/>
              <a:t>) – </a:t>
            </a:r>
            <a:r>
              <a:rPr lang="en-US" dirty="0" err="1"/>
              <a:t>dodaje</a:t>
            </a:r>
            <a:r>
              <a:rPr lang="en-US" dirty="0"/>
              <a:t> element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kraj</a:t>
            </a:r>
            <a:r>
              <a:rPr lang="en-US" dirty="0"/>
              <a:t> </a:t>
            </a:r>
            <a:r>
              <a:rPr lang="en-US" dirty="0" err="1"/>
              <a:t>niza</a:t>
            </a:r>
            <a:endParaRPr lang="en-US" dirty="0"/>
          </a:p>
          <a:p>
            <a:r>
              <a:rPr lang="en-US" dirty="0" err="1"/>
              <a:t>cars.p</a:t>
            </a:r>
            <a:r>
              <a:rPr lang="sr-Latn-RS" dirty="0"/>
              <a:t>op(</a:t>
            </a:r>
            <a:r>
              <a:rPr lang="en-US" dirty="0"/>
              <a:t>) – </a:t>
            </a:r>
            <a:r>
              <a:rPr lang="sr-Latn-RS" dirty="0"/>
              <a:t>izbacuje </a:t>
            </a:r>
            <a:r>
              <a:rPr lang="en-US" dirty="0"/>
              <a:t>element </a:t>
            </a:r>
            <a:r>
              <a:rPr lang="sr-Latn-RS" dirty="0"/>
              <a:t>s</a:t>
            </a:r>
            <a:r>
              <a:rPr lang="en-US" dirty="0"/>
              <a:t> </a:t>
            </a:r>
            <a:r>
              <a:rPr lang="en-US" dirty="0" err="1"/>
              <a:t>kraj</a:t>
            </a:r>
            <a:r>
              <a:rPr lang="sr-Latn-RS" dirty="0"/>
              <a:t>a</a:t>
            </a:r>
            <a:r>
              <a:rPr lang="en-US" dirty="0"/>
              <a:t> </a:t>
            </a:r>
            <a:r>
              <a:rPr lang="en-US" dirty="0" err="1"/>
              <a:t>niza</a:t>
            </a:r>
            <a:r>
              <a:rPr lang="sr-Latn-RS" dirty="0"/>
              <a:t> i vraća ga kao povratnu vrednost</a:t>
            </a:r>
          </a:p>
          <a:p>
            <a:r>
              <a:rPr lang="sr-Latn-RS" dirty="0"/>
              <a:t>cars.shift()</a:t>
            </a:r>
            <a:r>
              <a:rPr lang="en-US" dirty="0"/>
              <a:t> – </a:t>
            </a:r>
            <a:r>
              <a:rPr lang="sr-Latn-RS" dirty="0"/>
              <a:t>izbacuje </a:t>
            </a:r>
            <a:r>
              <a:rPr lang="en-US" dirty="0"/>
              <a:t>element </a:t>
            </a:r>
            <a:r>
              <a:rPr lang="sr-Latn-RS" dirty="0"/>
              <a:t>s</a:t>
            </a:r>
            <a:r>
              <a:rPr lang="en-US" dirty="0"/>
              <a:t> </a:t>
            </a:r>
            <a:r>
              <a:rPr lang="sr-Latn-RS" dirty="0"/>
              <a:t>početka</a:t>
            </a:r>
            <a:r>
              <a:rPr lang="en-US" dirty="0"/>
              <a:t> </a:t>
            </a:r>
            <a:r>
              <a:rPr lang="en-US" dirty="0" err="1"/>
              <a:t>niza</a:t>
            </a:r>
            <a:r>
              <a:rPr lang="sr-Latn-RS" dirty="0"/>
              <a:t> i vraća ga kao povratnu vrednost</a:t>
            </a:r>
          </a:p>
          <a:p>
            <a:endParaRPr lang="sr-Latn-RS" dirty="0"/>
          </a:p>
          <a:p>
            <a:endParaRPr lang="sr-Latn-R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147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F1DE0-07BC-4E55-AB4B-EBD143A9D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JavaScript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BD0B5-88EF-43B6-87E0-86F2066A5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15413"/>
            <a:ext cx="10358502" cy="4618652"/>
          </a:xfrm>
        </p:spPr>
        <p:txBody>
          <a:bodyPr anchor="t">
            <a:normAutofit lnSpcReduction="10000"/>
          </a:bodyPr>
          <a:lstStyle/>
          <a:p>
            <a:r>
              <a:rPr lang="sr-Latn-CS" altLang="en-US" dirty="0"/>
              <a:t>Javascript – univerzalni jezik klijent strane</a:t>
            </a:r>
          </a:p>
          <a:p>
            <a:r>
              <a:rPr lang="sr-Latn-CS" altLang="en-US" dirty="0"/>
              <a:t>Skript se izvršava na klijentskoj mašini pošto se dokument učita, ili u nekom drugom trenutku, npr. </a:t>
            </a:r>
            <a:r>
              <a:rPr lang="en-US" altLang="en-US" dirty="0"/>
              <a:t>k</a:t>
            </a:r>
            <a:r>
              <a:rPr lang="sr-Latn-CS" altLang="en-US" dirty="0"/>
              <a:t>ad se aktivira link.</a:t>
            </a:r>
            <a:endParaRPr lang="en-US" altLang="en-US" dirty="0"/>
          </a:p>
          <a:p>
            <a:r>
              <a:rPr lang="sr-Latn-CS" altLang="en-US" dirty="0"/>
              <a:t>Skripte pružaju autoru sredstva za proširenje funkcionalnosti i interaktivnosti HTML dokumenata:</a:t>
            </a:r>
          </a:p>
          <a:p>
            <a:pPr lvl="1"/>
            <a:r>
              <a:rPr lang="sr-Latn-CS" altLang="en-US" dirty="0"/>
              <a:t>dinamički menjati sadržaj dokumenta</a:t>
            </a:r>
          </a:p>
          <a:p>
            <a:pPr lvl="1"/>
            <a:r>
              <a:rPr lang="sr-Latn-CS" altLang="en-US" dirty="0"/>
              <a:t>validacija korisničkih podataka u obrascu, kako bi se detektovale greške pre slanja podataka serveru.</a:t>
            </a:r>
          </a:p>
          <a:p>
            <a:pPr lvl="1"/>
            <a:r>
              <a:rPr lang="sr-Latn-CS" altLang="en-US" dirty="0"/>
              <a:t>obrada događaja koji se odnose na dokument, kao što su učitavanje i zatvaranje dokumenta, fokus elementa, pokreti kursora miša,itd.</a:t>
            </a:r>
            <a:endParaRPr lang="en-US" alt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Predstavlja</a:t>
            </a:r>
            <a:r>
              <a:rPr lang="en-US" dirty="0"/>
              <a:t> </a:t>
            </a:r>
            <a:r>
              <a:rPr lang="sr-Latn-RS" dirty="0"/>
              <a:t>akcije ili </a:t>
            </a:r>
            <a:r>
              <a:rPr lang="en-US" dirty="0"/>
              <a:t>“</a:t>
            </a:r>
            <a:r>
              <a:rPr lang="sr-Latn-RS" dirty="0"/>
              <a:t>glagole</a:t>
            </a:r>
            <a:r>
              <a:rPr lang="en-US" dirty="0"/>
              <a:t>” web </a:t>
            </a:r>
            <a:r>
              <a:rPr lang="en-US" dirty="0" err="1"/>
              <a:t>stranice</a:t>
            </a:r>
            <a:r>
              <a:rPr lang="en-US" dirty="0"/>
              <a:t>, </a:t>
            </a:r>
            <a:r>
              <a:rPr lang="en-US" dirty="0" err="1"/>
              <a:t>odnosno</a:t>
            </a:r>
            <a:r>
              <a:rPr lang="en-US" dirty="0"/>
              <a:t> </a:t>
            </a:r>
            <a:r>
              <a:rPr lang="sr-Latn-RS" dirty="0"/>
              <a:t>njeno ponašanje </a:t>
            </a:r>
            <a:r>
              <a:rPr lang="en-US" dirty="0"/>
              <a:t>(</a:t>
            </a:r>
            <a:r>
              <a:rPr lang="sr-Latn-RS" dirty="0"/>
              <a:t>mozak)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698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Obilazak</a:t>
            </a:r>
            <a:r>
              <a:rPr lang="en-US" dirty="0"/>
              <a:t> </a:t>
            </a:r>
            <a:r>
              <a:rPr lang="en-US" dirty="0" err="1"/>
              <a:t>elemenata</a:t>
            </a:r>
            <a:r>
              <a:rPr lang="en-US" dirty="0"/>
              <a:t> </a:t>
            </a:r>
            <a:r>
              <a:rPr lang="en-US" dirty="0" err="1"/>
              <a:t>niza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sr-Latn-RS" dirty="0"/>
              <a:t>Obilazak elemenata niza se može izvršiti pomoću osnovnih petlji: for, while</a:t>
            </a:r>
            <a:r>
              <a:rPr lang="en-US" dirty="0"/>
              <a:t>,</a:t>
            </a:r>
            <a:r>
              <a:rPr lang="sr-Latn-RS" dirty="0"/>
              <a:t> do while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forEach</a:t>
            </a:r>
            <a:endParaRPr lang="sr-Latn-RS" dirty="0"/>
          </a:p>
          <a:p>
            <a:r>
              <a:rPr lang="sr-Latn-RS" dirty="0"/>
              <a:t>Granica se može dobiti pomoću </a:t>
            </a:r>
            <a:r>
              <a:rPr lang="sr-Latn-RS" i="1" dirty="0"/>
              <a:t>length</a:t>
            </a:r>
            <a:r>
              <a:rPr lang="sr-Latn-RS" dirty="0"/>
              <a:t> svojstva niza</a:t>
            </a:r>
          </a:p>
          <a:p>
            <a:r>
              <a:rPr lang="sr-Latn-RS" dirty="0"/>
              <a:t>Pomoću iteratora koji se inkrementira/dekrementira u svakoj iteraciji pristupamo različitim elementima niza</a:t>
            </a:r>
          </a:p>
          <a:p>
            <a:r>
              <a:rPr lang="sr-Latn-RS" dirty="0"/>
              <a:t>Voditi računa o početnoj/krajnjoj vrednosti iteratora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048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forEach petlja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sr-Latn-RS" dirty="0"/>
              <a:t>forEach je funkcija koja je definisana za svaki JS niz</a:t>
            </a:r>
          </a:p>
          <a:p>
            <a:r>
              <a:rPr lang="sr-Latn-RS" dirty="0"/>
              <a:t>Kao argument prihvata drugu funkciju pomoću koje se obilaze elementi</a:t>
            </a:r>
          </a:p>
          <a:p>
            <a:r>
              <a:rPr lang="sr-Latn-RS" dirty="0"/>
              <a:t>Argument funkcija se primenjuje nad svakim elementom niza</a:t>
            </a:r>
          </a:p>
          <a:p>
            <a:r>
              <a:rPr lang="sr-Latn-RS" dirty="0"/>
              <a:t>Modifikacija elemenata primitivnih tipova ne ostaje zapamćena nako</a:t>
            </a:r>
            <a:r>
              <a:rPr lang="en-US" dirty="0"/>
              <a:t>n</a:t>
            </a:r>
            <a:r>
              <a:rPr lang="sr-Latn-RS" dirty="0"/>
              <a:t> izvršenja forEach petlje</a:t>
            </a:r>
            <a:endParaRPr lang="en-US" dirty="0"/>
          </a:p>
          <a:p>
            <a:r>
              <a:rPr lang="sr-Latn-RS" dirty="0"/>
              <a:t>Opšti oblik: </a:t>
            </a:r>
            <a:r>
              <a:rPr lang="en-US" i="1" dirty="0" err="1"/>
              <a:t>niz.forEach</a:t>
            </a:r>
            <a:r>
              <a:rPr lang="en-US" i="1" dirty="0"/>
              <a:t>(</a:t>
            </a:r>
            <a:r>
              <a:rPr lang="en-US" i="1" dirty="0" err="1"/>
              <a:t>funkcijaZaObilazak</a:t>
            </a:r>
            <a:r>
              <a:rPr lang="en-US" i="1" dirty="0"/>
              <a:t>)</a:t>
            </a:r>
            <a:endParaRPr lang="sr-Latn-R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841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forEach</a:t>
            </a:r>
            <a:r>
              <a:rPr lang="en-US" dirty="0"/>
              <a:t> </a:t>
            </a:r>
            <a:r>
              <a:rPr lang="en-US" dirty="0" err="1"/>
              <a:t>petlja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1148" y="4637478"/>
            <a:ext cx="3676650" cy="13144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523" y="2648041"/>
            <a:ext cx="3771900" cy="1314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0110" y="2561861"/>
            <a:ext cx="5794056" cy="14868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0110" y="4637478"/>
            <a:ext cx="5794056" cy="132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296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DOM je API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reprezentuje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interaguje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HTML </a:t>
            </a:r>
            <a:r>
              <a:rPr lang="en-US" dirty="0" err="1"/>
              <a:t>ili</a:t>
            </a:r>
            <a:r>
              <a:rPr lang="en-US" dirty="0"/>
              <a:t> XML </a:t>
            </a:r>
            <a:r>
              <a:rPr lang="en-US" dirty="0" err="1"/>
              <a:t>dokument</a:t>
            </a:r>
            <a:r>
              <a:rPr lang="sr-Latn-RS" dirty="0"/>
              <a:t>i</a:t>
            </a:r>
            <a:r>
              <a:rPr lang="en-US" dirty="0"/>
              <a:t>m</a:t>
            </a:r>
            <a:r>
              <a:rPr lang="sr-Latn-RS" dirty="0"/>
              <a:t>a</a:t>
            </a:r>
            <a:endParaRPr lang="en-US" dirty="0"/>
          </a:p>
          <a:p>
            <a:r>
              <a:rPr lang="en-US" dirty="0" err="1"/>
              <a:t>Predstavlja</a:t>
            </a:r>
            <a:r>
              <a:rPr lang="en-US" dirty="0"/>
              <a:t> model </a:t>
            </a:r>
            <a:r>
              <a:rPr lang="en-US" dirty="0" err="1"/>
              <a:t>dokumenta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je u</a:t>
            </a:r>
            <a:r>
              <a:rPr lang="sr-Latn-RS" dirty="0"/>
              <a:t>čitan u pretraživaču i predstavlja se kao stablo čvorova, gde je svaki čvor element koji se nalazi u dokumentu</a:t>
            </a:r>
          </a:p>
          <a:p>
            <a:r>
              <a:rPr lang="sr-Latn-RS" dirty="0"/>
              <a:t>Pomoću DOM-a, čvorovi se mogu dinamički kreirati, ažurirati i brisati</a:t>
            </a:r>
          </a:p>
          <a:p>
            <a:r>
              <a:rPr lang="sr-Latn-RS" dirty="0"/>
              <a:t>Svakom čvoru se mogu dodati </a:t>
            </a:r>
            <a:r>
              <a:rPr lang="sr-Latn-RS" i="1" dirty="0"/>
              <a:t>Event Listener</a:t>
            </a:r>
            <a:r>
              <a:rPr lang="sr-Latn-RS" dirty="0"/>
              <a:t>-i</a:t>
            </a:r>
            <a:r>
              <a:rPr lang="sr-Latn-RS" i="1" dirty="0"/>
              <a:t> </a:t>
            </a:r>
            <a:r>
              <a:rPr lang="sr-Latn-RS" dirty="0"/>
              <a:t>koji se okidaju kada korisnik izvrši neku akciju</a:t>
            </a:r>
          </a:p>
          <a:p>
            <a:r>
              <a:rPr lang="sr-Latn-RS" dirty="0"/>
              <a:t>Predstavlja interfejs između JS i HTML+CSS</a:t>
            </a:r>
          </a:p>
        </p:txBody>
      </p:sp>
    </p:spTree>
    <p:extLst>
      <p:ext uri="{BB962C8B-B14F-4D97-AF65-F5344CB8AC3E}">
        <p14:creationId xmlns:p14="http://schemas.microsoft.com/office/powerpoint/2010/main" val="177979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 (DOM)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2D7871-6F45-475A-B97C-E9BD96BF5B58}"/>
              </a:ext>
            </a:extLst>
          </p:cNvPr>
          <p:cNvSpPr>
            <a:spLocks noGrp="1"/>
          </p:cNvSpPr>
          <p:nvPr/>
        </p:nvSpPr>
        <p:spPr bwMode="auto">
          <a:xfrm>
            <a:off x="1763487" y="1988978"/>
            <a:ext cx="7620000" cy="4281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4888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2CB6C"/>
              </a:buClr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9525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5A39D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163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CS" altLang="en-US" dirty="0"/>
              <a:t>DOM svaki dokument vidi kao stablo (hierarhiju čvorova)</a:t>
            </a:r>
          </a:p>
          <a:p>
            <a:pPr>
              <a:buFont typeface="Wingdings" panose="05000000000000000000" pitchFamily="2" charset="2"/>
              <a:buNone/>
            </a:pPr>
            <a:endParaRPr lang="sr-Latn-CS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/>
              <a:t>&lt;body&gt;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/>
              <a:t>   &lt;div&gt;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/>
              <a:t>      &lt;div&gt;</a:t>
            </a:r>
            <a:r>
              <a:rPr lang="sr-Latn-CS" altLang="en-US" sz="2400" dirty="0"/>
              <a:t>Web</a:t>
            </a:r>
            <a:r>
              <a:rPr lang="en-US" altLang="en-US" sz="2400" dirty="0"/>
              <a:t>&lt;/div&gt;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/>
              <a:t>      &lt;div&gt;</a:t>
            </a:r>
            <a:r>
              <a:rPr lang="sr-Latn-CS" altLang="en-US" sz="2400" dirty="0"/>
              <a:t>Programiranje</a:t>
            </a:r>
            <a:r>
              <a:rPr lang="en-US" altLang="en-US" sz="2400" dirty="0"/>
              <a:t>&lt;/div&gt;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/>
              <a:t>   &lt;/div&gt;</a:t>
            </a:r>
            <a:endParaRPr lang="sr-Latn-CS" altLang="en-US" sz="2400" dirty="0"/>
          </a:p>
          <a:p>
            <a:pPr>
              <a:buFont typeface="Wingdings" panose="05000000000000000000" pitchFamily="2" charset="2"/>
              <a:buNone/>
            </a:pPr>
            <a:r>
              <a:rPr lang="sr-Latn-CS" altLang="en-US" sz="2400" dirty="0"/>
              <a:t>  </a:t>
            </a:r>
            <a:r>
              <a:rPr lang="en-US" altLang="en-US" sz="2400" dirty="0"/>
              <a:t> &lt;div&gt;</a:t>
            </a:r>
            <a:r>
              <a:rPr lang="sr-Latn-CS" altLang="en-US" sz="2400" dirty="0"/>
              <a:t>predmet</a:t>
            </a:r>
            <a:r>
              <a:rPr lang="en-US" altLang="en-US" sz="2400" dirty="0"/>
              <a:t>&lt;/div&gt;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/>
              <a:t>&lt;/body&gt;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0C4B6B8-8E6B-4399-A06A-29003BDF1A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9099523"/>
              </p:ext>
            </p:extLst>
          </p:nvPr>
        </p:nvGraphicFramePr>
        <p:xfrm>
          <a:off x="6804353" y="3133722"/>
          <a:ext cx="3333784" cy="2246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ight Arrow 4">
            <a:extLst>
              <a:ext uri="{FF2B5EF4-FFF2-40B4-BE49-F238E27FC236}">
                <a16:creationId xmlns:a16="http://schemas.microsoft.com/office/drawing/2014/main" id="{8309308D-976C-4F39-B61D-39D4EF556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8537" y="3848102"/>
            <a:ext cx="1071562" cy="571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560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Proces mod</a:t>
            </a:r>
            <a:r>
              <a:rPr lang="en-US" dirty="0" err="1"/>
              <a:t>i</a:t>
            </a:r>
            <a:r>
              <a:rPr lang="sr-Latn-RS" dirty="0"/>
              <a:t>fikacije DOM-a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sr-Latn-RS" dirty="0"/>
              <a:t>Prvi korak je selekcija elementa koji se nalazi na stranici</a:t>
            </a:r>
          </a:p>
          <a:p>
            <a:r>
              <a:rPr lang="sr-Latn-RS" dirty="0"/>
              <a:t>Drugi korak je manipulacija, odnosno modifikacija nađenog elementa</a:t>
            </a:r>
          </a:p>
          <a:p>
            <a:r>
              <a:rPr lang="sr-Latn-RS" dirty="0"/>
              <a:t>Primer: kreirati stranicu sa h2 elementom, i pomoću JS obojiti naslov u proizvoljnu boju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666" y="4533900"/>
            <a:ext cx="45720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4798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DOM selektori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RS" dirty="0"/>
              <a:t>Osnovni atributi koji su dostupni document objektu:</a:t>
            </a:r>
          </a:p>
          <a:p>
            <a:r>
              <a:rPr lang="sr-Latn-RS" dirty="0"/>
              <a:t>document.URL</a:t>
            </a:r>
          </a:p>
          <a:p>
            <a:r>
              <a:rPr lang="sr-Latn-RS" dirty="0"/>
              <a:t>document.links</a:t>
            </a:r>
          </a:p>
          <a:p>
            <a:r>
              <a:rPr lang="sr-Latn-RS" dirty="0"/>
              <a:t>document.head</a:t>
            </a:r>
          </a:p>
          <a:p>
            <a:r>
              <a:rPr lang="sr-Latn-RS" dirty="0"/>
              <a:t>document.body</a:t>
            </a:r>
          </a:p>
        </p:txBody>
      </p:sp>
    </p:spTree>
    <p:extLst>
      <p:ext uri="{BB962C8B-B14F-4D97-AF65-F5344CB8AC3E}">
        <p14:creationId xmlns:p14="http://schemas.microsoft.com/office/powerpoint/2010/main" val="2694709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42EC6D38-761F-4752-9BF4-0625F7D51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292290"/>
          </a:xfrm>
        </p:spPr>
        <p:txBody>
          <a:bodyPr/>
          <a:lstStyle/>
          <a:p>
            <a:pPr>
              <a:defRPr/>
            </a:pPr>
            <a:r>
              <a:rPr lang="sr-Latn-RS" dirty="0"/>
              <a:t>Pretraga elemenata</a:t>
            </a:r>
            <a:endParaRPr lang="en-US" dirty="0"/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468575E5-D57C-40DB-B01D-786A3D054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58009"/>
            <a:ext cx="10018713" cy="4133460"/>
          </a:xfrm>
        </p:spPr>
        <p:txBody>
          <a:bodyPr>
            <a:normAutofit fontScale="92500" lnSpcReduction="10000"/>
          </a:bodyPr>
          <a:lstStyle/>
          <a:p>
            <a:r>
              <a:rPr lang="sr-Latn-CS" altLang="en-US" dirty="0"/>
              <a:t>Najčešće korišćene metode za pretragu HTML elemenata u DOM stablu:</a:t>
            </a:r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FF6600"/>
                </a:solidFill>
              </a:rPr>
              <a:t>document.</a:t>
            </a:r>
            <a:r>
              <a:rPr lang="sr-Latn-CS" altLang="en-US" dirty="0">
                <a:solidFill>
                  <a:srgbClr val="FF6600"/>
                </a:solidFill>
              </a:rPr>
              <a:t>getElementById(</a:t>
            </a:r>
            <a:r>
              <a:rPr lang="en-US" altLang="en-US" dirty="0">
                <a:solidFill>
                  <a:srgbClr val="FF6600"/>
                </a:solidFill>
              </a:rPr>
              <a:t>“</a:t>
            </a:r>
            <a:r>
              <a:rPr lang="en-US" altLang="en-US" dirty="0" err="1">
                <a:solidFill>
                  <a:srgbClr val="FF6600"/>
                </a:solidFill>
              </a:rPr>
              <a:t>nekiId</a:t>
            </a:r>
            <a:r>
              <a:rPr lang="en-US" altLang="en-US" dirty="0">
                <a:solidFill>
                  <a:srgbClr val="FF6600"/>
                </a:solidFill>
              </a:rPr>
              <a:t>”)</a:t>
            </a:r>
          </a:p>
          <a:p>
            <a:r>
              <a:rPr lang="en-US" altLang="en-US" dirty="0" err="1"/>
              <a:t>Vra</a:t>
            </a:r>
            <a:r>
              <a:rPr lang="sr-Latn-CS" altLang="en-US" dirty="0"/>
              <a:t>ća HTML element sa navedenim ID-om.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FF6600"/>
                </a:solidFill>
              </a:rPr>
              <a:t>element.</a:t>
            </a:r>
            <a:r>
              <a:rPr lang="sr-Latn-CS" altLang="en-US" dirty="0">
                <a:solidFill>
                  <a:srgbClr val="FF6600"/>
                </a:solidFill>
              </a:rPr>
              <a:t>getElement</a:t>
            </a:r>
            <a:r>
              <a:rPr lang="en-US" altLang="en-US" dirty="0">
                <a:solidFill>
                  <a:srgbClr val="FF6600"/>
                </a:solidFill>
              </a:rPr>
              <a:t>s</a:t>
            </a:r>
            <a:r>
              <a:rPr lang="sr-Latn-CS" altLang="en-US" dirty="0">
                <a:solidFill>
                  <a:srgbClr val="FF6600"/>
                </a:solidFill>
              </a:rPr>
              <a:t>By</a:t>
            </a:r>
            <a:r>
              <a:rPr lang="en-US" altLang="en-US" dirty="0" err="1">
                <a:solidFill>
                  <a:srgbClr val="FF6600"/>
                </a:solidFill>
              </a:rPr>
              <a:t>TagName</a:t>
            </a:r>
            <a:r>
              <a:rPr lang="sr-Latn-CS" altLang="en-US" dirty="0">
                <a:solidFill>
                  <a:srgbClr val="FF6600"/>
                </a:solidFill>
              </a:rPr>
              <a:t>(</a:t>
            </a:r>
            <a:r>
              <a:rPr lang="en-US" altLang="en-US" dirty="0">
                <a:solidFill>
                  <a:srgbClr val="FF6600"/>
                </a:solidFill>
              </a:rPr>
              <a:t>“button”)</a:t>
            </a:r>
          </a:p>
          <a:p>
            <a:r>
              <a:rPr lang="en-US" altLang="en-US" dirty="0" err="1"/>
              <a:t>Vra</a:t>
            </a:r>
            <a:r>
              <a:rPr lang="sr-Latn-RS" altLang="en-US" dirty="0"/>
              <a:t>ća niz HTML elemenata navedenog tipa koji su potomci </a:t>
            </a:r>
            <a:r>
              <a:rPr lang="en-US" altLang="en-US" dirty="0">
                <a:solidFill>
                  <a:srgbClr val="FF6600"/>
                </a:solidFill>
              </a:rPr>
              <a:t>element</a:t>
            </a:r>
            <a:r>
              <a:rPr lang="sr-Latn-RS" altLang="en-US" dirty="0"/>
              <a:t>-a</a:t>
            </a:r>
            <a:endParaRPr lang="sr-Latn-CS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FF6600"/>
                </a:solidFill>
              </a:rPr>
              <a:t>document.</a:t>
            </a:r>
            <a:r>
              <a:rPr lang="sr-Latn-RS" altLang="en-US" dirty="0">
                <a:solidFill>
                  <a:srgbClr val="FF6600"/>
                </a:solidFill>
              </a:rPr>
              <a:t>querySelectorAll</a:t>
            </a:r>
            <a:r>
              <a:rPr lang="sr-Latn-CS" altLang="en-US" dirty="0">
                <a:solidFill>
                  <a:srgbClr val="FF6600"/>
                </a:solidFill>
              </a:rPr>
              <a:t>(</a:t>
            </a:r>
            <a:r>
              <a:rPr lang="en-US" altLang="en-US" dirty="0">
                <a:solidFill>
                  <a:srgbClr val="FF6600"/>
                </a:solidFill>
              </a:rPr>
              <a:t>“</a:t>
            </a:r>
            <a:r>
              <a:rPr lang="sr-Latn-RS" altLang="en-US" dirty="0">
                <a:solidFill>
                  <a:srgbClr val="FF6600"/>
                </a:solidFill>
              </a:rPr>
              <a:t>table td input</a:t>
            </a:r>
            <a:r>
              <a:rPr lang="en-US" altLang="en-US" dirty="0">
                <a:solidFill>
                  <a:srgbClr val="FF6600"/>
                </a:solidFill>
              </a:rPr>
              <a:t>[type=‘checkbox’]”)</a:t>
            </a:r>
          </a:p>
          <a:p>
            <a:r>
              <a:rPr lang="sr-Latn-RS" altLang="en-US" dirty="0"/>
              <a:t>Izvršava CSS selekciju i vraća niz elemenata</a:t>
            </a:r>
            <a:endParaRPr lang="sr-Latn-CS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FF6600"/>
                </a:solidFill>
              </a:rPr>
              <a:t>document.</a:t>
            </a:r>
            <a:r>
              <a:rPr lang="sr-Latn-RS" altLang="en-US" dirty="0">
                <a:solidFill>
                  <a:srgbClr val="FF6600"/>
                </a:solidFill>
              </a:rPr>
              <a:t>querySelector</a:t>
            </a:r>
            <a:r>
              <a:rPr lang="sr-Latn-CS" altLang="en-US" dirty="0">
                <a:solidFill>
                  <a:srgbClr val="FF6600"/>
                </a:solidFill>
              </a:rPr>
              <a:t>(</a:t>
            </a:r>
            <a:r>
              <a:rPr lang="en-US" altLang="en-US" dirty="0">
                <a:solidFill>
                  <a:srgbClr val="FF6600"/>
                </a:solidFill>
              </a:rPr>
              <a:t>“</a:t>
            </a:r>
            <a:r>
              <a:rPr lang="sr-Latn-RS" altLang="en-US" dirty="0">
                <a:solidFill>
                  <a:srgbClr val="FF6600"/>
                </a:solidFill>
              </a:rPr>
              <a:t>table td input</a:t>
            </a:r>
            <a:r>
              <a:rPr lang="en-US" altLang="en-US" dirty="0">
                <a:solidFill>
                  <a:srgbClr val="FF6600"/>
                </a:solidFill>
              </a:rPr>
              <a:t>[type=‘checkbox’]”)</a:t>
            </a:r>
          </a:p>
          <a:p>
            <a:r>
              <a:rPr lang="sr-Latn-RS" altLang="en-US" dirty="0"/>
              <a:t>Izvršava CSS selekciju i vraća prvi nađeni element</a:t>
            </a:r>
            <a:endParaRPr lang="sr-Latn-C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getElementById(id)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/>
              <a:t>S</a:t>
            </a:r>
            <a:r>
              <a:rPr lang="sr-Latn-RS" dirty="0"/>
              <a:t>elektuje jedan</a:t>
            </a:r>
            <a:r>
              <a:rPr lang="en-US" dirty="0"/>
              <a:t> </a:t>
            </a:r>
            <a:r>
              <a:rPr lang="sr-Latn-RS" dirty="0"/>
              <a:t>(prvi) element unutar roditeljskog elementa koji</a:t>
            </a:r>
            <a:r>
              <a:rPr lang="en-US" dirty="0"/>
              <a:t> </a:t>
            </a:r>
            <a:r>
              <a:rPr lang="sr-Latn-RS" dirty="0"/>
              <a:t>za atribut id ima prosleđenu </a:t>
            </a:r>
            <a:r>
              <a:rPr lang="en-US" dirty="0"/>
              <a:t>string </a:t>
            </a:r>
            <a:r>
              <a:rPr lang="sr-Latn-RS" dirty="0"/>
              <a:t>vrednost.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944" y="3860820"/>
            <a:ext cx="9699444" cy="87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3019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getElementsByClassName</a:t>
            </a:r>
            <a:r>
              <a:rPr lang="sr-Latn-RS" dirty="0"/>
              <a:t>(className)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 err="1"/>
              <a:t>Selektuje</a:t>
            </a:r>
            <a:r>
              <a:rPr lang="en-US" dirty="0"/>
              <a:t> </a:t>
            </a:r>
            <a:r>
              <a:rPr lang="sr-Latn-RS" dirty="0"/>
              <a:t>s</a:t>
            </a:r>
            <a:r>
              <a:rPr lang="en-US" dirty="0" err="1"/>
              <a:t>ve</a:t>
            </a:r>
            <a:r>
              <a:rPr lang="sr-Latn-RS" dirty="0"/>
              <a:t> elemente koji imaju atribut </a:t>
            </a:r>
            <a:r>
              <a:rPr lang="sr-Latn-RS" i="1" dirty="0"/>
              <a:t>class</a:t>
            </a:r>
            <a:r>
              <a:rPr lang="sr-Latn-RS" dirty="0"/>
              <a:t> jednak prosleđenoj string vrednosti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0" y="3740927"/>
            <a:ext cx="9680079" cy="97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123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539B1-753B-41E3-A874-847E753B1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EB000-997C-4474-8778-01F1B9C98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/>
          </a:bodyPr>
          <a:lstStyle/>
          <a:p>
            <a:r>
              <a:rPr lang="en-US" altLang="en-US" dirty="0"/>
              <a:t>J</a:t>
            </a:r>
            <a:r>
              <a:rPr lang="sr-Latn-CS" altLang="en-US" dirty="0"/>
              <a:t>avascript je u osnovi prototipski</a:t>
            </a:r>
            <a:r>
              <a:rPr lang="en-US" altLang="en-US" dirty="0"/>
              <a:t>,</a:t>
            </a:r>
            <a:r>
              <a:rPr lang="sr-Latn-CS" altLang="en-US" dirty="0"/>
              <a:t> a ne objektno orjentisani jezik. Bez obzira, moguće je simulirati koncepte objektno orjentisane paradigme.</a:t>
            </a:r>
            <a:endParaRPr lang="en-US" altLang="en-US" dirty="0"/>
          </a:p>
          <a:p>
            <a:r>
              <a:rPr lang="sr-Latn-CS" altLang="en-US" dirty="0"/>
              <a:t>Sintaksa Javascripta je skoro identična Javi</a:t>
            </a:r>
            <a:r>
              <a:rPr lang="en-US" altLang="en-US" dirty="0"/>
              <a:t>,</a:t>
            </a:r>
            <a:r>
              <a:rPr lang="sr-Latn-CS" altLang="en-US" dirty="0"/>
              <a:t> C# </a:t>
            </a:r>
            <a:r>
              <a:rPr lang="en-US" altLang="en-US" dirty="0" err="1"/>
              <a:t>ili</a:t>
            </a:r>
            <a:r>
              <a:rPr lang="en-US" altLang="en-US" dirty="0"/>
              <a:t> PHP-u</a:t>
            </a:r>
            <a:r>
              <a:rPr lang="sr-Latn-CS" altLang="en-US" dirty="0"/>
              <a:t>. Suštinska razlika između Javascript-a i Jave i C# je u tome što se Javascript interpretira, a ne kompajlira. </a:t>
            </a:r>
            <a:endParaRPr lang="en-US" altLang="en-US" dirty="0"/>
          </a:p>
          <a:p>
            <a:r>
              <a:rPr lang="sr-Latn-CS" altLang="en-US" dirty="0"/>
              <a:t>Javascript je </a:t>
            </a:r>
            <a:r>
              <a:rPr lang="sr-Latn-CS" altLang="en-US" b="1" dirty="0"/>
              <a:t>case-sensitive</a:t>
            </a:r>
            <a:r>
              <a:rPr lang="en-US" altLang="en-US" b="1" dirty="0"/>
              <a:t>!</a:t>
            </a:r>
          </a:p>
          <a:p>
            <a:r>
              <a:rPr lang="en-US" dirty="0"/>
              <a:t> </a:t>
            </a:r>
            <a:r>
              <a:rPr lang="en-US" dirty="0" err="1"/>
              <a:t>Javascrip</a:t>
            </a:r>
            <a:r>
              <a:rPr lang="en-US" dirty="0"/>
              <a:t> je camelCase!  - </a:t>
            </a:r>
            <a:r>
              <a:rPr lang="en-US" dirty="0" err="1"/>
              <a:t>imena</a:t>
            </a:r>
            <a:r>
              <a:rPr lang="en-US" dirty="0"/>
              <a:t> </a:t>
            </a:r>
            <a:r>
              <a:rPr lang="en-US" dirty="0" err="1"/>
              <a:t>promenljivih</a:t>
            </a:r>
            <a:r>
              <a:rPr lang="sr-Latn-RS" dirty="0"/>
              <a:t> </a:t>
            </a:r>
            <a:r>
              <a:rPr lang="en-US" dirty="0" err="1"/>
              <a:t>počinju</a:t>
            </a:r>
            <a:r>
              <a:rPr lang="en-US" dirty="0"/>
              <a:t> </a:t>
            </a:r>
            <a:r>
              <a:rPr lang="en-US" dirty="0" err="1"/>
              <a:t>malim</a:t>
            </a:r>
            <a:r>
              <a:rPr lang="en-US" dirty="0"/>
              <a:t> </a:t>
            </a:r>
            <a:r>
              <a:rPr lang="en-US" dirty="0" err="1"/>
              <a:t>slovom</a:t>
            </a:r>
            <a:endParaRPr lang="en-US" dirty="0"/>
          </a:p>
          <a:p>
            <a:pPr lvl="1"/>
            <a:r>
              <a:rPr lang="en-US" dirty="0" err="1"/>
              <a:t>prvoSlovoSvakeReciJeVeliko</a:t>
            </a:r>
            <a:r>
              <a:rPr lang="en-US" dirty="0"/>
              <a:t> (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</a:t>
            </a:r>
            <a:r>
              <a:rPr lang="en-US" dirty="0" err="1"/>
              <a:t>masterCard</a:t>
            </a:r>
            <a:r>
              <a:rPr lang="en-US" dirty="0"/>
              <a:t>, </a:t>
            </a:r>
            <a:r>
              <a:rPr lang="en-US" dirty="0" err="1"/>
              <a:t>mestoRodjenja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0786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getElementsByTagName</a:t>
            </a:r>
            <a:r>
              <a:rPr lang="en-US" dirty="0"/>
              <a:t>(</a:t>
            </a:r>
            <a:r>
              <a:rPr lang="en-US" dirty="0" err="1"/>
              <a:t>tagName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 err="1"/>
              <a:t>Selektuje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osnovu</a:t>
            </a:r>
            <a:r>
              <a:rPr lang="en-US" dirty="0"/>
              <a:t> </a:t>
            </a:r>
            <a:r>
              <a:rPr lang="en-US" i="1" dirty="0"/>
              <a:t>tag name</a:t>
            </a:r>
            <a:r>
              <a:rPr lang="en-US" dirty="0"/>
              <a:t>-a, </a:t>
            </a:r>
            <a:r>
              <a:rPr lang="en-US" dirty="0" err="1"/>
              <a:t>odnosno</a:t>
            </a:r>
            <a:r>
              <a:rPr lang="en-US" dirty="0"/>
              <a:t> </a:t>
            </a:r>
            <a:r>
              <a:rPr lang="en-US" dirty="0" err="1"/>
              <a:t>tipa</a:t>
            </a:r>
            <a:r>
              <a:rPr lang="en-US" dirty="0"/>
              <a:t> </a:t>
            </a:r>
            <a:r>
              <a:rPr lang="en-US" dirty="0" err="1"/>
              <a:t>elementa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osnovu</a:t>
            </a:r>
            <a:r>
              <a:rPr lang="en-US" dirty="0"/>
              <a:t> </a:t>
            </a:r>
            <a:r>
              <a:rPr lang="en-US" dirty="0" err="1"/>
              <a:t>prosle</a:t>
            </a:r>
            <a:r>
              <a:rPr lang="sr-Latn-RS" dirty="0"/>
              <a:t>đene string vrednosti.</a:t>
            </a:r>
          </a:p>
          <a:p>
            <a:pPr marL="0" indent="0">
              <a:buNone/>
            </a:pPr>
            <a:r>
              <a:rPr lang="sr-Latn-RS" dirty="0"/>
              <a:t>Kako je u pitanju </a:t>
            </a:r>
            <a:r>
              <a:rPr lang="sr-Latn-RS" i="1" dirty="0"/>
              <a:t>HTMLCollection</a:t>
            </a:r>
            <a:r>
              <a:rPr lang="sr-Latn-RS" dirty="0"/>
              <a:t> skup elemenata, iteracija kroz njih se vrši pomoću for of petlje, jer forEach nije definisan za ovaj tip.</a:t>
            </a:r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533" y="4593178"/>
            <a:ext cx="9528266" cy="142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615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querySelector(</a:t>
            </a:r>
            <a:r>
              <a:rPr lang="en-US" dirty="0"/>
              <a:t>selector</a:t>
            </a:r>
            <a:r>
              <a:rPr lang="sr-Latn-RS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sr-Latn-RS" dirty="0"/>
              <a:t>Selektuje prvi element koji odgovara prosleđenom CSS nalik selektoru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310" y="4005943"/>
            <a:ext cx="9028711" cy="110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1514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querySelectorAll</a:t>
            </a:r>
            <a:r>
              <a:rPr lang="en-US" dirty="0"/>
              <a:t>(selector)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sr-Latn-RS" dirty="0"/>
              <a:t>Selektuje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sr-Latn-RS" dirty="0"/>
              <a:t>element</a:t>
            </a:r>
            <a:r>
              <a:rPr lang="en-US" dirty="0"/>
              <a:t>e</a:t>
            </a:r>
            <a:r>
              <a:rPr lang="sr-Latn-RS" dirty="0"/>
              <a:t> koji odgovara</a:t>
            </a:r>
            <a:r>
              <a:rPr lang="en-US" dirty="0" err="1"/>
              <a:t>ju</a:t>
            </a:r>
            <a:r>
              <a:rPr lang="sr-Latn-RS" dirty="0"/>
              <a:t> prosleđenom CSS nalik selektoru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38" y="3731487"/>
            <a:ext cx="9148856" cy="99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9201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81048C03-B268-435A-9FD0-5DFF0C40E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Bitniji atributi HTML objekta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47809AF-3B79-4F62-930E-82BE093B6609}"/>
              </a:ext>
            </a:extLst>
          </p:cNvPr>
          <p:cNvGraphicFramePr>
            <a:graphicFrameLocks noGrp="1"/>
          </p:cNvGraphicFramePr>
          <p:nvPr/>
        </p:nvGraphicFramePr>
        <p:xfrm>
          <a:off x="2095500" y="2286000"/>
          <a:ext cx="7500938" cy="4052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1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976">
                <a:tc>
                  <a:txBody>
                    <a:bodyPr/>
                    <a:lstStyle/>
                    <a:p>
                      <a:r>
                        <a:rPr lang="sr-Latn-CS" sz="1800" dirty="0"/>
                        <a:t>atribut</a:t>
                      </a:r>
                      <a:endParaRPr lang="en-US" sz="1800" dirty="0"/>
                    </a:p>
                  </a:txBody>
                  <a:tcPr marL="91439" marR="91439" marT="45706" marB="45706"/>
                </a:tc>
                <a:tc>
                  <a:txBody>
                    <a:bodyPr/>
                    <a:lstStyle/>
                    <a:p>
                      <a:r>
                        <a:rPr lang="sr-Latn-CS" sz="1800" dirty="0"/>
                        <a:t>objašnjenje</a:t>
                      </a:r>
                      <a:endParaRPr lang="en-US" sz="1800" dirty="0"/>
                    </a:p>
                  </a:txBody>
                  <a:tcPr marL="91439" marR="91439" marT="45706" marB="4570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877">
                <a:tc>
                  <a:txBody>
                    <a:bodyPr/>
                    <a:lstStyle/>
                    <a:p>
                      <a:r>
                        <a:rPr lang="sr-Latn-CS" sz="1800" dirty="0"/>
                        <a:t>style</a:t>
                      </a:r>
                      <a:endParaRPr lang="en-US" sz="1800" dirty="0"/>
                    </a:p>
                  </a:txBody>
                  <a:tcPr marL="91439" marR="91439" marT="45706" marB="45706"/>
                </a:tc>
                <a:tc>
                  <a:txBody>
                    <a:bodyPr/>
                    <a:lstStyle/>
                    <a:p>
                      <a:r>
                        <a:rPr lang="sr-Latn-CS" sz="1800" dirty="0"/>
                        <a:t>pristup</a:t>
                      </a:r>
                      <a:r>
                        <a:rPr lang="sr-Latn-CS" sz="1800" baseline="0" dirty="0"/>
                        <a:t> CSS objektu trenutnog HTML objekta</a:t>
                      </a:r>
                      <a:endParaRPr lang="en-US" sz="1800" dirty="0"/>
                    </a:p>
                  </a:txBody>
                  <a:tcPr marL="91439" marR="91439" marT="45706" marB="4570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965">
                <a:tc>
                  <a:txBody>
                    <a:bodyPr/>
                    <a:lstStyle/>
                    <a:p>
                      <a:r>
                        <a:rPr lang="sr-Latn-CS" sz="1800" dirty="0"/>
                        <a:t>innerHTML</a:t>
                      </a:r>
                      <a:endParaRPr lang="en-US" sz="1800" dirty="0"/>
                    </a:p>
                  </a:txBody>
                  <a:tcPr marL="91439" marR="91439" marT="45706" marB="45706"/>
                </a:tc>
                <a:tc>
                  <a:txBody>
                    <a:bodyPr/>
                    <a:lstStyle/>
                    <a:p>
                      <a:r>
                        <a:rPr lang="sr-Latn-CS" sz="1800" dirty="0"/>
                        <a:t>sadržaj</a:t>
                      </a:r>
                      <a:r>
                        <a:rPr lang="sr-Latn-CS" sz="1800" baseline="0" dirty="0"/>
                        <a:t> elementa (između početnog i krajnjeg dela elementa)</a:t>
                      </a:r>
                      <a:endParaRPr lang="en-US" sz="1800" dirty="0"/>
                    </a:p>
                  </a:txBody>
                  <a:tcPr marL="91439" marR="91439" marT="45706" marB="4570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976">
                <a:tc>
                  <a:txBody>
                    <a:bodyPr/>
                    <a:lstStyle/>
                    <a:p>
                      <a:r>
                        <a:rPr lang="sr-Latn-CS" sz="1800" dirty="0"/>
                        <a:t>value</a:t>
                      </a:r>
                      <a:endParaRPr lang="en-US" sz="1800" dirty="0"/>
                    </a:p>
                  </a:txBody>
                  <a:tcPr marL="91439" marR="91439" marT="45706" marB="45706"/>
                </a:tc>
                <a:tc>
                  <a:txBody>
                    <a:bodyPr/>
                    <a:lstStyle/>
                    <a:p>
                      <a:r>
                        <a:rPr lang="sr-Latn-CS" sz="1800" dirty="0"/>
                        <a:t>(kod </a:t>
                      </a:r>
                      <a:r>
                        <a:rPr lang="sr-Latn-CS" sz="1800" b="1" dirty="0"/>
                        <a:t>input</a:t>
                      </a:r>
                      <a:r>
                        <a:rPr lang="sr-Latn-CS" sz="1800" baseline="0" dirty="0"/>
                        <a:t> elementa) </a:t>
                      </a:r>
                      <a:r>
                        <a:rPr lang="sr-Latn-CS" sz="1800" dirty="0"/>
                        <a:t>vrednost elementa</a:t>
                      </a:r>
                      <a:endParaRPr lang="en-US" sz="1800" dirty="0"/>
                    </a:p>
                  </a:txBody>
                  <a:tcPr marL="91439" marR="91439" marT="45706" marB="4570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976">
                <a:tc>
                  <a:txBody>
                    <a:bodyPr/>
                    <a:lstStyle/>
                    <a:p>
                      <a:r>
                        <a:rPr lang="sr-Latn-CS" sz="1800" dirty="0"/>
                        <a:t>parent</a:t>
                      </a:r>
                      <a:r>
                        <a:rPr lang="en-US" sz="1800" dirty="0"/>
                        <a:t>Node</a:t>
                      </a:r>
                    </a:p>
                  </a:txBody>
                  <a:tcPr marL="91439" marR="91439" marT="45706" marB="45706"/>
                </a:tc>
                <a:tc>
                  <a:txBody>
                    <a:bodyPr/>
                    <a:lstStyle/>
                    <a:p>
                      <a:r>
                        <a:rPr lang="sr-Latn-CS" sz="1800" dirty="0"/>
                        <a:t>HTML objekat koji</a:t>
                      </a:r>
                      <a:r>
                        <a:rPr lang="sr-Latn-CS" sz="1800" baseline="0" dirty="0"/>
                        <a:t> sadrži trenutni HTML objekat</a:t>
                      </a:r>
                      <a:endParaRPr lang="en-US" sz="1800" dirty="0"/>
                    </a:p>
                  </a:txBody>
                  <a:tcPr marL="91439" marR="91439" marT="45706" marB="4570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3058">
                <a:tc>
                  <a:txBody>
                    <a:bodyPr/>
                    <a:lstStyle/>
                    <a:p>
                      <a:r>
                        <a:rPr lang="sr-Latn-CS" sz="1800" dirty="0"/>
                        <a:t>childNodes</a:t>
                      </a:r>
                      <a:endParaRPr lang="en-US" sz="1800" dirty="0"/>
                    </a:p>
                  </a:txBody>
                  <a:tcPr marL="91439" marR="91439" marT="45706" marB="45706"/>
                </a:tc>
                <a:tc>
                  <a:txBody>
                    <a:bodyPr/>
                    <a:lstStyle/>
                    <a:p>
                      <a:r>
                        <a:rPr lang="sr-Latn-CS" sz="1800" dirty="0"/>
                        <a:t>Niz potomaka,</a:t>
                      </a:r>
                      <a:r>
                        <a:rPr lang="sr-Latn-CS" sz="1800" baseline="0" dirty="0"/>
                        <a:t> </a:t>
                      </a:r>
                      <a:r>
                        <a:rPr lang="sr-Latn-CS" sz="1800" dirty="0"/>
                        <a:t>HTML</a:t>
                      </a:r>
                      <a:r>
                        <a:rPr lang="sr-Latn-CS" sz="1800" baseline="0" dirty="0"/>
                        <a:t> objekata (elemenata, tekstualnih čvorova i za formatiranje)</a:t>
                      </a:r>
                      <a:endParaRPr lang="sr-Latn-RS" sz="1800" baseline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9" marR="91439" marT="45706" marB="4570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3058">
                <a:tc>
                  <a:txBody>
                    <a:bodyPr/>
                    <a:lstStyle/>
                    <a:p>
                      <a:r>
                        <a:rPr lang="sr-Latn-RS" sz="1800" dirty="0"/>
                        <a:t>children</a:t>
                      </a:r>
                      <a:endParaRPr lang="en-US" sz="1800" dirty="0"/>
                    </a:p>
                  </a:txBody>
                  <a:tcPr marL="91439" marR="91439" marT="45706" marB="45706"/>
                </a:tc>
                <a:tc>
                  <a:txBody>
                    <a:bodyPr/>
                    <a:lstStyle/>
                    <a:p>
                      <a:r>
                        <a:rPr lang="sr-Latn-RS" sz="1800" baseline="0" dirty="0">
                          <a:latin typeface="+mn-lt"/>
                          <a:cs typeface="Courier New" pitchFamily="49" charset="0"/>
                        </a:rPr>
                        <a:t>Niz potomaka, isključivo HTML elemenata</a:t>
                      </a:r>
                    </a:p>
                  </a:txBody>
                  <a:tcPr marL="91439" marR="91439" marT="45706" marB="4570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Modifikacija stila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Svaki DOM element prilikom učitavanja stranice ima svoj </a:t>
            </a:r>
            <a:r>
              <a:rPr lang="sr-Latn-RS" i="1" dirty="0"/>
              <a:t>style property</a:t>
            </a:r>
          </a:p>
          <a:p>
            <a:r>
              <a:rPr lang="sr-Latn-RS" dirty="0"/>
              <a:t>Preko njega, moguće je promeniti bilo koji stilski atribut, slično kao što se to radi kroz CSS</a:t>
            </a:r>
          </a:p>
          <a:p>
            <a:r>
              <a:rPr lang="sr-Latn-RS" dirty="0"/>
              <a:t>Primer: Kreirati stranu sa tri paragrafa i proizvoljnim tekstom. Prvom obojiti slova u plavu boju, drugom dodati proizvoljni okvir, a trećem promeniti veličinu fonta na </a:t>
            </a:r>
            <a:r>
              <a:rPr lang="en-US" dirty="0"/>
              <a:t>3</a:t>
            </a:r>
            <a:r>
              <a:rPr lang="sr-Latn-RS" dirty="0"/>
              <a:t>0px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0184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Dodavanje</a:t>
            </a:r>
            <a:r>
              <a:rPr lang="en-US" dirty="0"/>
              <a:t> </a:t>
            </a:r>
            <a:r>
              <a:rPr lang="en-US" dirty="0" err="1"/>
              <a:t>klasa</a:t>
            </a:r>
            <a:r>
              <a:rPr lang="en-US" dirty="0"/>
              <a:t> </a:t>
            </a:r>
            <a:r>
              <a:rPr lang="en-US" dirty="0" err="1"/>
              <a:t>kroz</a:t>
            </a:r>
            <a:r>
              <a:rPr lang="en-US" dirty="0"/>
              <a:t> 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Umesto</a:t>
            </a:r>
            <a:r>
              <a:rPr lang="en-US" dirty="0"/>
              <a:t> </a:t>
            </a:r>
            <a:r>
              <a:rPr lang="en-US" dirty="0" err="1"/>
              <a:t>direktnog</a:t>
            </a:r>
            <a:r>
              <a:rPr lang="en-US" dirty="0"/>
              <a:t> </a:t>
            </a:r>
            <a:r>
              <a:rPr lang="en-US" dirty="0" err="1"/>
              <a:t>menjanja</a:t>
            </a:r>
            <a:r>
              <a:rPr lang="en-US" dirty="0"/>
              <a:t> </a:t>
            </a:r>
            <a:r>
              <a:rPr lang="en-US" dirty="0" err="1"/>
              <a:t>stilova</a:t>
            </a:r>
            <a:r>
              <a:rPr lang="en-US" dirty="0"/>
              <a:t> </a:t>
            </a:r>
            <a:r>
              <a:rPr lang="en-US" dirty="0" err="1"/>
              <a:t>kroz</a:t>
            </a:r>
            <a:r>
              <a:rPr lang="en-US" dirty="0"/>
              <a:t> JS, </a:t>
            </a:r>
            <a:r>
              <a:rPr lang="en-US" dirty="0" err="1"/>
              <a:t>korektniji</a:t>
            </a:r>
            <a:r>
              <a:rPr lang="en-US" dirty="0"/>
              <a:t> </a:t>
            </a:r>
            <a:r>
              <a:rPr lang="en-US" dirty="0" err="1"/>
              <a:t>pristup</a:t>
            </a:r>
            <a:r>
              <a:rPr lang="en-US" dirty="0"/>
              <a:t> je </a:t>
            </a:r>
            <a:r>
              <a:rPr lang="en-US" dirty="0" err="1"/>
              <a:t>pripremanje</a:t>
            </a:r>
            <a:r>
              <a:rPr lang="en-US" dirty="0"/>
              <a:t> </a:t>
            </a:r>
            <a:r>
              <a:rPr lang="en-US" dirty="0" err="1"/>
              <a:t>posebnih</a:t>
            </a:r>
            <a:r>
              <a:rPr lang="en-US" dirty="0"/>
              <a:t> </a:t>
            </a:r>
            <a:r>
              <a:rPr lang="en-US" dirty="0" err="1"/>
              <a:t>klasa</a:t>
            </a:r>
            <a:r>
              <a:rPr lang="en-US" dirty="0"/>
              <a:t> u CSS </a:t>
            </a:r>
            <a:r>
              <a:rPr lang="en-US" dirty="0" err="1"/>
              <a:t>fajlu</a:t>
            </a:r>
            <a:r>
              <a:rPr lang="en-US" dirty="0"/>
              <a:t>,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mo</a:t>
            </a:r>
            <a:r>
              <a:rPr lang="sr-Latn-RS" dirty="0"/>
              <a:t>žemo dodeliti/oduzeti kada dođe do potrebe za tim</a:t>
            </a:r>
          </a:p>
          <a:p>
            <a:r>
              <a:rPr lang="sr-Latn-RS" dirty="0"/>
              <a:t>Pristup klasama selektovanog elementa je moguć preko: </a:t>
            </a:r>
            <a:r>
              <a:rPr lang="sr-Latn-RS" i="1" dirty="0"/>
              <a:t>el.classList</a:t>
            </a:r>
          </a:p>
          <a:p>
            <a:r>
              <a:rPr lang="sr-Latn-RS" dirty="0"/>
              <a:t>Dodavanje se vrš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pomo</a:t>
            </a:r>
            <a:r>
              <a:rPr lang="sr-Latn-RS" dirty="0"/>
              <a:t>ću </a:t>
            </a:r>
            <a:r>
              <a:rPr lang="sr-Latn-RS" i="1" dirty="0"/>
              <a:t>add</a:t>
            </a:r>
            <a:r>
              <a:rPr lang="sr-Latn-RS" dirty="0"/>
              <a:t>, a uklanjanje pomoću </a:t>
            </a:r>
            <a:r>
              <a:rPr lang="sr-Latn-RS" i="1" dirty="0"/>
              <a:t>remove</a:t>
            </a:r>
            <a:r>
              <a:rPr lang="sr-Latn-RS" dirty="0"/>
              <a:t> funkcije na </a:t>
            </a:r>
            <a:r>
              <a:rPr lang="sr-Latn-RS" i="1" dirty="0"/>
              <a:t>classList</a:t>
            </a:r>
            <a:r>
              <a:rPr lang="sr-Latn-RS" dirty="0"/>
              <a:t> svojstvom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2520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Modifikacija</a:t>
            </a:r>
            <a:r>
              <a:rPr lang="en-US" dirty="0"/>
              <a:t> </a:t>
            </a:r>
            <a:r>
              <a:rPr lang="en-US" dirty="0" err="1"/>
              <a:t>sadr</a:t>
            </a:r>
            <a:r>
              <a:rPr lang="sr-Latn-RS" dirty="0"/>
              <a:t>žaja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i="1" dirty="0"/>
              <a:t>const el </a:t>
            </a:r>
            <a:r>
              <a:rPr lang="en-US" i="1" dirty="0"/>
              <a:t>= </a:t>
            </a:r>
            <a:r>
              <a:rPr lang="en-US" i="1" dirty="0" err="1"/>
              <a:t>document.getElementById</a:t>
            </a:r>
            <a:r>
              <a:rPr lang="en-US" i="1" dirty="0"/>
              <a:t>(“home”)</a:t>
            </a:r>
            <a:endParaRPr lang="sr-Latn-RS" i="1" dirty="0"/>
          </a:p>
          <a:p>
            <a:r>
              <a:rPr lang="sr-Latn-RS" i="1" dirty="0"/>
              <a:t>el.textContent</a:t>
            </a:r>
            <a:r>
              <a:rPr lang="sr-Latn-RS" dirty="0"/>
              <a:t> – vraća string sa tekstom (bez tagova unutrašnjih elemenata) koji se sadrži u elementu, može se koristiti i za modifikaciju</a:t>
            </a:r>
          </a:p>
          <a:p>
            <a:r>
              <a:rPr lang="sr-Latn-RS" i="1" dirty="0"/>
              <a:t>el.</a:t>
            </a:r>
            <a:r>
              <a:rPr lang="en-US" i="1" dirty="0" err="1"/>
              <a:t>innerHTML</a:t>
            </a:r>
            <a:r>
              <a:rPr lang="en-US" i="1" dirty="0"/>
              <a:t> </a:t>
            </a:r>
            <a:r>
              <a:rPr lang="en-US" dirty="0"/>
              <a:t>– </a:t>
            </a:r>
            <a:r>
              <a:rPr lang="en-US" dirty="0" err="1"/>
              <a:t>vra</a:t>
            </a:r>
            <a:r>
              <a:rPr lang="sr-Latn-RS" dirty="0"/>
              <a:t>ća string sa tekstom (sa tagovima unutrašnjih elemenata) koji se sadrži u elementu, može se koristiti i za modifikaciju</a:t>
            </a:r>
          </a:p>
          <a:p>
            <a:endParaRPr lang="sr-Latn-R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7312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Event Listeners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sr-Latn-RS" dirty="0"/>
              <a:t>Mogući događaji koje osluškujemo:</a:t>
            </a:r>
          </a:p>
          <a:p>
            <a:r>
              <a:rPr lang="sr-Latn-RS" dirty="0"/>
              <a:t>klik na element</a:t>
            </a:r>
          </a:p>
          <a:p>
            <a:r>
              <a:rPr lang="sr-Latn-RS" dirty="0"/>
              <a:t>prelazak preko elemenata</a:t>
            </a:r>
          </a:p>
          <a:p>
            <a:r>
              <a:rPr lang="sr-Latn-RS" i="1" dirty="0"/>
              <a:t>drag n drop</a:t>
            </a:r>
          </a:p>
          <a:p>
            <a:r>
              <a:rPr lang="sr-Latn-RS" dirty="0"/>
              <a:t>pritisak </a:t>
            </a:r>
            <a:r>
              <a:rPr lang="sr-Latn-RS" i="1" dirty="0"/>
              <a:t>Enter</a:t>
            </a:r>
            <a:r>
              <a:rPr lang="sr-Latn-RS" dirty="0"/>
              <a:t> taster</a:t>
            </a:r>
            <a:r>
              <a:rPr lang="en-US" dirty="0"/>
              <a:t>a</a:t>
            </a:r>
            <a:endParaRPr lang="sr-Latn-RS" dirty="0"/>
          </a:p>
          <a:p>
            <a:r>
              <a:rPr lang="sr-Latn-RS" dirty="0"/>
              <a:t>Spisak događaja: </a:t>
            </a:r>
            <a:r>
              <a:rPr lang="en-US" dirty="0">
                <a:hlinkClick r:id="rId2"/>
              </a:rPr>
              <a:t>https://developer.mozilla.org/en-US/docs/Web/Events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8975793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Procesiranje događaja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sr-Latn-RS" dirty="0"/>
              <a:t>Pronalažanje elementa za koji treba obraditi događaj</a:t>
            </a:r>
          </a:p>
          <a:p>
            <a:r>
              <a:rPr lang="sr-Latn-RS" dirty="0"/>
              <a:t>Definisati koji događaj treba obraditi i dodeliti mu funkciju za obradu</a:t>
            </a:r>
          </a:p>
          <a:p>
            <a:r>
              <a:rPr lang="sr-Latn-RS" dirty="0"/>
              <a:t>Testiranje na samoj stranici</a:t>
            </a:r>
            <a:endParaRPr lang="en-US" dirty="0"/>
          </a:p>
          <a:p>
            <a:r>
              <a:rPr lang="en-US" i="1" dirty="0"/>
              <a:t>Inline</a:t>
            </a:r>
            <a:r>
              <a:rPr lang="en-US" dirty="0"/>
              <a:t> </a:t>
            </a:r>
            <a:r>
              <a:rPr lang="en-US" dirty="0" err="1"/>
              <a:t>definisanje</a:t>
            </a:r>
            <a:endParaRPr lang="en-US" dirty="0"/>
          </a:p>
          <a:p>
            <a:r>
              <a:rPr lang="en-US" i="1" dirty="0" err="1"/>
              <a:t>AddEventListener</a:t>
            </a:r>
            <a:r>
              <a:rPr lang="en-US" i="1" dirty="0"/>
              <a:t>(</a:t>
            </a:r>
            <a:r>
              <a:rPr lang="en-US" i="1" dirty="0" err="1"/>
              <a:t>imeEventa</a:t>
            </a:r>
            <a:r>
              <a:rPr lang="en-US" i="1" dirty="0"/>
              <a:t>, </a:t>
            </a:r>
            <a:r>
              <a:rPr lang="en-US" i="1" dirty="0" err="1"/>
              <a:t>funkcijaZaObradu</a:t>
            </a:r>
            <a:r>
              <a:rPr lang="en-US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283578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01EF983F-F0EB-418D-8E9A-7B79198BB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Dodavanje novih HTML elemenata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0C9159BE-3931-4272-AED6-F3C546445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Dodavanje</a:t>
            </a:r>
            <a:r>
              <a:rPr lang="en-US" altLang="en-US" dirty="0"/>
              <a:t> </a:t>
            </a:r>
            <a:r>
              <a:rPr lang="en-US" altLang="en-US" dirty="0" err="1"/>
              <a:t>novog</a:t>
            </a:r>
            <a:r>
              <a:rPr lang="en-US" altLang="en-US" dirty="0"/>
              <a:t> HTML </a:t>
            </a:r>
            <a:r>
              <a:rPr lang="en-US" altLang="en-US" dirty="0" err="1"/>
              <a:t>elementa</a:t>
            </a:r>
            <a:r>
              <a:rPr lang="en-US" altLang="en-US" dirty="0"/>
              <a:t> u </a:t>
            </a:r>
            <a:r>
              <a:rPr lang="en-US" altLang="en-US" dirty="0" err="1"/>
              <a:t>postoje</a:t>
            </a:r>
            <a:r>
              <a:rPr lang="sr-Latn-CS" altLang="en-US" dirty="0"/>
              <a:t>ći dokument (Web stranu) se vrši u tri koraka:</a:t>
            </a:r>
          </a:p>
          <a:p>
            <a:pPr lvl="1"/>
            <a:r>
              <a:rPr lang="sr-Latn-CS" altLang="en-US" dirty="0"/>
              <a:t>Kreiranje željenog HTML elementa</a:t>
            </a:r>
          </a:p>
          <a:p>
            <a:pPr lvl="1"/>
            <a:r>
              <a:rPr lang="sr-Latn-CS" altLang="en-US" dirty="0"/>
              <a:t>Definisanje njegovih atributa</a:t>
            </a:r>
          </a:p>
          <a:p>
            <a:pPr lvl="1"/>
            <a:r>
              <a:rPr lang="sr-Latn-CS" altLang="en-US" dirty="0"/>
              <a:t>Dodavanje tog elementa postojećem HTML elementu</a:t>
            </a:r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D5389-0BA1-422E-BC10-92652DB88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ECMA </a:t>
            </a:r>
            <a:r>
              <a:rPr lang="sr-Latn-RS" dirty="0" err="1"/>
              <a:t>Script</a:t>
            </a:r>
            <a:r>
              <a:rPr lang="sr-Latn-RS" dirty="0"/>
              <a:t> 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EF095-631E-4357-B44A-4528BAE47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European Computer Manufacturers Association (ECMA)</a:t>
            </a:r>
            <a:endParaRPr lang="sr-Latn-RS" dirty="0"/>
          </a:p>
          <a:p>
            <a:r>
              <a:rPr lang="sr-Latn-RS" dirty="0"/>
              <a:t>Kreiran kako bi standardizovao </a:t>
            </a:r>
            <a:r>
              <a:rPr lang="sr-Latn-RS" dirty="0" err="1"/>
              <a:t>JavaScript</a:t>
            </a:r>
            <a:endParaRPr lang="sr-Latn-RS" dirty="0"/>
          </a:p>
          <a:p>
            <a:r>
              <a:rPr lang="sr-Latn-RS" dirty="0"/>
              <a:t>Novine koje je uvela verzija 6: podrazumevani paramet</a:t>
            </a:r>
            <a:r>
              <a:rPr lang="en-US" dirty="0"/>
              <a:t>r</a:t>
            </a:r>
            <a:r>
              <a:rPr lang="sr-Latn-RS" dirty="0"/>
              <a:t>i funkcija, šablonski literali, stringovi u više redova, </a:t>
            </a:r>
            <a:r>
              <a:rPr lang="sr-Latn-RS" i="1" dirty="0"/>
              <a:t>let</a:t>
            </a:r>
            <a:r>
              <a:rPr lang="sr-Latn-RS" dirty="0"/>
              <a:t> i </a:t>
            </a:r>
            <a:r>
              <a:rPr lang="sr-Latn-RS" i="1" dirty="0"/>
              <a:t>const</a:t>
            </a:r>
            <a:r>
              <a:rPr lang="sr-Latn-RS" dirty="0"/>
              <a:t> promenljive, </a:t>
            </a:r>
            <a:r>
              <a:rPr lang="en-US" dirty="0"/>
              <a:t>“</a:t>
            </a:r>
            <a:r>
              <a:rPr lang="sr-Latn-RS" dirty="0"/>
              <a:t>prave</a:t>
            </a:r>
            <a:r>
              <a:rPr lang="en-US" dirty="0"/>
              <a:t>”</a:t>
            </a:r>
            <a:r>
              <a:rPr lang="sr-Latn-RS" dirty="0"/>
              <a:t> klase, funkcije za rad sa nizovima, zadržavanje originalnog </a:t>
            </a:r>
            <a:r>
              <a:rPr lang="sr-Latn-RS" i="1" dirty="0" err="1"/>
              <a:t>this</a:t>
            </a:r>
            <a:r>
              <a:rPr lang="sr-Latn-RS" dirty="0"/>
              <a:t> pokazivača, promise</a:t>
            </a:r>
          </a:p>
          <a:p>
            <a:r>
              <a:rPr lang="sr-Latn-RS" dirty="0"/>
              <a:t>Više detalja: </a:t>
            </a:r>
            <a:r>
              <a:rPr lang="en-US" dirty="0">
                <a:hlinkClick r:id="rId2"/>
              </a:rPr>
              <a:t>http://es6-features.org/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6071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29D07139-84C5-49F8-A172-586CDF98D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r-Latn-CS"/>
              <a:t>Kreiranje novog HTML elementa</a:t>
            </a:r>
            <a:endParaRPr lang="en-US"/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85CCE928-7C0A-4F0E-826C-80387B1E3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799115"/>
          </a:xfrm>
        </p:spPr>
        <p:txBody>
          <a:bodyPr>
            <a:noAutofit/>
          </a:bodyPr>
          <a:lstStyle/>
          <a:p>
            <a:r>
              <a:rPr lang="sr-Latn-CS" altLang="en-US" sz="2000" dirty="0"/>
              <a:t>Koristi se sledeća DOM metoda: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		</a:t>
            </a:r>
            <a:r>
              <a:rPr lang="sr-Latn-CS" altLang="en-US" sz="2000" dirty="0"/>
              <a:t>document.createNode(</a:t>
            </a:r>
            <a:r>
              <a:rPr lang="en-US" altLang="en-US" sz="2000" dirty="0"/>
              <a:t>el)    </a:t>
            </a:r>
            <a:r>
              <a:rPr lang="en-US" altLang="en-US" sz="2000" dirty="0" err="1"/>
              <a:t>gde</a:t>
            </a:r>
            <a:r>
              <a:rPr lang="en-US" altLang="en-US" sz="2000" dirty="0"/>
              <a:t> je el – </a:t>
            </a:r>
            <a:r>
              <a:rPr lang="en-US" altLang="en-US" sz="2000" dirty="0" err="1"/>
              <a:t>naziv</a:t>
            </a:r>
            <a:r>
              <a:rPr lang="en-US" altLang="en-US" sz="2000" dirty="0"/>
              <a:t> HTML </a:t>
            </a:r>
            <a:r>
              <a:rPr lang="en-US" altLang="en-US" sz="2000" dirty="0" err="1"/>
              <a:t>elementa</a:t>
            </a:r>
            <a:endParaRPr lang="en-US" altLang="en-US" sz="2000" dirty="0"/>
          </a:p>
          <a:p>
            <a:r>
              <a:rPr lang="en-US" altLang="en-US" sz="2000" dirty="0"/>
              <a:t>Primer:</a:t>
            </a:r>
            <a:endParaRPr lang="sr-Latn-RS" altLang="en-US" sz="20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var obj = </a:t>
            </a:r>
            <a:r>
              <a:rPr lang="sr-Latn-CS" altLang="en-US" sz="2000" dirty="0"/>
              <a:t>document.createNode(</a:t>
            </a:r>
            <a:r>
              <a:rPr lang="en-US" altLang="en-US" sz="2000" dirty="0"/>
              <a:t>“a”)</a:t>
            </a:r>
            <a:endParaRPr lang="sr-Latn-RS" altLang="en-US" sz="2000" dirty="0"/>
          </a:p>
          <a:p>
            <a:r>
              <a:rPr lang="en-US" altLang="en-US" sz="2000" dirty="0" err="1"/>
              <a:t>Kreirani</a:t>
            </a:r>
            <a:r>
              <a:rPr lang="en-US" altLang="en-US" sz="2000" dirty="0"/>
              <a:t> element </a:t>
            </a:r>
            <a:r>
              <a:rPr lang="en-US" altLang="en-US" sz="2000" dirty="0" err="1"/>
              <a:t>postoji</a:t>
            </a:r>
            <a:r>
              <a:rPr lang="en-US" altLang="en-US" sz="2000" dirty="0"/>
              <a:t> jo</a:t>
            </a:r>
            <a:r>
              <a:rPr lang="sr-Latn-CS" altLang="en-US" sz="2000" dirty="0"/>
              <a:t>š uvek samo u memoriji lokalnog računara</a:t>
            </a:r>
            <a:r>
              <a:rPr lang="en-US" altLang="en-US" sz="2000" dirty="0"/>
              <a:t> (u </a:t>
            </a:r>
            <a:r>
              <a:rPr lang="en-US" altLang="en-US" sz="2000" dirty="0" err="1"/>
              <a:t>gornjem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primeru</a:t>
            </a:r>
            <a:r>
              <a:rPr lang="en-US" altLang="en-US" sz="2000" dirty="0"/>
              <a:t> u </a:t>
            </a:r>
            <a:r>
              <a:rPr lang="en-US" altLang="en-US" sz="2000" dirty="0" err="1"/>
              <a:t>promenljivoj</a:t>
            </a:r>
            <a:r>
              <a:rPr lang="en-US" altLang="en-US" sz="2000" dirty="0"/>
              <a:t> obj)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E4E0A92B-1AAF-44D2-923D-D5F7B8E36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Definisanje atributa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DE86E6CF-9577-42CA-AEB5-8F097D51F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 err="1"/>
              <a:t>Atributima</a:t>
            </a:r>
            <a:r>
              <a:rPr lang="en-US" altLang="en-US" dirty="0"/>
              <a:t> </a:t>
            </a:r>
            <a:r>
              <a:rPr lang="en-US" altLang="en-US" dirty="0" err="1"/>
              <a:t>novokreiranog</a:t>
            </a:r>
            <a:r>
              <a:rPr lang="en-US" altLang="en-US" dirty="0"/>
              <a:t> HTML </a:t>
            </a:r>
            <a:r>
              <a:rPr lang="sr-Latn-RS" altLang="en-US" dirty="0"/>
              <a:t>elementa </a:t>
            </a:r>
            <a:r>
              <a:rPr lang="en-US" altLang="en-US" dirty="0"/>
              <a:t>se </a:t>
            </a:r>
            <a:r>
              <a:rPr lang="en-US" altLang="en-US" dirty="0" err="1"/>
              <a:t>pristupa</a:t>
            </a:r>
            <a:r>
              <a:rPr lang="en-US" altLang="en-US" dirty="0"/>
              <a:t> </a:t>
            </a:r>
            <a:r>
              <a:rPr lang="en-US" altLang="en-US" dirty="0" err="1"/>
              <a:t>kao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/>
              <a:t>atributima</a:t>
            </a:r>
            <a:r>
              <a:rPr lang="en-US" altLang="en-US" dirty="0"/>
              <a:t> </a:t>
            </a:r>
            <a:r>
              <a:rPr lang="en-US" altLang="en-US" dirty="0" err="1"/>
              <a:t>bilo</a:t>
            </a:r>
            <a:r>
              <a:rPr lang="en-US" altLang="en-US" dirty="0"/>
              <a:t> </a:t>
            </a:r>
            <a:r>
              <a:rPr lang="en-US" altLang="en-US" dirty="0" err="1"/>
              <a:t>kog</a:t>
            </a:r>
            <a:r>
              <a:rPr lang="en-US" altLang="en-US" dirty="0"/>
              <a:t> </a:t>
            </a:r>
            <a:r>
              <a:rPr lang="en-US" altLang="en-US" dirty="0" err="1"/>
              <a:t>objekta</a:t>
            </a:r>
            <a:r>
              <a:rPr lang="en-US" altLang="en-US" dirty="0"/>
              <a:t> u </a:t>
            </a:r>
            <a:r>
              <a:rPr lang="en-US" altLang="en-US" dirty="0" err="1"/>
              <a:t>npr</a:t>
            </a:r>
            <a:r>
              <a:rPr lang="en-US" altLang="en-US" dirty="0"/>
              <a:t>. C++.</a:t>
            </a:r>
          </a:p>
          <a:p>
            <a:r>
              <a:rPr lang="en-US" altLang="en-US" dirty="0" err="1"/>
              <a:t>Kojim</a:t>
            </a:r>
            <a:r>
              <a:rPr lang="en-US" altLang="en-US" dirty="0"/>
              <a:t> </a:t>
            </a:r>
            <a:r>
              <a:rPr lang="sr-Latn-RS" altLang="en-US" dirty="0"/>
              <a:t>a</a:t>
            </a:r>
            <a:r>
              <a:rPr lang="en-US" altLang="en-US" dirty="0" err="1"/>
              <a:t>tributima</a:t>
            </a:r>
            <a:r>
              <a:rPr lang="en-US" altLang="en-US" dirty="0"/>
              <a:t> </a:t>
            </a:r>
            <a:r>
              <a:rPr lang="sr-Latn-RS" altLang="en-US" dirty="0"/>
              <a:t>element </a:t>
            </a:r>
            <a:r>
              <a:rPr lang="en-US" altLang="en-US" dirty="0" err="1"/>
              <a:t>raspola</a:t>
            </a:r>
            <a:r>
              <a:rPr lang="sr-Latn-CS" altLang="en-US" dirty="0"/>
              <a:t>že zavis</a:t>
            </a:r>
            <a:r>
              <a:rPr lang="en-US" altLang="en-US" dirty="0" err="1"/>
              <a:t>i</a:t>
            </a:r>
            <a:r>
              <a:rPr lang="sr-Latn-CS" altLang="en-US" dirty="0"/>
              <a:t> od njegovog tipa (npr. &lt;a&gt; ima href atribut</a:t>
            </a:r>
            <a:r>
              <a:rPr lang="en-US" altLang="en-US" dirty="0"/>
              <a:t>, &lt;div&gt; </a:t>
            </a:r>
            <a:r>
              <a:rPr lang="en-US" altLang="en-US" dirty="0" err="1"/>
              <a:t>nema</a:t>
            </a:r>
            <a:r>
              <a:rPr lang="sr-Latn-CS" altLang="en-US" dirty="0"/>
              <a:t>)</a:t>
            </a:r>
          </a:p>
          <a:p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obj.href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sr-Latn-C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http: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//www.elfak.ni.ac.yu”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obj.style.color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“#66f4aa”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obj.innerHTML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Elektronski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Fax”;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D15D4781-6C60-4CC7-91E8-EB1F84E60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Dodavanje</a:t>
            </a:r>
            <a:r>
              <a:rPr lang="en-US" dirty="0"/>
              <a:t> </a:t>
            </a:r>
            <a:r>
              <a:rPr lang="sr-Latn-CS" dirty="0"/>
              <a:t>elementa Web strani</a:t>
            </a:r>
            <a:endParaRPr lang="en-US" dirty="0"/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0F736B79-419E-4664-883B-BAD4727F2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8955" y="2069840"/>
            <a:ext cx="10018713" cy="3761793"/>
          </a:xfrm>
        </p:spPr>
        <p:txBody>
          <a:bodyPr>
            <a:noAutofit/>
          </a:bodyPr>
          <a:lstStyle/>
          <a:p>
            <a:r>
              <a:rPr lang="sr-Latn-CS" altLang="en-US" sz="2200" dirty="0"/>
              <a:t>Koristi se DOM methoda appendChild:</a:t>
            </a:r>
            <a:endParaRPr lang="en-US" altLang="en-US" sz="2200" dirty="0"/>
          </a:p>
          <a:p>
            <a:r>
              <a:rPr lang="sr-Latn-CS" altLang="en-US" sz="2200" dirty="0"/>
              <a:t>node.appendChild(obj)</a:t>
            </a:r>
          </a:p>
          <a:p>
            <a:pPr lvl="2">
              <a:buNone/>
            </a:pPr>
            <a:r>
              <a:rPr lang="sr-Latn-CS" altLang="en-US" sz="1600" dirty="0"/>
              <a:t>node – HTML element kome dodajemo</a:t>
            </a:r>
          </a:p>
          <a:p>
            <a:pPr lvl="2">
              <a:buNone/>
            </a:pPr>
            <a:r>
              <a:rPr lang="sr-Latn-CS" altLang="en-US" sz="1600" dirty="0"/>
              <a:t>obj – HTML element koji dodajemo</a:t>
            </a:r>
          </a:p>
          <a:p>
            <a:r>
              <a:rPr lang="sr-Latn-CS" altLang="en-US" sz="2200" dirty="0"/>
              <a:t>Primer:</a:t>
            </a:r>
            <a:endParaRPr lang="en-US" altLang="en-US" sz="2200" dirty="0"/>
          </a:p>
          <a:p>
            <a:pPr marL="457200" lvl="1" indent="0">
              <a:buNone/>
            </a:pPr>
            <a:r>
              <a:rPr lang="en-US" altLang="en-US" sz="1800" dirty="0" err="1"/>
              <a:t>document.getElementById</a:t>
            </a:r>
            <a:r>
              <a:rPr lang="en-US" altLang="en-US" sz="1800" dirty="0"/>
              <a:t>(</a:t>
            </a:r>
            <a:r>
              <a:rPr lang="en-US" altLang="en-US" sz="1800" dirty="0" err="1"/>
              <a:t>imeRoditelja</a:t>
            </a:r>
            <a:r>
              <a:rPr lang="en-US" altLang="en-US" sz="1800" dirty="0"/>
              <a:t>)</a:t>
            </a:r>
            <a:r>
              <a:rPr lang="en-US" altLang="en-US" sz="2200" dirty="0"/>
              <a:t>.</a:t>
            </a:r>
            <a:r>
              <a:rPr lang="en-US" altLang="en-US" sz="2200" dirty="0" err="1"/>
              <a:t>appendChild</a:t>
            </a:r>
            <a:r>
              <a:rPr lang="en-US" altLang="en-US" sz="2200" dirty="0"/>
              <a:t>(obj);</a:t>
            </a:r>
            <a:endParaRPr lang="sr-Latn-CS" altLang="en-US" sz="2200" dirty="0"/>
          </a:p>
          <a:p>
            <a:pPr>
              <a:buFont typeface="Wingdings" panose="05000000000000000000" pitchFamily="2" charset="2"/>
              <a:buNone/>
            </a:pPr>
            <a:r>
              <a:rPr lang="sr-Latn-CS" altLang="en-US" sz="2200" dirty="0"/>
              <a:t>imeRoditelja – ID HTML elementa</a:t>
            </a:r>
          </a:p>
          <a:p>
            <a:pPr>
              <a:buFont typeface="Wingdings" panose="05000000000000000000" pitchFamily="2" charset="2"/>
              <a:buNone/>
            </a:pPr>
            <a:r>
              <a:rPr lang="sr-Latn-CS" altLang="en-US" sz="2200" dirty="0"/>
              <a:t>obj – HTML element (objekat)</a:t>
            </a:r>
            <a:endParaRPr lang="en-US" altLang="en-US" sz="2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8942D-5EA2-4435-8E1B-15294EE98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JS kod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098F2-B960-47E3-95BF-FC626FBB9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/>
          </a:bodyPr>
          <a:lstStyle/>
          <a:p>
            <a:r>
              <a:rPr lang="sr-Latn-RS" dirty="0"/>
              <a:t>Postoji dva načina za uključivanje JS koda u HTML stranicu:</a:t>
            </a:r>
          </a:p>
          <a:p>
            <a:pPr marL="457200" indent="-457200">
              <a:buFont typeface="+mj-lt"/>
              <a:buAutoNum type="arabicPeriod"/>
            </a:pPr>
            <a:r>
              <a:rPr lang="sr-Latn-RS" dirty="0"/>
              <a:t>Inline scrpit- korišćenje </a:t>
            </a:r>
            <a:r>
              <a:rPr lang="sr-Latn-RS" i="1" dirty="0"/>
              <a:t>script</a:t>
            </a:r>
            <a:r>
              <a:rPr lang="sr-Latn-RS" dirty="0"/>
              <a:t> taga direktno pred kraj </a:t>
            </a:r>
            <a:r>
              <a:rPr lang="sr-Latn-RS" i="1" dirty="0"/>
              <a:t>body</a:t>
            </a:r>
            <a:r>
              <a:rPr lang="sr-Latn-RS" dirty="0"/>
              <a:t> elementa i pisanje JS koda kao sadržaja tog elementa. Ovaj pristup je zastareo i treba ga izbegavati.</a:t>
            </a:r>
          </a:p>
          <a:p>
            <a:pPr marL="457200" indent="-457200">
              <a:buFont typeface="+mj-lt"/>
              <a:buAutoNum type="arabicPeriod"/>
            </a:pPr>
            <a:r>
              <a:rPr lang="sr-Latn-RS" dirty="0"/>
              <a:t>External script – koristi se script element</a:t>
            </a:r>
            <a:r>
              <a:rPr lang="en-US" dirty="0"/>
              <a:t> </a:t>
            </a:r>
            <a:r>
              <a:rPr lang="en-US" dirty="0" err="1"/>
              <a:t>zajedno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sr-Latn-RS" dirty="0"/>
              <a:t>atribut</a:t>
            </a:r>
            <a:r>
              <a:rPr lang="en-US" dirty="0"/>
              <a:t>om </a:t>
            </a:r>
            <a:r>
              <a:rPr lang="sr-Latn-RS" i="1" dirty="0"/>
              <a:t>src </a:t>
            </a:r>
            <a:r>
              <a:rPr lang="sr-Latn-RS" dirty="0"/>
              <a:t>za uključivanje externih skripti</a:t>
            </a:r>
            <a:r>
              <a:rPr lang="sr-Latn-RS" i="1" dirty="0"/>
              <a:t>(src</a:t>
            </a:r>
            <a:r>
              <a:rPr lang="sr-Latn-RS" dirty="0"/>
              <a:t> atribut služ</a:t>
            </a:r>
            <a:r>
              <a:rPr lang="en-US" dirty="0" err="1"/>
              <a:t>i</a:t>
            </a:r>
            <a:r>
              <a:rPr lang="sr-Latn-RS" dirty="0"/>
              <a:t> za specificiranje putanje do JS fajla). Može biti lokalna putanja</a:t>
            </a:r>
            <a:r>
              <a:rPr lang="en-US" dirty="0"/>
              <a:t>,</a:t>
            </a:r>
            <a:r>
              <a:rPr lang="sr-Latn-RS" dirty="0"/>
              <a:t> ali se mogu uključiti i JS fajlovi koji su javno dostupni na Webu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&lt;script type="text/</a:t>
            </a:r>
            <a:r>
              <a:rPr lang="en-US" dirty="0" err="1"/>
              <a:t>javascript</a:t>
            </a:r>
            <a:r>
              <a:rPr lang="en-US" dirty="0"/>
              <a:t>" </a:t>
            </a:r>
            <a:r>
              <a:rPr lang="en-US" dirty="0" err="1"/>
              <a:t>src</a:t>
            </a:r>
            <a:r>
              <a:rPr lang="en-US" dirty="0"/>
              <a:t>=”main.js”&gt;&lt;/script&gt;</a:t>
            </a:r>
            <a:endParaRPr lang="sr-Latn-RS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016522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FED98-3C96-4BC0-B386-C2E1EA508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Korišćenje konzole pretraživača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A5D9C-D2D6-4CC1-A215-564E73748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Tab </a:t>
            </a:r>
            <a:r>
              <a:rPr lang="sr-Latn-RS" i="1" dirty="0" err="1"/>
              <a:t>Console</a:t>
            </a:r>
            <a:r>
              <a:rPr lang="sr-Latn-RS" dirty="0"/>
              <a:t> u pretraživačima nam omogućava logovanje raznih informacija u procesu </a:t>
            </a:r>
            <a:r>
              <a:rPr lang="sr-Latn-RS" dirty="0" err="1"/>
              <a:t>debagiranja</a:t>
            </a:r>
            <a:endParaRPr lang="sr-Latn-RS" dirty="0"/>
          </a:p>
          <a:p>
            <a:r>
              <a:rPr lang="sr-Latn-RS" dirty="0"/>
              <a:t>Sve što se u JS kodu prosledi kao parametar funkciji </a:t>
            </a:r>
            <a:r>
              <a:rPr lang="sr-Latn-RS" i="1" dirty="0"/>
              <a:t>console.log(parametar) </a:t>
            </a:r>
            <a:r>
              <a:rPr lang="sr-Latn-RS" dirty="0"/>
              <a:t>biće na neki način prikazano u konzoli</a:t>
            </a:r>
          </a:p>
          <a:p>
            <a:r>
              <a:rPr lang="sr-Latn-RS" dirty="0"/>
              <a:t>Dodatno, konzola se može koristiti u svakom trenutku radi ispitivanja trenutnih vrednosti promenljivih u JS kodu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26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6320-61CE-4F89-98B7-D7479A8F3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Debagiranje</a:t>
            </a:r>
            <a:r>
              <a:rPr lang="sr-Latn-RS" dirty="0"/>
              <a:t> u pretraživačima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26E74-3982-47D1-A8A3-6039AF91D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Tab </a:t>
            </a:r>
            <a:r>
              <a:rPr lang="sr-Latn-RS" i="1" dirty="0" err="1"/>
              <a:t>Sources</a:t>
            </a:r>
            <a:r>
              <a:rPr lang="sr-Latn-RS" dirty="0"/>
              <a:t> u </a:t>
            </a:r>
            <a:r>
              <a:rPr lang="sr-Latn-RS" i="1" dirty="0" err="1"/>
              <a:t>Inspector</a:t>
            </a:r>
            <a:r>
              <a:rPr lang="sr-Latn-RS" dirty="0"/>
              <a:t>-u </a:t>
            </a:r>
            <a:r>
              <a:rPr lang="sr-Latn-RS" dirty="0" err="1"/>
              <a:t>u</a:t>
            </a:r>
            <a:r>
              <a:rPr lang="sr-Latn-RS" dirty="0"/>
              <a:t> pretraživaču daj</a:t>
            </a:r>
            <a:r>
              <a:rPr lang="en-US" dirty="0"/>
              <a:t>e</a:t>
            </a:r>
            <a:r>
              <a:rPr lang="sr-Latn-RS" dirty="0"/>
              <a:t> nam uvid u sve uključene eksterne fajlove </a:t>
            </a:r>
          </a:p>
          <a:p>
            <a:r>
              <a:rPr lang="sr-Latn-RS" dirty="0"/>
              <a:t>Nalaženjem i otvaranjem </a:t>
            </a:r>
            <a:r>
              <a:rPr lang="en-US" i="1" dirty="0"/>
              <a:t>.</a:t>
            </a:r>
            <a:r>
              <a:rPr lang="en-US" i="1" dirty="0" err="1"/>
              <a:t>js</a:t>
            </a:r>
            <a:r>
              <a:rPr lang="en-US" i="1" dirty="0"/>
              <a:t> </a:t>
            </a:r>
            <a:r>
              <a:rPr lang="sr-Latn-RS" dirty="0"/>
              <a:t>fajla, moguće je postavljanje prekidnih tačaka u kodu i njihovo step-by-step izvršenje</a:t>
            </a:r>
          </a:p>
          <a:p>
            <a:r>
              <a:rPr lang="sr-Latn-RS" dirty="0"/>
              <a:t>F8 ide do naredne </a:t>
            </a:r>
            <a:r>
              <a:rPr lang="sr-Latn-RS" dirty="0" err="1"/>
              <a:t>prekidne</a:t>
            </a:r>
            <a:r>
              <a:rPr lang="sr-Latn-RS" dirty="0"/>
              <a:t> tačke, F10 predstavlja </a:t>
            </a:r>
            <a:r>
              <a:rPr lang="sr-Latn-RS" i="1" dirty="0" err="1"/>
              <a:t>step</a:t>
            </a:r>
            <a:r>
              <a:rPr lang="sr-Latn-RS" i="1" dirty="0"/>
              <a:t> </a:t>
            </a:r>
            <a:r>
              <a:rPr lang="sr-Latn-RS" i="1" dirty="0" err="1"/>
              <a:t>over</a:t>
            </a:r>
            <a:r>
              <a:rPr lang="sr-Latn-RS" i="1" dirty="0"/>
              <a:t> </a:t>
            </a:r>
            <a:r>
              <a:rPr lang="sr-Latn-RS" dirty="0"/>
              <a:t>naredbu i F11 je </a:t>
            </a:r>
            <a:r>
              <a:rPr lang="sr-Latn-RS" i="1" dirty="0" err="1"/>
              <a:t>step</a:t>
            </a:r>
            <a:r>
              <a:rPr lang="sr-Latn-RS" i="1" dirty="0"/>
              <a:t> </a:t>
            </a:r>
            <a:r>
              <a:rPr lang="sr-Latn-RS" i="1" dirty="0" err="1"/>
              <a:t>into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53401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806D3-4174-4962-B7D2-58424A821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</a:t>
            </a:r>
            <a:r>
              <a:rPr lang="en-US" dirty="0" err="1"/>
              <a:t>promenljive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1DECC-C975-4C4B-BAB1-161E0C71C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20000"/>
          </a:bodyPr>
          <a:lstStyle/>
          <a:p>
            <a:endParaRPr lang="en-US" dirty="0"/>
          </a:p>
          <a:p>
            <a:r>
              <a:rPr lang="en-US" dirty="0" err="1"/>
              <a:t>Deklaracija</a:t>
            </a:r>
            <a:r>
              <a:rPr lang="en-US" dirty="0"/>
              <a:t> </a:t>
            </a:r>
            <a:r>
              <a:rPr lang="en-US" dirty="0" err="1"/>
              <a:t>promenljivih</a:t>
            </a:r>
            <a:r>
              <a:rPr lang="en-US" dirty="0"/>
              <a:t> se </a:t>
            </a:r>
            <a:r>
              <a:rPr lang="en-US" dirty="0" err="1"/>
              <a:t>vr</a:t>
            </a:r>
            <a:r>
              <a:rPr lang="sr-Latn-RS" dirty="0" err="1"/>
              <a:t>ši</a:t>
            </a:r>
            <a:r>
              <a:rPr lang="sr-Latn-RS" dirty="0"/>
              <a:t> pomoću ključnih reči: </a:t>
            </a:r>
            <a:r>
              <a:rPr lang="sr-Latn-RS" i="1" dirty="0"/>
              <a:t>var</a:t>
            </a:r>
            <a:r>
              <a:rPr lang="sr-Latn-RS" dirty="0"/>
              <a:t>, </a:t>
            </a:r>
            <a:r>
              <a:rPr lang="sr-Latn-RS" i="1" dirty="0"/>
              <a:t>let</a:t>
            </a:r>
            <a:r>
              <a:rPr lang="sr-Latn-RS" dirty="0"/>
              <a:t> ili </a:t>
            </a:r>
            <a:r>
              <a:rPr lang="sr-Latn-RS" i="1" dirty="0" err="1"/>
              <a:t>const</a:t>
            </a:r>
            <a:endParaRPr lang="sr-Latn-RS" i="1" dirty="0"/>
          </a:p>
          <a:p>
            <a:r>
              <a:rPr lang="sr-Latn-RS" dirty="0"/>
              <a:t>Razlikuju se po svom opsegu važenja, ali i po vrednosti</a:t>
            </a:r>
            <a:r>
              <a:rPr lang="en-US" dirty="0"/>
              <a:t>ma</a:t>
            </a:r>
            <a:r>
              <a:rPr lang="sr-Latn-RS" dirty="0"/>
              <a:t> koje (ne)mogu menjati</a:t>
            </a:r>
            <a:endParaRPr lang="en-US" dirty="0"/>
          </a:p>
          <a:p>
            <a:r>
              <a:rPr lang="en-US" dirty="0" err="1"/>
              <a:t>tipPromenljive</a:t>
            </a:r>
            <a:r>
              <a:rPr lang="en-US" dirty="0"/>
              <a:t>  </a:t>
            </a:r>
            <a:r>
              <a:rPr lang="en-US" dirty="0" err="1"/>
              <a:t>nazivPromenljive</a:t>
            </a:r>
            <a:r>
              <a:rPr lang="en-US" dirty="0"/>
              <a:t>= </a:t>
            </a:r>
            <a:r>
              <a:rPr lang="en-US" dirty="0" err="1"/>
              <a:t>vrednostPromenljive</a:t>
            </a:r>
            <a:r>
              <a:rPr lang="en-US" dirty="0"/>
              <a:t>;</a:t>
            </a:r>
            <a:endParaRPr lang="sr-Latn-RS" dirty="0"/>
          </a:p>
          <a:p>
            <a:r>
              <a:rPr lang="sr-Latn-RS" dirty="0"/>
              <a:t>Primer: </a:t>
            </a:r>
          </a:p>
          <a:p>
            <a:pPr marL="457200" lvl="1" indent="0">
              <a:buNone/>
            </a:pPr>
            <a:r>
              <a:rPr lang="en-US" dirty="0"/>
              <a:t>var </a:t>
            </a:r>
            <a:r>
              <a:rPr lang="sr-Latn-RS" dirty="0" err="1"/>
              <a:t>varProm</a:t>
            </a:r>
            <a:r>
              <a:rPr lang="en-US" dirty="0"/>
              <a:t>= 2; </a:t>
            </a:r>
            <a:endParaRPr lang="sr-Latn-RS" dirty="0"/>
          </a:p>
          <a:p>
            <a:pPr marL="457200" lvl="1" indent="0">
              <a:buNone/>
            </a:pPr>
            <a:r>
              <a:rPr lang="en-US" dirty="0"/>
              <a:t>let </a:t>
            </a:r>
            <a:r>
              <a:rPr lang="sr-Latn-RS" dirty="0" err="1"/>
              <a:t>letProm</a:t>
            </a:r>
            <a:r>
              <a:rPr lang="en-US" dirty="0"/>
              <a:t> = "</a:t>
            </a:r>
            <a:r>
              <a:rPr lang="en-US" dirty="0" err="1"/>
              <a:t>zdravo</a:t>
            </a:r>
            <a:r>
              <a:rPr lang="en-US" dirty="0"/>
              <a:t>"; </a:t>
            </a:r>
            <a:endParaRPr lang="sr-Latn-RS" dirty="0"/>
          </a:p>
          <a:p>
            <a:pPr marL="457200" lvl="1" indent="0">
              <a:buNone/>
            </a:pPr>
            <a:r>
              <a:rPr lang="en-US" dirty="0"/>
              <a:t>const  </a:t>
            </a:r>
            <a:r>
              <a:rPr lang="sr-Latn-RS" dirty="0" err="1"/>
              <a:t>cosntProm</a:t>
            </a:r>
            <a:r>
              <a:rPr lang="en-US" dirty="0"/>
              <a:t>= "</a:t>
            </a:r>
            <a:r>
              <a:rPr lang="en-US" dirty="0" err="1"/>
              <a:t>svete</a:t>
            </a:r>
            <a:r>
              <a:rPr lang="en-US" dirty="0"/>
              <a:t> 123”;</a:t>
            </a:r>
          </a:p>
        </p:txBody>
      </p:sp>
    </p:spTree>
    <p:extLst>
      <p:ext uri="{BB962C8B-B14F-4D97-AF65-F5344CB8AC3E}">
        <p14:creationId xmlns:p14="http://schemas.microsoft.com/office/powerpoint/2010/main" val="4049916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</a:t>
            </a:r>
            <a:r>
              <a:rPr lang="en-US" dirty="0"/>
              <a:t>, let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const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341915"/>
          </a:xfrm>
        </p:spPr>
        <p:txBody>
          <a:bodyPr>
            <a:normAutofit lnSpcReduction="10000"/>
          </a:bodyPr>
          <a:lstStyle/>
          <a:p>
            <a:r>
              <a:rPr lang="en-US" i="1" dirty="0" err="1"/>
              <a:t>var</a:t>
            </a:r>
            <a:r>
              <a:rPr lang="en-US" dirty="0"/>
              <a:t> </a:t>
            </a:r>
            <a:r>
              <a:rPr lang="en-US" dirty="0" err="1"/>
              <a:t>postoji</a:t>
            </a:r>
            <a:r>
              <a:rPr lang="en-US" dirty="0"/>
              <a:t> u </a:t>
            </a:r>
            <a:r>
              <a:rPr lang="en-US" dirty="0" err="1"/>
              <a:t>prethodnim</a:t>
            </a:r>
            <a:r>
              <a:rPr lang="en-US" dirty="0"/>
              <a:t> </a:t>
            </a:r>
            <a:r>
              <a:rPr lang="en-US" dirty="0" err="1"/>
              <a:t>verzijama</a:t>
            </a:r>
            <a:r>
              <a:rPr lang="en-US" dirty="0"/>
              <a:t>, </a:t>
            </a:r>
            <a:r>
              <a:rPr lang="en-US" i="1" dirty="0"/>
              <a:t>let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i="1" dirty="0" err="1"/>
              <a:t>const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novine</a:t>
            </a:r>
            <a:r>
              <a:rPr lang="en-US" dirty="0"/>
              <a:t> od ES 6</a:t>
            </a:r>
          </a:p>
          <a:p>
            <a:r>
              <a:rPr lang="en-US" i="1" dirty="0" err="1"/>
              <a:t>var</a:t>
            </a:r>
            <a:r>
              <a:rPr lang="en-US" dirty="0"/>
              <a:t> – </a:t>
            </a:r>
            <a:r>
              <a:rPr lang="en-US" dirty="0" err="1"/>
              <a:t>mo</a:t>
            </a:r>
            <a:r>
              <a:rPr lang="sr-Latn-RS" dirty="0"/>
              <a:t>že biti redeklarisana, može se ažurirati i ima globalni/lokalni scope važenja u zavisnosti od mesta deklaracije, inicijalizuju se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sr-Latn-RS" i="1" dirty="0" err="1"/>
              <a:t>undefined</a:t>
            </a:r>
            <a:endParaRPr lang="sr-Latn-RS" i="1" dirty="0"/>
          </a:p>
          <a:p>
            <a:r>
              <a:rPr lang="sr-Latn-RS" i="1" dirty="0"/>
              <a:t>let</a:t>
            </a:r>
            <a:r>
              <a:rPr lang="sr-Latn-RS" dirty="0"/>
              <a:t> – može se redeklarisati u različitim scope-ovima, može se ažurirati i ima blok opseg važenja </a:t>
            </a:r>
            <a:r>
              <a:rPr lang="en-US" dirty="0"/>
              <a:t>{</a:t>
            </a:r>
            <a:r>
              <a:rPr lang="en-US" dirty="0" err="1"/>
              <a:t>blok</a:t>
            </a:r>
            <a:r>
              <a:rPr lang="en-US" dirty="0"/>
              <a:t>}, </a:t>
            </a:r>
            <a:r>
              <a:rPr lang="en-US" dirty="0" err="1"/>
              <a:t>nema</a:t>
            </a:r>
            <a:r>
              <a:rPr lang="en-US" dirty="0"/>
              <a:t> </a:t>
            </a:r>
            <a:r>
              <a:rPr lang="en-US" dirty="0" err="1"/>
              <a:t>inicijalizacije</a:t>
            </a:r>
            <a:r>
              <a:rPr lang="en-US" dirty="0"/>
              <a:t>, </a:t>
            </a:r>
            <a:r>
              <a:rPr lang="en-US" dirty="0" err="1"/>
              <a:t>ve</a:t>
            </a:r>
            <a:r>
              <a:rPr lang="sr-Latn-RS" dirty="0"/>
              <a:t>ć se dobija </a:t>
            </a:r>
            <a:r>
              <a:rPr lang="sr-Latn-RS" i="1" dirty="0"/>
              <a:t>reference error</a:t>
            </a:r>
          </a:p>
          <a:p>
            <a:r>
              <a:rPr lang="sr-Latn-RS" i="1" dirty="0"/>
              <a:t>const </a:t>
            </a:r>
            <a:r>
              <a:rPr lang="sr-Latn-RS" dirty="0"/>
              <a:t>– može se redeklarisati</a:t>
            </a:r>
            <a:r>
              <a:rPr lang="en-US" dirty="0"/>
              <a:t> </a:t>
            </a:r>
            <a:r>
              <a:rPr lang="sr-Latn-RS" dirty="0"/>
              <a:t>u različitim scope-ovima,  ne može se ažurirati i ima blok opseg važenja </a:t>
            </a:r>
            <a:r>
              <a:rPr lang="en-US" dirty="0"/>
              <a:t>{</a:t>
            </a:r>
            <a:r>
              <a:rPr lang="en-US" dirty="0" err="1"/>
              <a:t>blok</a:t>
            </a:r>
            <a:r>
              <a:rPr lang="en-US" dirty="0"/>
              <a:t>}, </a:t>
            </a:r>
            <a:r>
              <a:rPr lang="sr-Latn-RS" dirty="0"/>
              <a:t>mora se incijalizovati konkretnom vrednošću prilikom deklaracije</a:t>
            </a:r>
          </a:p>
        </p:txBody>
      </p:sp>
    </p:spTree>
    <p:extLst>
      <p:ext uri="{BB962C8B-B14F-4D97-AF65-F5344CB8AC3E}">
        <p14:creationId xmlns:p14="http://schemas.microsoft.com/office/powerpoint/2010/main" val="17638607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DD02BBA166DC45A2E0D6A8CFD4248F" ma:contentTypeVersion="6" ma:contentTypeDescription="Create a new document." ma:contentTypeScope="" ma:versionID="c644db255060a8bbcbf234c5a59b550b">
  <xsd:schema xmlns:xsd="http://www.w3.org/2001/XMLSchema" xmlns:xs="http://www.w3.org/2001/XMLSchema" xmlns:p="http://schemas.microsoft.com/office/2006/metadata/properties" xmlns:ns2="e80b6503-0cbd-4259-b552-87ff7361c910" targetNamespace="http://schemas.microsoft.com/office/2006/metadata/properties" ma:root="true" ma:fieldsID="f7113f5ca06a883ac2e5dcae1605215c" ns2:_="">
    <xsd:import namespace="e80b6503-0cbd-4259-b552-87ff7361c9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0b6503-0cbd-4259-b552-87ff7361c9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5EA91F1-78BF-4CAC-A8B1-B5FC9264D260}"/>
</file>

<file path=customXml/itemProps2.xml><?xml version="1.0" encoding="utf-8"?>
<ds:datastoreItem xmlns:ds="http://schemas.openxmlformats.org/officeDocument/2006/customXml" ds:itemID="{71B708B6-CD63-4DBE-9D03-29B26CB531E3}"/>
</file>

<file path=customXml/itemProps3.xml><?xml version="1.0" encoding="utf-8"?>
<ds:datastoreItem xmlns:ds="http://schemas.openxmlformats.org/officeDocument/2006/customXml" ds:itemID="{39B6E0CB-8D90-481D-8D84-C545116688C5}"/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2904</TotalTime>
  <Words>2344</Words>
  <Application>Microsoft Office PowerPoint</Application>
  <PresentationFormat>Widescreen</PresentationFormat>
  <Paragraphs>253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Corbel</vt:lpstr>
      <vt:lpstr>Courier New</vt:lpstr>
      <vt:lpstr>Garamond</vt:lpstr>
      <vt:lpstr>Wingdings</vt:lpstr>
      <vt:lpstr>Parallax</vt:lpstr>
      <vt:lpstr>Web programiranje</vt:lpstr>
      <vt:lpstr>JavaScript</vt:lpstr>
      <vt:lpstr>JavaScript</vt:lpstr>
      <vt:lpstr>ECMA Script 6</vt:lpstr>
      <vt:lpstr>JS kod</vt:lpstr>
      <vt:lpstr>Korišćenje konzole pretraživača</vt:lpstr>
      <vt:lpstr>Debagiranje u pretraživačima</vt:lpstr>
      <vt:lpstr>JS promenljive</vt:lpstr>
      <vt:lpstr>var, let i const</vt:lpstr>
      <vt:lpstr>null i undefined vrednosti</vt:lpstr>
      <vt:lpstr>Interpolacija stringova</vt:lpstr>
      <vt:lpstr>Funkcije u JS</vt:lpstr>
      <vt:lpstr>Deklarisanje funkcija</vt:lpstr>
      <vt:lpstr>Gde se funkcije deklarišu?</vt:lpstr>
      <vt:lpstr>Opseg važenja (Scope)</vt:lpstr>
      <vt:lpstr>Hosting</vt:lpstr>
      <vt:lpstr>Alert i Prompt</vt:lpstr>
      <vt:lpstr>Deklaracija nizova u JS</vt:lpstr>
      <vt:lpstr>Dodavanje/Izbacivanje elemenata iz niza u JS</vt:lpstr>
      <vt:lpstr>Obilazak elemenata niza</vt:lpstr>
      <vt:lpstr>forEach petlja</vt:lpstr>
      <vt:lpstr>forEach petlja</vt:lpstr>
      <vt:lpstr>DOM</vt:lpstr>
      <vt:lpstr>Document Object Model (DOM)</vt:lpstr>
      <vt:lpstr>Proces modifikacije DOM-a</vt:lpstr>
      <vt:lpstr>DOM selektori</vt:lpstr>
      <vt:lpstr>Pretraga elemenata</vt:lpstr>
      <vt:lpstr>getElementById(id)</vt:lpstr>
      <vt:lpstr>getElementsByClassName(className)</vt:lpstr>
      <vt:lpstr>getElementsByTagName(tagName)</vt:lpstr>
      <vt:lpstr>querySelector(selector)</vt:lpstr>
      <vt:lpstr>querySelectorAll(selector)</vt:lpstr>
      <vt:lpstr>Bitniji atributi HTML objekta</vt:lpstr>
      <vt:lpstr>Modifikacija stila</vt:lpstr>
      <vt:lpstr>Dodavanje klasa kroz JS</vt:lpstr>
      <vt:lpstr>Modifikacija sadržaja</vt:lpstr>
      <vt:lpstr>Event Listeners</vt:lpstr>
      <vt:lpstr>Procesiranje događaja</vt:lpstr>
      <vt:lpstr>Dodavanje novih HTML elemenata</vt:lpstr>
      <vt:lpstr>Kreiranje novog HTML elementa</vt:lpstr>
      <vt:lpstr>Definisanje atributa</vt:lpstr>
      <vt:lpstr>Dodavanje elementa Web strani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programiranje</dc:title>
  <dc:creator>Dusan Djordjevic</dc:creator>
  <cp:lastModifiedBy>Marija Stojkovic</cp:lastModifiedBy>
  <cp:revision>52</cp:revision>
  <dcterms:created xsi:type="dcterms:W3CDTF">2019-09-01T22:06:07Z</dcterms:created>
  <dcterms:modified xsi:type="dcterms:W3CDTF">2020-11-04T08:38:11Z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0x010100BEDD02BBA166DC45A2E0D6A8CFD4248F</vt:lpwstr>
  </property>
</Properties>
</file>