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31" r:id="rId4"/>
    <p:sldId id="340" r:id="rId5"/>
    <p:sldId id="34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30" r:id="rId15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90" autoAdjust="0"/>
    <p:restoredTop sz="94463" autoAdjust="0"/>
  </p:normalViewPr>
  <p:slideViewPr>
    <p:cSldViewPr>
      <p:cViewPr varScale="1">
        <p:scale>
          <a:sx n="74" d="100"/>
          <a:sy n="74" d="100"/>
        </p:scale>
        <p:origin x="-9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4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5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800" dirty="0" smtClean="0"/>
              <a:t>Servisna Magistrala Preduzeća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primeri</a:t>
            </a:r>
            <a:r>
              <a:rPr lang="en-US" sz="2800" dirty="0" smtClean="0"/>
              <a:t> -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6" name="Picture 5" descr="ETL-example-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7533844" cy="35813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73" y="1676400"/>
            <a:ext cx="6406704" cy="3733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6" name="Picture 5" descr="ETL-example-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73" y="1394996"/>
            <a:ext cx="6692927" cy="37866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72" y="1371600"/>
            <a:ext cx="5619482" cy="4191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48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266968"/>
            <a:ext cx="8229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USING OPEN-SOURCE SOA IN AN ENTERPRISE DEPLOYMENT</a:t>
            </a:r>
            <a:r>
              <a:rPr lang="sr-Latn-CS" sz="1200" b="1" dirty="0" smtClean="0"/>
              <a:t>,</a:t>
            </a:r>
            <a:r>
              <a:rPr lang="sr-Latn-CS" sz="1400" dirty="0" smtClean="0"/>
              <a:t> </a:t>
            </a:r>
            <a:r>
              <a:rPr lang="en-US" sz="1400" dirty="0" smtClean="0"/>
              <a:t>White Paper, 2009, by Sun Microsystems Inc.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</a:t>
            </a:r>
            <a:r>
              <a:rPr lang="en-US" sz="1400" dirty="0" smtClean="0"/>
              <a:t>Introduction </a:t>
            </a:r>
            <a:r>
              <a:rPr lang="en-US" sz="1400" dirty="0" smtClean="0"/>
              <a:t>Tutorial</a:t>
            </a:r>
            <a:r>
              <a:rPr lang="en-US" sz="1400" dirty="0" smtClean="0"/>
              <a:t>, http://wiki.open-esb.java.net/Wiki.jsp?page=OpenESBIntroductionTutorial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8" name="Picture 7" descr="OpenESB-serviceprovi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077075" cy="4829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</a:t>
            </a:r>
            <a:r>
              <a:rPr lang="en-US" sz="1400" dirty="0" smtClean="0"/>
              <a:t>Introduction </a:t>
            </a:r>
            <a:r>
              <a:rPr lang="en-US" sz="1400" dirty="0" smtClean="0"/>
              <a:t>Tutorial</a:t>
            </a:r>
            <a:r>
              <a:rPr lang="en-US" sz="1400" dirty="0" smtClean="0"/>
              <a:t>, http://wiki.open-esb.java.net/Wiki.jsp?page=OpenESBIntroductionTutorial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6" name="Picture 5" descr="OpenESB-exampl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943725" cy="44672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OpenESB</a:t>
            </a:r>
            <a:r>
              <a:rPr lang="en-US" sz="1400" dirty="0" smtClean="0"/>
              <a:t>/</a:t>
            </a:r>
            <a:r>
              <a:rPr lang="en-US" sz="1400" dirty="0" err="1" smtClean="0"/>
              <a:t>GlassfishESB</a:t>
            </a:r>
            <a:r>
              <a:rPr lang="en-US" sz="1400" dirty="0" smtClean="0"/>
              <a:t> </a:t>
            </a:r>
            <a:r>
              <a:rPr lang="en-US" sz="1400" dirty="0" smtClean="0"/>
              <a:t>Introduction </a:t>
            </a:r>
            <a:r>
              <a:rPr lang="en-US" sz="1400" dirty="0" smtClean="0"/>
              <a:t>Tutorial</a:t>
            </a:r>
            <a:r>
              <a:rPr lang="en-US" sz="1400" dirty="0" smtClean="0"/>
              <a:t>, http://wiki.open-esb.java.net/Wiki.jsp?page=OpenESBIntroductionTutorial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8" name="Picture 7" descr="OpenESB-example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95400"/>
            <a:ext cx="5438775" cy="4991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pic>
        <p:nvPicPr>
          <p:cNvPr id="6" name="Picture 5" descr="ETL-example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33" y="2133600"/>
            <a:ext cx="6603392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6" descr="ETL-example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05679"/>
            <a:ext cx="6914967" cy="33997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10" name="Picture 9" descr="ETL-example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8" y="2362200"/>
            <a:ext cx="6846474" cy="2057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5715000" y="4572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1600200"/>
            <a:ext cx="1295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Dan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4495800"/>
            <a:ext cx="26670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A: </a:t>
            </a:r>
            <a:r>
              <a:rPr lang="sr-Latn-CS" dirty="0" smtClean="0"/>
              <a:t>narudžbina od 400k proizvoda i obaveza isporuke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55626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148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670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500K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Primer: </a:t>
            </a:r>
            <a:r>
              <a:rPr lang="en-US" dirty="0" err="1" smtClean="0"/>
              <a:t>Uvodjenje</a:t>
            </a:r>
            <a:r>
              <a:rPr lang="en-US" dirty="0" smtClean="0"/>
              <a:t> ESB-a</a:t>
            </a:r>
            <a:endParaRPr lang="sr-Latn-C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10" name="Picture 9" descr="ETL-example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78" y="2362200"/>
            <a:ext cx="6846474" cy="20574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5715000" y="4572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sr-Latn-C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33400" y="1600200"/>
            <a:ext cx="1295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dirty="0" smtClean="0"/>
              <a:t>Dan </a:t>
            </a:r>
            <a:r>
              <a:rPr lang="sr-Latn-CS" dirty="0" smtClean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4495800"/>
            <a:ext cx="266700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C: </a:t>
            </a:r>
            <a:r>
              <a:rPr lang="sr-Latn-CS" dirty="0" smtClean="0"/>
              <a:t>narudžbina od 400k proizvoda.</a:t>
            </a:r>
            <a:endParaRPr lang="sr-Latn-CS" b="1" dirty="0" smtClean="0"/>
          </a:p>
          <a:p>
            <a:pPr>
              <a:buNone/>
            </a:pPr>
            <a:r>
              <a:rPr lang="sr-Latn-CS" b="1" dirty="0" smtClean="0"/>
              <a:t>ODBIJENO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55626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sr-Latn-CS" sz="1200" b="1" dirty="0" smtClean="0">
                <a:solidFill>
                  <a:schemeClr val="bg1"/>
                </a:solidFill>
                <a:latin typeface="Garamond" pitchFamily="18" charset="0"/>
              </a:rPr>
              <a:t>1</a:t>
            </a: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148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100K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67000" y="3810000"/>
            <a:ext cx="60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sr-Latn-CS" sz="1200" b="1" dirty="0" smtClean="0">
                <a:solidFill>
                  <a:schemeClr val="bg1"/>
                </a:solidFill>
                <a:latin typeface="Garamond" pitchFamily="18" charset="0"/>
              </a:rPr>
              <a:t>4</a:t>
            </a:r>
            <a:r>
              <a:rPr kumimoji="0" lang="sr-Latn-C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aramond" pitchFamily="18" charset="0"/>
              </a:rPr>
              <a:t>00K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" y="4495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4419600"/>
            <a:ext cx="2667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Mu</a:t>
            </a:r>
            <a:r>
              <a:rPr lang="sr-Latn-CS" b="1" dirty="0" smtClean="0"/>
              <a:t>šterija B:</a:t>
            </a:r>
            <a:r>
              <a:rPr lang="sr-Latn-CS" dirty="0" smtClean="0"/>
              <a:t> povraćaj od 300k proizvoda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15549</TotalTime>
  <Words>313</Words>
  <Application>Microsoft PowerPoint</Application>
  <PresentationFormat>On-screen Show (4:3)</PresentationFormat>
  <Paragraphs>76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templ2</vt:lpstr>
      <vt:lpstr>Informacioni sistemi </vt:lpstr>
      <vt:lpstr>Servisima Orijentisana Arhitektura</vt:lpstr>
      <vt:lpstr>Servisima Orijentisana Arhitektura</vt:lpstr>
      <vt:lpstr>Servisima Orijentisana Arhitektura</vt:lpstr>
      <vt:lpstr>Servisima Orijentisana Arhitektura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Primer: Uvodjenje ESB-a</vt:lpstr>
      <vt:lpstr>Aktivnosti na predavanjima</vt:lpstr>
    </vt:vector>
  </TitlesOfParts>
  <Company>Elektronski fakultet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Admin</cp:lastModifiedBy>
  <cp:revision>423</cp:revision>
  <dcterms:created xsi:type="dcterms:W3CDTF">2004-04-16T09:00:27Z</dcterms:created>
  <dcterms:modified xsi:type="dcterms:W3CDTF">2009-06-10T09:04:11Z</dcterms:modified>
</cp:coreProperties>
</file>