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4" r:id="rId3"/>
    <p:sldId id="265" r:id="rId4"/>
    <p:sldId id="262" r:id="rId5"/>
    <p:sldId id="266" r:id="rId6"/>
    <p:sldId id="267" r:id="rId7"/>
    <p:sldId id="270" r:id="rId8"/>
    <p:sldId id="260" r:id="rId9"/>
    <p:sldId id="261" r:id="rId10"/>
    <p:sldId id="268" r:id="rId11"/>
    <p:sldId id="269" r:id="rId12"/>
    <p:sldId id="263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82"/>
  </p:normalViewPr>
  <p:slideViewPr>
    <p:cSldViewPr snapToGrid="0">
      <p:cViewPr varScale="1">
        <p:scale>
          <a:sx n="94" d="100"/>
          <a:sy n="94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20:04:5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24575,'23'0'0,"3"0"0,5 3 0,12 7 0,-1 2 0,7 3 0,3 2 0,-4 2 0,4 1 0,-4-1 0,1 1 0,-5-5 0,-3 1 0,6 1 0,-5-4 0,3 0 0,-5 0 0,-4-1 0,0 0 0,4-2 0,0-1 0,7-2 0,2-1 0,0-2 0,-1-1 0,0-3 0,0 0 0,5 0 0,-2 0 0,-1 0 0,16-2 0,-10-3 0,8-7 0,-13-3 0,-7 0 0,0-3 0,0 3 0,3-2 0,6-2 0,4 1 0,8 0 0,4-2 0,1 2 0,4 0 0,-4 0 0,1 4 0,7 0 0,-6 3 0,8 1 0,-9 2 0,-2 4 0,-4 1 0,3 3 0,-3 0 0,6 0 0,-1 0 0,1 0 0,-1 0 0,-2 0 0,-3 0 0,-5 6 0,15 9 0,-5 8 0,2 3 0,-16-3 0,-15-4 0,-8 1 0,-1 1 0,-3 2 0,0 0 0,0 3 0,-1 1 0,-3-1 0,-1-1 0,-2-3 0,-3 0 0,-1 1 0,-5-3 0,-1-1 0,-2-4 0,0-2 0,0-1 0,-4-1 0,-1-2 0,-5-1 0,0 2 0,0-7 0,0-2 0,0-7 0,0-6 0,0-1 0,0-8 0,0-2 0,10-12 0,4-3 0,13-7 0,2 0 0,0 3 0,-1 1 0,-3 7 0,-2 2 0,3 5 0,13-4 0,-5 11 0,8-2 0,-10 9 0,-3 1 0,2 2 0,-2 4 0,2 3 0,-2 3 0,-2 0 0,-2 0 0,-2 0 0,2 0 0,1 0 0,0 0 0,-2 0 0,2 0 0,0 0 0,3 0 0,-3 0 0,0 1 0,0 2 0,3 4 0,0 2 0,2 1 0,2-2 0,2 1 0,1 0 0,0 3 0,0-1 0,5 2 0,18 2 0,10-2 0,18 2 0,-11-6 0,-11 0 0,-17-3 0,-8 0 0,-3 0 0,-1-3 0,0 2 0,0-2 0,0 2 0,0 4 0,1-2 0,3 3 0,-2-1 0,5-1 0,-2 1 0,-1-1 0,0 2 0,-7 2 0,-1-1 0,-2 1 0,-1-1 0,1 1 0,-1-1 0,-3-2 0,-1-1 0,-5-2 0,-2-1 0,1-2 0,7 2 0,4-2 0,5 0 0,-2 0 0,-2-3 0,-3 0 0,2 0 0,-1 0 0,1-3 0,-1-2 0,-3-6 0,-1-3 0,1-3 0,2-5 0,-1 1 0,1-4 0,-6 3 0,-2 1 0,-1 3 0,-5 3 0,-1 2 0,-3 5 0,-1 1 0,-3 1 0,-1-1 0,-4 2 0,-1 0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35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531 0 24575,'-13'0'0,"2"0"0,-1 0 0,4 0 0,-2 0 0,-2 0 0,0 0 0,-2 0 0,4 0 0,-4 9 0,-2 3 0,1 7 0,0 0 0,1-2 0,-2 1 0,1-2 0,-7 5 0,4-3 0,-4 1 0,5-4 0,5-5 0,0-1 0,3-2 0,1 0 0,2-2 0,1 0 0,2-3 0,0 1 0,0-1 0,-2 2 0,-1 2 0,-4-1 0,0 1 0,0 0 0,0-1 0,0 2 0,-1 1 0,-1 0 0,0 0 0,-2 2 0,-1 0 0,3 0 0,-1 1 0,5-3 0,-1 1 0,3-2 0,0 1 0,2-2 0,4-3 0,8 0 0,9 2 0,5 1 0,9 5 0,4 4 0,6 6 0,11 5 0,10 7 0,4 3 0,8 3 0,-3-1 0,-12-7 0,0 0 0,3 2 0,-1-1 0,2 4 0,-12-7 0,-12-4 0,-6-4 0,-9-6 0,-5-2 0,-7-5 0,-3 0 0,-3-3 0,-2-2 0,-2-2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38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24575,'31'0'0,"22"0"0,12 0 0,-4 0 0,8 0-3282,24 0 1,3 0 3281,-2 0 0,4 0 0,-14 0 0,4 0 0,-3 0 0,14 0 0,1 0 0,-17 0 0,5 0 0,-1 0 0,0 0 0,1 0 0,2 0 0,-10 1 0,2 0 0,2 0 0,-1 1 0,0-2 0,-1 1 0,2 0 0,1 2 0,10 3 0,1 1 0,3 1 0,0 1-834,-12-2 1,1 1 0,1-1 0,0 2 0,0 0 833,0 1 0,-1 1 0,1 0 0,2 1 0,5 1 0,-11-2 0,4 1 0,3 1 0,1-1 0,-1 1 0,0 0 0,-3-1-317,4 0 0,-2 1 0,-2-1 1,1 0-1,0 0 0,2 1 317,-6-2 0,1 1 0,1-1 0,0 1 0,-1-1 0,-1 0 0,-3 0-388,20 1 1,-3 1 0,-1-2-1,-2 0 1,-1-1 387,-9-1 0,-1-1 0,-2 0 0,1-1 0,0 0 0,1 1 0,0-1 0,0 0 0,0 0 0,-1 0 0,-2-1 0,-1-1 0,-1 1 0,1-1 0,0 1 0,2 0 0,0 0 0,0 0 0,0 0 0,-1 0-224,-3 1 1,0-1 0,0 0 0,0 1 0,0-1 223,1 1 0,0 1 0,0-1 0,-1 1 0,0 0 0,16 3 0,0 0 0,-1 2 0,0-1 128,1 1 0,0 0 1,-1 0-1,2 2-128,1 0 0,0 1 0,1 1 0,-2 0 0,-5 0 0,-1 1 0,0-1 0,-1 0 0,-2 0 0,1 0 0,-3 0 0,-1-1 0,11 3 0,-3-2 0,-1 1 0,-5-2 0,-1-1 0,-1 0 499,-2-1 0,-1 0 0,1-1-499,-2 1 0,1-1 0,-1 0 0,1 0 0,-1 1 0,-2-2 0,-10-2 0,-2-1 0,-1 0 0,28 3 0,-6 0 790,-20-4 0,-4-1-790,-6 0 0,-2 0 3814,37 5-3814,-6 0 0,-8 0 0,-6 0 3612,-19-1-3612,-2 0 2632,-16-1-2632,8 4 1430,-11-4-1430,4 3 554,-4-3-554,0-3 51,3 0-51,4 1 0,0-1 0,-1 1 0,0-1 0,-5-2 0,-5 0 0,-6-1 0,-5-1 0,-6-2 0,-2 0 0,-3-1 0,-2 1 0,-2-1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41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24575,'-12'2'0,"1"3"0,-2 3 0,-7 8 0,-2 1 0,-3 3 0,3-2 0,5-2 0,0 1 0,-1 0 0,1 1 0,-4 4 0,0-2 0,1 4 0,0-2 0,2 3 0,0-1 0,2 1 0,0-1 0,3-3 0,-4 3 0,5-6 0,-2 2 0,5-6 0,1-2 0,0 0 0,0 0 0,-1 0 0,-1 0 0,1-1 0,1-1 0,2-2 0,2-1 0,0-1 0,2-1 0,2-2 0,-1-1 0,-1 1 0,1-1 0,2 0 0,12 0 0,12 2 0,1 1 0,25 18 0,31 27 0,-24-13 0,2 2 0,4 2 0,-2 0 0,-5-4 0,-4-1 0,27 21 0,-19-13 0,1 3 0,-9-6 0,-7-5 0,-11-8 0,-5-7 0,-10-6 0,-4-2 0,-6-3 0,-2-2 0,-1-4 0,-3-2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59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24575,'19'0'0,"7"0"0,6 0 0,18 0 0,29 0 0,-3 0 0,-26 0 0,2 0 0,30 0 0,13 9 0,2 1 0,-39 2 0,3 2-305,7 3 0,1 0 305,3 1 0,1 1-676,6 0 1,0 1 675,-5-2 0,0 0 0,1 0 0,-1 0 0,1-1 0,-1 0 0,1 0 0,-1 1 0,0-2 0,-1 1 0,1 0 0,0 0 0,0-1 0,-1 1 0,2-1 0,0 1 0,-2-1 0,1 1 0,1 1 0,0 1 0,-1-1 0,0 1 0,0-2 0,0 1 0,-5-2 0,-1 0 0,-3 0 0,0 0 0,-3 0 0,-2 0 0,-8-2 0,-1 0-311,-2 1 0,-1 0 311,36 11 0,0 2 0,2 3 0,-11-6 0,-6-2-178,-7-2 178,-4-1 544,-1 2-544,-4-1 1332,-7-5-1332,-4-1 682,-6-5-682,-3 0 203,-7-1-203,3 3 0,-8-2 0,2 0 0,-9-3 0,0-3 0,-1-1 0,1 1 0,1-1 0,-3-1 0,2 0 0,0 0 0,1 0 0,1 2 0,3 2 0,4 0 0,0 0 0,2 0 0,-3-1 0,0 0 0,-3 0 0,-3-1 0,-2 0 0,-4-1 0,0 1 0,-2-2 0,0 0 0,-2-2 0,-1 2 0,-3 1 0,0 2 0,-2 1 0,0-3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9:0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803 1 24575,'-10'0'0,"-6"0"0,-5 0 0,-8 0 0,0 0 0,0 0 0,-6 0 0,-9 0 0,-5 2 0,1 7 0,8 5 0,7 5 0,-1 0 0,3-1 0,0 1 0,0-1 0,1 4 0,-1-1 0,1-1 0,3-1 0,-1-3 0,1-1 0,4 1 0,2-2 0,4-3 0,3-2 0,2-2 0,4-2 0,0-1 0,2-2 0,1 0 0,2 1 0,1 1 0,2-1 0,0 1 0,1-2 0,4-1 0,0-1 0,9 2 0,2 0 0,9 5 0,3 2 0,5 6 0,3 2 0,7 6 0,1 0 0,3 4 0,-4-1 0,-1 0 0,-1 0 0,-4 0 0,10 9 0,-6 0 0,3 1 0,-6-8 0,-9-9 0,-5-3 0,1-2 0,0 4 0,-12-10 0,0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9:09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3446 1599 24575,'-19'0'0,"-7"0"0,-4 0 0,-18 0 0,14-4 0,-12-4 0,9-7 0,0-3 0,-6-2 0,0 0 0,-3-3 0,-1 0 0,-13-8 0,-4 0 0,-14-5 0,1 0 0,-7-4 0,0-1 0,36 17 0,-2-1-219,1 1 1,0-1 218,-1-1 0,-2-1 0,-21-9 0,-2-1 0,12 7 0,0-1-1205,-15-7 0,-1 2 1205,16 7 0,1 2 0,5 3 0,-1 0-144,-1 1 0,1 0 144,4 3 0,2 1 0,-2-1 0,1 0 0,5 1 0,1 0 0,-45-20 0,15 3 0,-5-4 0,-3-4 0,2 2 0,-1 0 0,21 7 0,2 1 0,2 1 0,-1-1 0,3 2 0,5 1 0,2 3 378,8 3-378,2 3 2422,10 4-2422,3 3 335,5 1-335,3 2 0,4 1 0,1 1 0,3 2 0,0-1 0,5 3 0,1 1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9:11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395 0 24575,'-13'0'0,"-6"0"0,-1 0 0,-4 0 0,3 0 0,-1 2 0,-2 2 0,1 5 0,1 2 0,2 2 0,4 0 0,1-1 0,2 0 0,2 0 0,-1 0 0,-1 1 0,1-1 0,-3 1 0,0-1 0,1-1 0,0-1 0,5-2 0,1 0 0,4-2 0,-2 1 0,2-3 0,0 2 0,2-1 0,4 4 0,0 4 0,3 4 0,7 24 0,-2-3 0,15 57 0,-5-33 0,10 32 0,-5-35 0,-1-1 0,1 3 0,0-3 0,0 1 0,1 2 0,-4-13 0,4 10 0,-7-20 0,-1 1 0,-6-13 0,-3-6 0,-1-3 0,0-3 0,-1-1 0,-1-3 0,-2 0 0,-2-3 0,0-2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20:04:5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24575,'3'8'0,"8"6"0,5 5 0,12 4 0,1-1 0,1-2 0,-4-3 0,-2 0 0,1 0 0,4 0 0,0 0 0,1 0 0,-1 0 0,3-2 0,13 4 0,7-3 0,5-1 0,-8-7 0,-5-6 0,-4-2 0,6 0 0,6 0 0,2 0 0,6 0 0,3-5 0,-1-5 0,4-4 0,-1-4 0,4 1 0,9-3 0,-5 1 0,7 3 0,-10 6 0,8 1 0,3 2 0,9 2 0,3 2 0,-5 3 0,-5 0 0,2 0 0,-3 0 0,2 0 0,-5 0 0,-11 0 0,3 1 0,-8 5 0,17 13 0,-16 5 0,7 7 0,-18-3 0,-9-3 0,0 0 0,-4 0 0,-2-1 0,-2 0 0,-7-3 0,-6-4 0,-3-3 0,-7-4 0,-1 0 0,-4 0 0,-3-3 0,-3 0 0,-2-3 0,0 1 0,0 0 0,0-5 0,5-4 0,3-3 0,10-9 0,15-9 0,0-1 0,14-7 0,-7 7 0,4 0 0,0 1 0,0 2 0,0 2 0,-3 4 0,-1 2 0,-3 5 0,14-1 0,2 4 0,3 1 0,-10 3 0,-12 3 0,-3 0 0,2 0 0,19 0 0,-12 0 0,13 0 0,-18 0 0,2 0 0,-1 3 0,1 2 0,3 3 0,-3 1 0,2 1 0,-7-1 0,-1 3 0,-3-1 0,2 1 0,-2-1 0,4 1 0,0-1 0,1-1 0,-1-2 0,4 1 0,1 0 0,4 1 0,-2-1 0,-6-4 0,12 1 0,-12-3 0,3-1 0,-12-2 0,-8 0 0,2 0 0,-2 0 0,-2 0 0,-1 0 0,0 0 0,2-2 0,4-5 0,4-10 0,-1-6 0,4-10 0,-2-1 0,2 2 0,-3 3 0,-5 6 0,-2 1 0,-4 4 0,-2 3 0,-2 6 0,0 1 0,-3 1 0,-2 4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20:04:5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24575,'18'22'0,"6"2"0,12 5 0,15 4 0,3 0 0,3-6 0,-10-7 0,-2-1 0,19 3 0,-8-3 0,20 2 0,-12-9 0,-4 1 0,0 1 0,-9-4 0,2-2 0,-1-5 0,4-2 0,1-1 0,4 0 0,4 0 0,-1 0 0,9-2 0,-3-1 0,5-6 0,-4-2 0,-6-3 0,-5 0 0,-6-2 0,-2-1 0,-2 1 0,-3 0 0,-4 3 0,-4 1 0,-1 0 0,-3 0 0,2-1 0,-1 1 0,4 3 0,4-2 0,-2 4 0,16 1 0,2 3 0,1 2 0,-5 1 0,-13 0 0,-3 0 0,1 0 0,-2 2 0,-1 6 0,2 7 0,1 9 0,-3 4 0,-1 0 0,-5 4 0,-4-4 0,0 0 0,-5-3 0,-5-7 0,-3-2 0,-4-5 0,-1-1 0,-4-1 0,-1 1 0,-5-2 0,0-1 0,2-4 0,1-1 0,1-1 0,0-3 0,1-3 0,2-5 0,3-6 0,20-23 0,18-10 0,15-15 0,0 9 0,-8 10 0,-12 17 0,-3 3 0,-4 11 0,0 3 0,0 6 0,0 2 0,4 2 0,0 1 0,4 0 0,0 0 0,1 0 0,-1 0 0,0 0 0,23 0 0,-9 0 0,10 0 0,-13 0 0,-7 0 0,1 0 0,-2 0 0,1 2 0,-3 1 0,3 1 0,-1 2 0,0 0 0,-3 1 0,-1 2 0,0 0 0,-5-2 0,1 1 0,-10-1 0,0-2 0,0 1 0,-3 0 0,-1 0 0,-3-1 0,0 0 0,-3 0 0,0 0 0,-3 0 0,0 0 0,0-1 0,0-2 0,-3-2 0,4 2 0,-1 1 0,0 0 0,-1-1 0,-4-2 0,-1 0 0,0 0 0,-3 0 0,1 0 0,0 0 0,0 0 0,5 0 0,0 0 0,4-8 0,2-3 0,0-7 0,-1-1 0,-3 2 0,-2 1 0,-3 2 0,0 2 0,-2 3 0,-1 0 0,-3 3 0,-2 2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9:31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35 24575,'-13'0'0,"-4"0"0,-4 0 0,3 0 0,-2 0 0,3 0 0,-15 0 0,9 0 0,-9 0 0,15 0 0,0 0 0,2 0 0,-1 0 0,1 0 0,1 0 0,-5 0 0,-6 0 0,0 0 0,-5 0 0,8 0 0,1-2 0,0 0 0,1-1 0,1 1 0,2 2 0,0 0 0,3 0 0,-1 0 0,1 0 0,1 0 0,-1 0 0,2 0 0,-1 0 0,1 0 0,0 0 0,0 0 0,-1 0 0,1 0 0,-1 0 0,1 0 0,0 0 0,0 0 0,-1 0 0,1 0 0,1 0 0,0 0 0,1 0 0,-6 0 0,2 0 0,-1 0 0,2 0 0,2 0 0,2 0 0,1 0 0,1 0 0,-3 0 0,0 0 0,-2 0 0,-1 0 0,3 0 0,-1 0 0,0 0 0,0 0 0,1 0 0,2 0 0,0 2 0,1 0 0,0 1 0,-1 3 0,1-2 0,-2 2 0,2 0 0,-1-1 0,1 1 0,-1-1 0,0 1 0,1 2 0,-6 3 0,-2 1 0,0 0 0,2-1 0,4-1 0,2 0 0,-1 0 0,2 2 0,0-1 0,0-1 0,0 1 0,-2-1 0,2 0 0,0 2 0,0-2 0,1 1 0,-1-1 0,1 0 0,1 0 0,0 2 0,0-1 0,0 1 0,-1 0 0,1 0 0,0 0 0,1 0 0,-1 1 0,1-3 0,1 0 0,0-1 0,0 7 0,0 2 0,0 2 0,2-3 0,0-2 0,0-3 0,0 2 0,0 0 0,0 1 0,0 1 0,0 1 0,0 0 0,0 0 0,0 1 0,0 0 0,0-1 0,0-3 0,0 1 0,0-1 0,0 2 0,0 1 0,1-1 0,1 1 0,2 2 0,0 0 0,3 3 0,-1 0 0,3 0 0,-1 0 0,3 0 0,6 12 0,3 1 0,1 1 0,-2-4 0,-4-11 0,-2-1 0,1-1 0,-1-3 0,0 0 0,-1-2 0,1 1 0,-1 0 0,1 0 0,3 1 0,0-1 0,3 0 0,-3-1 0,3 1 0,1 0 0,2 1 0,0-2 0,0 0 0,0-1 0,2-1 0,0-1 0,1-2 0,0 0 0,-3 0 0,0 0 0,0-1 0,0 1 0,3-2 0,9-1 0,3-3 0,2-1 0,-7-2 0,-8 0 0,-2 0 0,2 0 0,1 0 0,0 0 0,-1 0 0,-1-2 0,2-2 0,1-1 0,0-2 0,-1 0 0,-2 0 0,-1 0 0,0 1 0,0-1 0,-2 1 0,-1 0 0,-2-1 0,0 1 0,-1-3 0,1 1 0,2-1 0,0 1 0,3-5 0,0-1 0,-2-1 0,6-5 0,-5 4 0,2-5 0,-7 4 0,-2 1 0,0-1 0,1-2 0,-2-1 0,0-2 0,2-2 0,-1-1 0,0 0 0,-3 0 0,-2 2 0,1-1 0,-1 2 0,-2-4 0,0 1 0,-4 0 0,-1 1 0,-1-1 0,-1 0 0,0 0 0,0 1 0,0 1 0,0 1 0,0 0 0,0 0 0,0-3 0,0 0 0,0-1 0,0-8 0,0 2 0,0-2 0,0 9 0,0 9 0,-2 7 0,0 0 0,0 0 0,-1-2 0,-1-1 0,-2-2 0,-2 0 0,0-3 0,-1-2 0,0-1 0,-1-3 0,-2 1 0,0 1 0,2 4 0,0 2 0,2 0 0,0 1 0,0 0 0,0 1 0,0 1 0,0-1 0,0 1 0,-2 2 0,0 0 0,-1 0 0,1-1 0,-1 0 0,-4 0 0,-4 1 0,-1 0 0,-2 0 0,2 0 0,0 1 0,2 1 0,4 2 0,1 0 0,5 2 0,0 1 0,4 1 0,2 2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9:31:3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1444 64 24575,'-24'0'0,"3"0"0,-1 0 0,2 0 0,-2 0 0,1 0 0,2 0 0,1 0 0,-1 0 0,-4 0 0,1 0 0,0 0 0,1 0 0,1 0 0,-1 0 0,1 0 0,-1-2 0,1 0 0,-3 0 0,-2 0 0,-2-1 0,0 1 0,-4-3 0,0 0 0,0-2 0,1 0 0,-1 0 0,0 1 0,3 3 0,-7-1 0,11 1 0,-2 1 0,7 0 0,4 2 0,1 0 0,2 0 0,-1 0 0,1 0 0,0 0 0,-10 0 0,3 0 0,-9 0 0,4 0 0,1 0 0,-2 3 0,0 2 0,1 3 0,0 1 0,1 0 0,1-1 0,2 1 0,1-1 0,3 4 0,1 1 0,0 2 0,1-1 0,-2 0 0,2 1 0,1 2 0,0 1 0,0-1 0,-3 7 0,2-4 0,-1 3 0,3-3 0,1-1 0,2 1 0,1-1 0,-1-1 0,1-2 0,-1 3 0,2 1 0,1 2 0,1-1 0,2 2 0,-1 4 0,1-1 0,0 3 0,1-5 0,2-1 0,0-1 0,0 1 0,0-1 0,0 0 0,0 0 0,2 0 0,0 0 0,4 1 0,1-1 0,1 0 0,2 2 0,1-4 0,5 6 0,5-2 0,1-1 0,1-1 0,-4-4 0,-3-2 0,3 0 0,1-2 0,-1 1 0,0-2 0,-3 2 0,3-2 0,-1-1 0,2-1 0,-1-2 0,-1-1 0,1 0 0,2 1 0,1 0 0,1 0 0,-2-1 0,2 1 0,-1 0 0,3-2 0,0-1 0,2-1 0,0 0 0,1-1 0,-1 1 0,-1-1 0,7 0 0,1-1 0,4-1 0,-6-2 0,-6 0 0,-4 0 0,0 0 0,0 0 0,1 0 0,-2-2 0,0-1 0,0-1 0,0-2 0,0-2 0,-1 0 0,-1 0 0,-2 2 0,-1 0 0,1-1 0,0-2 0,-1 1 0,1-2 0,0-1 0,-2 0 0,-1 1 0,-1 2 0,-1 0 0,-2 0 0,-1 1 0,-1 1 0,3-3 0,0-1 0,2-2 0,-2-1 0,-2 2 0,-2 1 0,1 1 0,-1 2 0,1-1 0,0 2 0,-1 0 0,1 1 0,-1-1 0,2-3 0,-2 1 0,2-1 0,-1-1 0,2-2 0,0 0 0,0 0 0,0 2 0,-2 2 0,-1 0 0,1-1 0,0-1 0,-1-1 0,1 2 0,-2-1 0,0 0 0,-4 0 0,1-1 0,-1 1 0,0-5 0,0 0 0,0-2 0,0 3 0,0-1 0,0 0 0,-2-1 0,0 0 0,2 2 0,0-1 0,0 3 0,0-2 0,-2 0 0,0-1 0,0-4 0,0-2 0,0-3 0,0 2 0,0-3 0,0 0 0,0 1 0,0 0 0,0 1 0,0 1 0,-2 2 0,0 1 0,-3 3 0,-2 2 0,-1 1 0,0 1 0,2 4 0,1 0 0,3 4 0,-2 0 0,2 1 0,-1 0 0,-1 0 0,0-1 0,-1 0 0,-1-1 0,-1-1 0,0-2 0,1 2 0,0 1 0,1 1 0,-2 2 0,3 0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9:31:4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2663 472 24575,'-7'0'0,"-6"-2"0,-14-6 0,1 0 0,-14-8 0,-11-11 0,-1-1 0,-11-5 0,11 7 0,9 8 0,3 1 0,7 3 0,-1-1 0,3 1 0,0 1 0,1-1 0,-2 2 0,-6-4 0,0 1 0,-15-2 0,3 1 0,-6-2 0,-2-1 0,2 2 0,-1 1 0,4 4 0,3 1 0,6 1 0,4 0 0,5 2 0,1 1 0,3 4 0,1 1 0,2 0 0,1-1 0,-1 0 0,0 1 0,1 2 0,-13 0 0,7 0 0,-8 0 0,10 0 0,4 0 0,-1 0 0,3 0 0,1 0 0,2 0 0,1 2 0,2 0 0,-1 2 0,0 2 0,0 1 0,-3 2 0,3 0 0,-4 3 0,1-1 0,0 3 0,-2-1 0,0 0 0,0 1 0,0-1 0,0 1 0,3-1 0,0 0 0,2-2 0,0-1 0,2-2 0,0 1 0,5 0 0,-2 2 0,1 0 0,1 0 0,2-2 0,1-2 0,0-1 0,-1 1 0,-2 3 0,1 0 0,-1 2 0,0 3 0,-1 0 0,0 1 0,-1 1 0,2-2 0,-1 1 0,2-1 0,-1 4 0,0 1 0,0-1 0,0 0 0,1 1 0,-1-1 0,2 1 0,1-1 0,0 0 0,2 0 0,-1 1 0,1-1 0,-1 0 0,-6 11 0,1 4 0,-1 2 0,3-4 0,5-8 0,0-5 0,2 1 0,1-4 0,0 1 0,0 0 0,0 0 0,1-3 0,2 1 0,1-1 0,0 0 0,0-1 0,0-4 0,0-1 0,0-1 0,0 0 0,0 0 0,0-3 0,0 3 0,0-2 0,0 4 0,0 1 0,0 4 0,0 3 0,0 2 0,0 1 0,4 2 0,5 6 0,0-5 0,0 2 0,-2-6 0,0-3 0,0 3 0,2 0 0,1 1 0,3 2 0,2-2 0,2 2 0,1 1 0,1-1 0,-1 0 0,1 0 0,-2-3 0,0-1 0,0-1 0,0 0 0,-1-1 0,3 1 0,1 0 0,0 1 0,-1-1 0,-2-2 0,-1-1 0,1-1 0,-1-1 0,1 3 0,3 0 0,0 1 0,9 4 0,-4-5 0,2 1 0,-4-4 0,-2-4 0,2 1 0,1 0 0,1 0 0,0 0 0,4 0 0,2-2 0,0 0 0,4 0 0,-3-2 0,4 1 0,-2-1 0,0-3 0,-1 1 0,-1-2 0,-2-1 0,2 0 0,-1 0 0,2 0 0,0 0 0,1 0 0,-1 0 0,2 0 0,-2 0 0,3 0 0,1 0 0,0 0 0,14 0 0,-9 0 0,10 0 0,-10 0 0,1-3 0,1-1 0,-1-4 0,-1-1 0,-6-1 0,-1 2 0,-1 1 0,0-1 0,-4 3 0,1-2 0,-4 3 0,1-1 0,-1-1 0,-5 2 0,-1-2 0,-4 2 0,0-1 0,-1 1 0,1-1 0,-1 1 0,-1 0 0,-1 0 0,-3 0 0,-2 0 0,1 0 0,0 0 0,3-2 0,6-2 0,2-2 0,2-1 0,-3 1 0,-6 2 0,-2 2 0,1 0 0,-1 0 0,-1-1 0,-2-1 0,1 0 0,0-2 0,0 0 0,2-1 0,-1 0 0,0 1 0,-1-1 0,-2 0 0,0-1 0,0 0 0,0 0 0,0 1 0,0 1 0,0-2 0,0 0 0,-2-3 0,0 1 0,0 2 0,-1 0 0,1-1 0,0-4 0,-2-2 0,1-2 0,-1-1 0,1 0 0,1-2 0,0-3 0,1-1 0,-2 1 0,-1 2 0,0 0 0,0 3 0,1 3 0,-2 0 0,1 4 0,-2-2 0,0 0 0,0 0 0,0 1 0,1-3 0,1-1 0,-1 0 0,-1 1 0,1 4 0,-1 0 0,0 5 0,0 0 0,-2 0 0,0 0 0,0-2 0,0-2 0,0-1 0,0-6 0,0-5 0,0 1 0,0 3 0,0 7 0,0 3 0,0-2 0,0 0 0,0-2 0,0-1 0,0 0 0,0-2 0,0 2 0,0-2 0,0 2 0,0 0 0,0 1 0,0-1 0,0 0 0,0 0 0,0 1 0,-2-1 0,0 0 0,-2 0 0,0 0 0,0 4 0,0 1 0,2 6 0,-2 0 0,1 4 0,-1-1 0,1 2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27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24575,'34'0'0,"0"0"0,30 0 0,-7 0 0,26 0 0,13 0 0,-42 0 0,2 0 0,3 0 0,2 0 0,-2 0 0,-1 0 0,-6 0 0,-1 0 0,1 0 0,0 0 0,3 1 0,1 0-951,3 1 0,2 0 951,1 1 0,2 0 0,1 0 0,1 0 0,4 0 0,1-1 0,3 1 0,0 1 0,6-2 0,3 1 0,9-1 0,1 0-723,-3 0 1,1-1 722,6 2 0,1 0 0,-8 1 0,0 0 0,1 1 0,-1 1 0,-1 0 0,-1-1 0,6 1 0,-1 0 0,-1 0 0,1 1 0,3 1 0,1 0 0,-2 0 0,-1 0 0,2 0 0,1 1 0,-2-1 0,0 0 0,4 0 0,1 0-1014,-2 0 1,0 1 1013,-29-4 0,0 1 0,0-1 0,-1 1 0,-1-1 0,1 1 0,1 0 0,0-1 0,1 1 0,3 0 0,1 1 0,-1 0 0,25 2 0,3 2 0,-10 0 0,6 1 0,-3 0 0,-13-1 0,-3 0 0,3 1-1065,11 0 0,2 1 1,-2-1 1064,-10-1 0,-2-1 0,-2 0 0,-5-2 0,-1-1 0,0 0 0,2 1 0,1-1 0,-1 1 0,0-1 0,0 1 0,0-1 0,1 0 0,-1 0 0,0 1 0,-3-1 0,-1 0 0,-1 0 0,1-1 0,-1 0 0,-1 0-297,25 2 0,-1 0 297,0 0 0,-1 0 0,-8 0 0,-1-1 0,0 1 0,-1 0 0,2-1 0,-1 0 0,-7-1 0,-2 0 0,3-1 0,-1 0 475,-11-1 1,-1-1-476,-2 0 0,0 1 0,-3-1 0,-1 1 0,-1-1 0,0 0 0,0 1 0,-2-1 0,40 3 0,-8 1 0,-3-1 0,-3 1 0,11-1 0,-2 1 0,-4 0 0,-3-1 1646,5 0-1646,-25-2 0,2 1 0,-8-2 0,0 1 0,10 0 0,-1 1 3732,33 1-3732,-20-1 0,8 3 0,-3-1 0,7 1 0,1 2 0,2 0 0,0 3 0,-2 0 0,-1-1 0,0 1 0,-40-6 0,1-1 0,44 8 0,-45-6 0,-1 0 2334,33 8-2334,7 2 0,6 1 0,-3-2 499,-5-1-499,-10 0 0,-6-1 0,4 2 0,-1 1 0,-4-1 0,-1 1 0,-5-1 0,2 1 0,-13-4 0,12 5 0,-19-5 0,-2 1 0,-13-2 0,-10-5 0,0 1 0,-4-1 0,-2-1 0,-1-1 0,0-2 0,-2 0 0,-2 0 0,-2 0 0,1-1 0,2 0 0,-1 1 0,3-2 0,-3 0 0,1 0 0,1 0 0,-1 2 0,1-1 0,-1 0 0,-1-1 0,0-1 0,0 1 0,0 0 0,0 0 0,-4-2 0,-1 0 0,-3 2 0,0 2 0,-2 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29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620 1 24575,'-12'1'0,"-7"1"0,-1 0 0,-8 8 0,6 0 0,-9 10 0,-1 2 0,-3 1 0,-4 2 0,3 1 0,-12 10 0,3 1 0,2-1 0,5-7 0,11-9 0,5-3 0,2-1 0,3-2 0,0 0 0,2-4 0,2 0 0,4-3 0,1 1 0,0 0 0,0-2 0,3-1 0,2-1 0,5-2 0,3 0 0,7-2 0,2 0 0,12 7 0,10 6 0,17 10 0,6 4 0,17 6 0,-1 1 0,9 4 0,-4-1 0,0 1 0,-4-2 0,-3-1 0,0 0 0,-16-4 0,-3-1 0,-18-7 0,-5-2 0,-12-7 0,-2-2 0,-8-5 0,-2-5 0,-5 0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18:38:33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24575,'13'0'0,"8"0"0,10 0 0,-1 0 0,14 0 0,44 0 0,-20 0 0,-13 0 0,0 0 0,22 0 0,2 0 0,6 0 0,6 0 0,-6 0 0,6 0 0,-10 0 0,5 0 0,0 0 0,7 0 0,-41 0 0,0 0 0,2 0 0,1 0 0,2 0 0,1 0-274,3 0 1,0 0 273,4 0 0,0 0 0,6 0 0,0 0 0,5 0 0,1 0-459,3 1 1,0 1 458,-1 1 0,1 2-833,6 0 1,1 1 832,-20 0 0,0 0 0,1 0 0,31 2 0,1 1 0,-26-3 0,2 0 0,-1 0-649,-7 0 1,0 0 0,1-1 648,12 1 0,4 0 0,-1 0 0,2 0 0,0 0 0,1 0 0,1 0 0,1 1 0,-1-1 0,-6-1 0,-1 1 0,1 0-1110,1 1 0,0 0 0,1 1 1110,2-1 0,1 1 0,1 0 0,9 3 0,1 0 0,1 0 0,-2 0 0,1 0 0,-3 1 0,-10 0 0,-2 0 0,0 1-294,-6-1 1,-1-1-1,0 1 294,0 1 0,0 1 0,2-1 0,5 2 0,1 0 0,1-1 0,-2-1 0,0-1 0,4 1 0,-3-1 0,5 1 0,1 0 0,-4-1 0,11 1 0,-3-1 0,2 0 0,-18-1 0,1 0 0,0 0 0,-4-1 0,11 3 0,-3-1 0,-2-1 0,-9-1 0,-1 0 0,0 0 0,1 0 0,0 0 0,1-1 0,-1 0 0,0-1 0,0 1 0,1 0 0,0 1 0,0-1 0,-3 0 0,-1-1 0,1 0 0,0 1 0,-1-1 0,0 1 0,30 3 0,-1 0 0,-1-1 0,1 0 0,1 1 0,-1 0 0,-3-1 0,-1 0 0,1 0 0,-2 1 0,-8 0 0,-1-1 0,-4-1 0,-1-1 0,-3 1 0,0-1 0,2-1 0,0 0 0,-2 0 0,2-1 0,2 1 0,1 0 0,-1-1 0,-1 1-40,0-1 1,-1 1 39,-1-1 0,-1 1 0,-5 0 0,-1 2 0,-2-2 0,-1 2 301,-4 0 1,-1 0-302,-2 1 0,-1-1 0,-1 0 0,-1 0 0,4 1 0,-1-1 0,-5-1 0,1-1 0,11 3 0,-2-1 0,-13-2 0,-2 0 1586,4 2 0,-1 0-1586,25 6 0,-12-2 0,-8-2 1947,-11-1-1947,-4-1 1747,-12-1-1747,-4-1 1268,-10-4-1268,-4 0 627,-3-2-627,-4 2 0,-2-2 0,-2-2 0,-2-2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9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5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2.xml"/><Relationship Id="rId18" Type="http://schemas.openxmlformats.org/officeDocument/2006/relationships/image" Target="../media/image19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16.png"/><Relationship Id="rId17" Type="http://schemas.openxmlformats.org/officeDocument/2006/relationships/customXml" Target="../ink/ink14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5.png"/><Relationship Id="rId19" Type="http://schemas.openxmlformats.org/officeDocument/2006/relationships/customXml" Target="../ink/ink15.xml"/><Relationship Id="rId4" Type="http://schemas.openxmlformats.org/officeDocument/2006/relationships/image" Target="../media/image12.png"/><Relationship Id="rId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C733D214-A08C-9726-175A-98D1DD64E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8CA77-862B-30C5-A7B0-705B8D52A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72DE1-8B2D-A6A2-1813-35CBC9721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9DA72-1BF9-1ED6-B0D1-97FA87F5AC91}"/>
              </a:ext>
            </a:extLst>
          </p:cNvPr>
          <p:cNvSpPr txBox="1"/>
          <p:nvPr/>
        </p:nvSpPr>
        <p:spPr>
          <a:xfrm>
            <a:off x="491319" y="1105469"/>
            <a:ext cx="11191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% PE - This expression indexes into the specific processing element (PE) for the current output channel (</a:t>
            </a: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). The % operator is the modulo operator, which returns the remainder of </a:t>
            </a: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divided by PE. This means that the output channels will be evenly distributed among the processing elements.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/ PE * K * K * IN_CH / SIMD - Here, integer division is used to group output channels into blocks, one for each PE. Each block's size is given by K * K * IN_CH / SIMD, which represents the total number of weights associated with one output channel.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kr</a:t>
            </a:r>
            <a:r>
              <a:rPr lang="en-US" b="0" i="0" dirty="0">
                <a:effectLst/>
                <a:latin typeface="Söhne"/>
              </a:rPr>
              <a:t> * K * IN_CH / SIMD + kc * IN_CH / SIMD - This part of the expression is used to index into the correct kernel position (</a:t>
            </a:r>
            <a:r>
              <a:rPr lang="en-US" b="0" i="0" dirty="0" err="1">
                <a:effectLst/>
                <a:latin typeface="Söhne"/>
              </a:rPr>
              <a:t>kr</a:t>
            </a:r>
            <a:r>
              <a:rPr lang="en-US" b="0" i="0" dirty="0">
                <a:effectLst/>
                <a:latin typeface="Söhne"/>
              </a:rPr>
              <a:t>, kc) within the block for the current output channel.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ic</a:t>
            </a:r>
            <a:r>
              <a:rPr lang="en-US" b="0" i="0" dirty="0">
                <a:effectLst/>
                <a:latin typeface="Söhne"/>
              </a:rPr>
              <a:t> / SIMD - This last part is used to index into the correct input channel within the kernel. The input channels are grouped into blocks of size SIMD.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3E8DC-059B-FE24-78EA-9636CA352C67}"/>
              </a:ext>
            </a:extLst>
          </p:cNvPr>
          <p:cNvSpPr txBox="1"/>
          <p:nvPr/>
        </p:nvSpPr>
        <p:spPr>
          <a:xfrm>
            <a:off x="145576" y="274472"/>
            <a:ext cx="1190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Söhne"/>
              </a:rPr>
              <a:t>weightU</a:t>
            </a:r>
            <a:r>
              <a:rPr lang="en-US" sz="2400" b="0" i="0" dirty="0">
                <a:effectLst/>
                <a:latin typeface="Söhne"/>
              </a:rPr>
              <a:t>[</a:t>
            </a:r>
            <a:r>
              <a:rPr lang="en-US" sz="2400" b="0" i="0" dirty="0" err="1">
                <a:effectLst/>
                <a:latin typeface="Söhne"/>
              </a:rPr>
              <a:t>oc</a:t>
            </a:r>
            <a:r>
              <a:rPr lang="en-US" sz="2400" b="0" i="0" dirty="0">
                <a:effectLst/>
                <a:latin typeface="Söhne"/>
              </a:rPr>
              <a:t> % PE][</a:t>
            </a:r>
            <a:r>
              <a:rPr lang="en-US" sz="2400" b="0" i="0" dirty="0" err="1">
                <a:effectLst/>
                <a:latin typeface="Söhne"/>
              </a:rPr>
              <a:t>oc</a:t>
            </a:r>
            <a:r>
              <a:rPr lang="en-US" sz="2400" b="0" i="0" dirty="0">
                <a:effectLst/>
                <a:latin typeface="Söhne"/>
              </a:rPr>
              <a:t> / PE * K * K * IN_CH / SIMD + </a:t>
            </a:r>
            <a:r>
              <a:rPr lang="en-US" sz="2400" b="0" i="0" dirty="0" err="1">
                <a:effectLst/>
                <a:latin typeface="Söhne"/>
              </a:rPr>
              <a:t>kr</a:t>
            </a:r>
            <a:r>
              <a:rPr lang="en-US" sz="2400" b="0" i="0" dirty="0">
                <a:effectLst/>
                <a:latin typeface="Söhne"/>
              </a:rPr>
              <a:t> * K * IN_CH / SIMD + kc * IN_CH / SIMD + </a:t>
            </a:r>
            <a:r>
              <a:rPr lang="en-US" sz="2400" b="0" i="0" dirty="0" err="1">
                <a:effectLst/>
                <a:latin typeface="Söhne"/>
              </a:rPr>
              <a:t>ic</a:t>
            </a:r>
            <a:r>
              <a:rPr lang="en-US" sz="2400" b="0" i="0" dirty="0">
                <a:effectLst/>
                <a:latin typeface="Söhne"/>
              </a:rPr>
              <a:t> / SIMD]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07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9DA72-1BF9-1ED6-B0D1-97FA87F5AC91}"/>
              </a:ext>
            </a:extLst>
          </p:cNvPr>
          <p:cNvSpPr txBox="1"/>
          <p:nvPr/>
        </p:nvSpPr>
        <p:spPr>
          <a:xfrm>
            <a:off x="491319" y="1105469"/>
            <a:ext cx="11191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W_BIT_U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equals 8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equals 4,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will be a 32-bit unsigned integer,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will be an 8-bit integer. On the first iteration of the loop (where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equals 0),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will be equal to the least significant 8 bits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On the second iteration (where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equals 1),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will be equal to the next 8 bits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so 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arguments to this method are the high and low bit positions to be extracted, with the high bit 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W_BIT_U * (s + 1) - 1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the low bit 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W_BIT_U *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3E8DC-059B-FE24-78EA-9636CA352C67}"/>
              </a:ext>
            </a:extLst>
          </p:cNvPr>
          <p:cNvSpPr txBox="1"/>
          <p:nvPr/>
        </p:nvSpPr>
        <p:spPr>
          <a:xfrm>
            <a:off x="145576" y="274472"/>
            <a:ext cx="1194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effectLst/>
                <a:latin typeface="Menlo" panose="020B0609030804020204" pitchFamily="49" charset="0"/>
              </a:rPr>
              <a:t>ap_uint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&lt;W_BIT * SIMD&gt; weightDSP6[PE][3][K * IN_CH / SIMD * OUT_CH / PE]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22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DE65A5-70B2-1BFB-F98A-043E26D2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0" y="529318"/>
            <a:ext cx="6388773" cy="5799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A93AD-9BE5-8741-07D3-83B19A3DBDDE}"/>
              </a:ext>
            </a:extLst>
          </p:cNvPr>
          <p:cNvSpPr txBox="1"/>
          <p:nvPr/>
        </p:nvSpPr>
        <p:spPr>
          <a:xfrm>
            <a:off x="6748164" y="163860"/>
            <a:ext cx="526803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dirty="0"/>
          </a:p>
          <a:p>
            <a:r>
              <a:rPr lang="en-US" sz="1300" dirty="0"/>
              <a:t>1. The function `printConv3x3Header` takes three arguments: `weights3` which is a three-dimensional array of weights, `</a:t>
            </a:r>
            <a:r>
              <a:rPr lang="en-US" sz="1300" dirty="0" err="1"/>
              <a:t>weight_name</a:t>
            </a:r>
            <a:r>
              <a:rPr lang="en-US" sz="1300" dirty="0"/>
              <a:t>` which is a string representing the name of the weight matrix, and `of` which is a reference to an output file stream object.</a:t>
            </a:r>
          </a:p>
          <a:p>
            <a:endParaRPr lang="en-US" sz="1300" dirty="0"/>
          </a:p>
          <a:p>
            <a:r>
              <a:rPr lang="en-US" sz="1300" dirty="0"/>
              <a:t>2. The function first writes the declaration of the weight matrix to the output file using the `&lt;&lt;` operator to write to the file. The declaration includes the type of the matrix (`</a:t>
            </a:r>
            <a:r>
              <a:rPr lang="en-US" sz="1300" dirty="0" err="1"/>
              <a:t>ap_uint</a:t>
            </a:r>
            <a:r>
              <a:rPr lang="en-US" sz="1300" dirty="0"/>
              <a:t>&lt;W_BIT * SIMD&gt;`) and the size of each dimension, based on `PE`, `K`, `OUT_CH`, `IN_CH`, and `SIMD`. The string `</a:t>
            </a:r>
            <a:r>
              <a:rPr lang="en-US" sz="1300" dirty="0" err="1"/>
              <a:t>weight_name</a:t>
            </a:r>
            <a:r>
              <a:rPr lang="en-US" sz="1300" dirty="0"/>
              <a:t>` is used as the name of the matrix. This results in a string that looks like a C++ array declaration.</a:t>
            </a:r>
          </a:p>
          <a:p>
            <a:endParaRPr lang="en-US" sz="1300" dirty="0"/>
          </a:p>
          <a:p>
            <a:r>
              <a:rPr lang="en-US" sz="1300" dirty="0"/>
              <a:t>3. The function then enters three nested for-loops, iterating over each dimension of the weight matrix in turn.</a:t>
            </a:r>
          </a:p>
          <a:p>
            <a:endParaRPr lang="en-US" sz="1300" dirty="0"/>
          </a:p>
          <a:p>
            <a:r>
              <a:rPr lang="en-US" sz="1300" dirty="0"/>
              <a:t>4. Within the innermost loop, the function writes each weight value to the file in hexadecimal format. The `</a:t>
            </a:r>
            <a:r>
              <a:rPr lang="en-US" sz="1300" dirty="0" err="1"/>
              <a:t>ap_uint</a:t>
            </a:r>
            <a:r>
              <a:rPr lang="en-US" sz="1300" dirty="0"/>
              <a:t>::</a:t>
            </a:r>
            <a:r>
              <a:rPr lang="en-US" sz="1300" dirty="0" err="1"/>
              <a:t>to_string</a:t>
            </a:r>
            <a:r>
              <a:rPr lang="en-US" sz="1300" dirty="0"/>
              <a:t>` function is used to convert each weight to a hexadecimal string. If the current weight is not the last in its dimension, a comma is added after the weight for proper formatting.</a:t>
            </a:r>
          </a:p>
          <a:p>
            <a:endParaRPr lang="en-US" sz="1300" dirty="0"/>
          </a:p>
          <a:p>
            <a:r>
              <a:rPr lang="en-US" sz="1300" dirty="0"/>
              <a:t>5. After the innermost loop, the function checks whether it's at the last element of the second dimension (`j`). If it's not, it adds a closing brace and a comma, otherwise, it just adds a closing brace.</a:t>
            </a:r>
          </a:p>
          <a:p>
            <a:endParaRPr lang="en-US" sz="1300" dirty="0"/>
          </a:p>
          <a:p>
            <a:r>
              <a:rPr lang="en-US" sz="1300" dirty="0"/>
              <a:t>6. After the second-innermost loop, the function checks whether it's at the last element of the outermost dimension (`</a:t>
            </a:r>
            <a:r>
              <a:rPr lang="en-US" sz="1300" dirty="0" err="1"/>
              <a:t>i</a:t>
            </a:r>
            <a:r>
              <a:rPr lang="en-US" sz="1300" dirty="0"/>
              <a:t>`). If it's not, it adds a closing brace and a comma, otherwise, it just adds a closing brace.</a:t>
            </a:r>
          </a:p>
          <a:p>
            <a:endParaRPr lang="en-US" sz="1300" dirty="0"/>
          </a:p>
          <a:p>
            <a:r>
              <a:rPr lang="en-US" sz="1300" dirty="0"/>
              <a:t>7. At the end, it closes the whole declaration with a semicolon.</a:t>
            </a:r>
          </a:p>
          <a:p>
            <a:endParaRPr lang="en-US" sz="13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5FF875-D5DD-AFC9-0A80-4FABBCFF3610}"/>
              </a:ext>
            </a:extLst>
          </p:cNvPr>
          <p:cNvGrpSpPr/>
          <p:nvPr/>
        </p:nvGrpSpPr>
        <p:grpSpPr>
          <a:xfrm>
            <a:off x="1634776" y="4312538"/>
            <a:ext cx="5248440" cy="2048760"/>
            <a:chOff x="1634776" y="4312538"/>
            <a:chExt cx="5248440" cy="20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8E6824-D16C-74D1-1261-8E99AA76722E}"/>
                    </a:ext>
                  </a:extLst>
                </p14:cNvPr>
                <p14:cNvContentPartPr/>
                <p14:nvPr/>
              </p14:nvContentPartPr>
              <p14:xfrm>
                <a:off x="1725496" y="5883578"/>
                <a:ext cx="4895640" cy="47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8E6824-D16C-74D1-1261-8E99AA7672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6496" y="5874578"/>
                  <a:ext cx="4913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678677-BAAF-2E20-D888-744134BF696D}"/>
                    </a:ext>
                  </a:extLst>
                </p14:cNvPr>
                <p14:cNvContentPartPr/>
                <p14:nvPr/>
              </p14:nvContentPartPr>
              <p14:xfrm>
                <a:off x="1634776" y="5755778"/>
                <a:ext cx="381240" cy="33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678677-BAAF-2E20-D888-744134BF69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25776" y="5747138"/>
                  <a:ext cx="398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064553-2EB7-F972-1CB1-AFD0EF830300}"/>
                    </a:ext>
                  </a:extLst>
                </p14:cNvPr>
                <p14:cNvContentPartPr/>
                <p14:nvPr/>
              </p14:nvContentPartPr>
              <p14:xfrm>
                <a:off x="2029696" y="5334578"/>
                <a:ext cx="4774680" cy="48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064553-2EB7-F972-1CB1-AFD0EF8303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21056" y="5325578"/>
                  <a:ext cx="47923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EFE539-FFD3-DB34-BDA9-9EA61068A8C2}"/>
                    </a:ext>
                  </a:extLst>
                </p14:cNvPr>
                <p14:cNvContentPartPr/>
                <p14:nvPr/>
              </p14:nvContentPartPr>
              <p14:xfrm>
                <a:off x="1987576" y="5201738"/>
                <a:ext cx="353880" cy="32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EFE539-FFD3-DB34-BDA9-9EA61068A8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78936" y="5192738"/>
                  <a:ext cx="371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05FA6C-DCCD-ABDE-8A12-E0C62B5A64AB}"/>
                    </a:ext>
                  </a:extLst>
                </p14:cNvPr>
                <p14:cNvContentPartPr/>
                <p14:nvPr/>
              </p14:nvContentPartPr>
              <p14:xfrm>
                <a:off x="2161456" y="4507658"/>
                <a:ext cx="4721760" cy="51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05FA6C-DCCD-ABDE-8A12-E0C62B5A64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52816" y="4498658"/>
                  <a:ext cx="4739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144201-B998-C80D-310E-DA8831860E86}"/>
                    </a:ext>
                  </a:extLst>
                </p14:cNvPr>
                <p14:cNvContentPartPr/>
                <p14:nvPr/>
              </p14:nvContentPartPr>
              <p14:xfrm>
                <a:off x="2149216" y="4312538"/>
                <a:ext cx="355680" cy="43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144201-B998-C80D-310E-DA8831860E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0216" y="4303538"/>
                  <a:ext cx="37332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4DFC0F-7AAE-CBD6-A0D2-2391FD975094}"/>
              </a:ext>
            </a:extLst>
          </p:cNvPr>
          <p:cNvGrpSpPr/>
          <p:nvPr/>
        </p:nvGrpSpPr>
        <p:grpSpPr>
          <a:xfrm>
            <a:off x="4824736" y="3442778"/>
            <a:ext cx="1846440" cy="499680"/>
            <a:chOff x="4824736" y="3442778"/>
            <a:chExt cx="184644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5FB595-E913-5E69-F30B-F5D1C5C2A308}"/>
                    </a:ext>
                  </a:extLst>
                </p14:cNvPr>
                <p14:cNvContentPartPr/>
                <p14:nvPr/>
              </p14:nvContentPartPr>
              <p14:xfrm>
                <a:off x="4926616" y="3529898"/>
                <a:ext cx="1744560" cy="41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5FB595-E913-5E69-F30B-F5D1C5C2A3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17976" y="3520898"/>
                  <a:ext cx="1762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DE45D-327C-FB0D-7F18-FD30085943F7}"/>
                    </a:ext>
                  </a:extLst>
                </p14:cNvPr>
                <p14:cNvContentPartPr/>
                <p14:nvPr/>
              </p14:nvContentPartPr>
              <p14:xfrm>
                <a:off x="4824736" y="3442778"/>
                <a:ext cx="289440" cy="27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DE45D-327C-FB0D-7F18-FD30085943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6096" y="3434138"/>
                  <a:ext cx="30708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7676B9-5CA5-6DFC-E811-61B74527BB47}"/>
              </a:ext>
            </a:extLst>
          </p:cNvPr>
          <p:cNvGrpSpPr/>
          <p:nvPr/>
        </p:nvGrpSpPr>
        <p:grpSpPr>
          <a:xfrm>
            <a:off x="5474536" y="1804058"/>
            <a:ext cx="1256760" cy="644400"/>
            <a:chOff x="5474536" y="1804058"/>
            <a:chExt cx="125676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336B34-8F41-846E-7DC3-5FC103AA3131}"/>
                    </a:ext>
                  </a:extLst>
                </p14:cNvPr>
                <p14:cNvContentPartPr/>
                <p14:nvPr/>
              </p14:nvContentPartPr>
              <p14:xfrm>
                <a:off x="5490376" y="1872458"/>
                <a:ext cx="1240920" cy="57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336B34-8F41-846E-7DC3-5FC103AA31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81376" y="1863458"/>
                  <a:ext cx="12585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4FD5E3-34F7-EA4A-2A10-105309D16B88}"/>
                    </a:ext>
                  </a:extLst>
                </p14:cNvPr>
                <p14:cNvContentPartPr/>
                <p14:nvPr/>
              </p14:nvContentPartPr>
              <p14:xfrm>
                <a:off x="5474536" y="1804058"/>
                <a:ext cx="143640" cy="44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4FD5E3-34F7-EA4A-2A10-105309D16B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65536" y="1795058"/>
                  <a:ext cx="161280" cy="46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B1FA1F1-2AB9-4881-230A-36371635F12B}"/>
              </a:ext>
            </a:extLst>
          </p:cNvPr>
          <p:cNvSpPr txBox="1"/>
          <p:nvPr/>
        </p:nvSpPr>
        <p:spPr>
          <a:xfrm>
            <a:off x="474152" y="10787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printConv3x3Header</a:t>
            </a:r>
          </a:p>
        </p:txBody>
      </p:sp>
    </p:spTree>
    <p:extLst>
      <p:ext uri="{BB962C8B-B14F-4D97-AF65-F5344CB8AC3E}">
        <p14:creationId xmlns:p14="http://schemas.microsoft.com/office/powerpoint/2010/main" val="7184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CA052-A8FD-0840-02A0-383C09D56325}"/>
              </a:ext>
            </a:extLst>
          </p:cNvPr>
          <p:cNvSpPr txBox="1"/>
          <p:nvPr/>
        </p:nvSpPr>
        <p:spPr>
          <a:xfrm>
            <a:off x="232012" y="382137"/>
            <a:ext cx="1168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loads the weights of 3x3 convolution layer,  from a file, reorder the weights (using </a:t>
            </a:r>
            <a:r>
              <a:rPr lang="en-US" b="1" dirty="0"/>
              <a:t>weightReorderDSP6</a:t>
            </a:r>
            <a:r>
              <a:rPr lang="en-US" dirty="0"/>
              <a:t> , and prints them in the format defined by </a:t>
            </a:r>
            <a:r>
              <a:rPr lang="en-US" b="1" dirty="0"/>
              <a:t>printConv3x3Header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A00C5-F0D4-A06E-23F4-5E09A819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9" y="1397799"/>
            <a:ext cx="11204854" cy="24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05011-EE9D-8D8E-E55C-336AD231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31" y="105021"/>
            <a:ext cx="7053469" cy="4445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E408B-308E-C7EA-6FB4-4B25A1EF6213}"/>
              </a:ext>
            </a:extLst>
          </p:cNvPr>
          <p:cNvSpPr txBox="1"/>
          <p:nvPr/>
        </p:nvSpPr>
        <p:spPr>
          <a:xfrm>
            <a:off x="238539" y="4664765"/>
            <a:ext cx="11701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weights from file: The function defines a one-dimensional array</a:t>
            </a:r>
            <a:r>
              <a:rPr lang="en-US" sz="1200" b="1" dirty="0"/>
              <a:t> </a:t>
            </a:r>
            <a:r>
              <a:rPr lang="en-US" sz="1200" b="1" dirty="0" err="1"/>
              <a:t>weightfloat</a:t>
            </a:r>
            <a:r>
              <a:rPr lang="en-US" sz="1200" b="1" dirty="0"/>
              <a:t> </a:t>
            </a:r>
            <a:r>
              <a:rPr lang="en-US" sz="1200" dirty="0"/>
              <a:t>to store the weights as they are read from the file. It then uses the </a:t>
            </a:r>
            <a:r>
              <a:rPr lang="en-US" sz="1200" b="1" dirty="0" err="1"/>
              <a:t>fread</a:t>
            </a:r>
            <a:r>
              <a:rPr lang="en-US" sz="1200" dirty="0"/>
              <a:t> function to read the weights from the file into </a:t>
            </a:r>
            <a:r>
              <a:rPr lang="en-US" sz="1200" b="1" dirty="0" err="1"/>
              <a:t>weightfloat</a:t>
            </a:r>
            <a:r>
              <a:rPr lang="en-US" sz="1200" dirty="0"/>
              <a:t>. The </a:t>
            </a:r>
            <a:r>
              <a:rPr lang="en-US" sz="1200" b="1" dirty="0" err="1"/>
              <a:t>fread</a:t>
            </a:r>
            <a:r>
              <a:rPr lang="en-US" sz="1200" dirty="0"/>
              <a:t> function takes four arguments: the array to read into, the size of each element to read, the number of elements to read, and the file pointer. It reads</a:t>
            </a:r>
            <a:r>
              <a:rPr lang="en-US" sz="1200" b="1" dirty="0"/>
              <a:t> IN_CH * OUT_CH * K * K </a:t>
            </a:r>
            <a:r>
              <a:rPr lang="en-US" sz="1200" dirty="0"/>
              <a:t>elements of size </a:t>
            </a:r>
            <a:r>
              <a:rPr lang="en-US" sz="1200" b="1" dirty="0" err="1"/>
              <a:t>sizeof</a:t>
            </a:r>
            <a:r>
              <a:rPr lang="en-US" sz="1200" b="1" dirty="0"/>
              <a:t>(float) </a:t>
            </a:r>
            <a:r>
              <a:rPr lang="en-US" sz="1200" dirty="0"/>
              <a:t>from the file, and returns the number of elements actually 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Assert the number of weights read: An </a:t>
            </a:r>
            <a:r>
              <a:rPr lang="en-US" sz="1200" b="1" dirty="0"/>
              <a:t>assert</a:t>
            </a:r>
            <a:r>
              <a:rPr lang="en-US" sz="1200" dirty="0"/>
              <a:t> statement is used to check that the number of weights read from the file matches the expected number (IN_CH * OUT_CH * K * K). If this is not the case, the program will terminate with an error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Copy and type cast weights into the </a:t>
            </a:r>
            <a:r>
              <a:rPr lang="en-US" sz="1200" b="1" dirty="0" err="1"/>
              <a:t>ap_int</a:t>
            </a:r>
            <a:r>
              <a:rPr lang="en-US" sz="1200" b="1" dirty="0"/>
              <a:t> </a:t>
            </a:r>
            <a:r>
              <a:rPr lang="en-US" sz="1200" dirty="0"/>
              <a:t>array: The function then uses a set of nested loops to iterate over the weights in </a:t>
            </a:r>
            <a:r>
              <a:rPr lang="en-US" sz="1200" b="1" dirty="0" err="1"/>
              <a:t>weightfloat</a:t>
            </a:r>
            <a:r>
              <a:rPr lang="en-US" sz="1200" dirty="0"/>
              <a:t> and copy them into the corresponding positions in the weight array. It computes the index (</a:t>
            </a:r>
            <a:r>
              <a:rPr lang="en-US" sz="1200" b="1" dirty="0" err="1"/>
              <a:t>addr</a:t>
            </a:r>
            <a:r>
              <a:rPr lang="en-US" sz="1200" dirty="0"/>
              <a:t>) into </a:t>
            </a:r>
            <a:r>
              <a:rPr lang="en-US" sz="1200" b="1" dirty="0" err="1"/>
              <a:t>weightfloat</a:t>
            </a:r>
            <a:r>
              <a:rPr lang="en-US" sz="1200" dirty="0"/>
              <a:t> corresponding to each position in </a:t>
            </a:r>
            <a:r>
              <a:rPr lang="en-US" sz="1200" b="1" dirty="0"/>
              <a:t>weight</a:t>
            </a:r>
            <a:r>
              <a:rPr lang="en-US" sz="1200" dirty="0"/>
              <a:t> and assigns the value at that index to the </a:t>
            </a:r>
            <a:r>
              <a:rPr lang="en-US" sz="1200" b="1" dirty="0" err="1"/>
              <a:t>ap_int</a:t>
            </a:r>
            <a:r>
              <a:rPr lang="en-US" sz="1200" b="1" dirty="0"/>
              <a:t> </a:t>
            </a:r>
            <a:r>
              <a:rPr lang="en-US" sz="1200" dirty="0"/>
              <a:t>array. Before doing this, it asserts that the value at </a:t>
            </a:r>
            <a:r>
              <a:rPr lang="en-US" sz="1200" b="1" dirty="0" err="1"/>
              <a:t>weightfloat</a:t>
            </a:r>
            <a:r>
              <a:rPr lang="en-US" sz="1200" b="1" dirty="0"/>
              <a:t>[</a:t>
            </a:r>
            <a:r>
              <a:rPr lang="en-US" sz="1200" b="1" dirty="0" err="1"/>
              <a:t>addr</a:t>
            </a:r>
            <a:r>
              <a:rPr lang="en-US" sz="1200" b="1" dirty="0"/>
              <a:t>] </a:t>
            </a:r>
            <a:r>
              <a:rPr lang="en-US" sz="1200" dirty="0"/>
              <a:t>is within the range that can be represented by an </a:t>
            </a:r>
            <a:r>
              <a:rPr lang="en-US" sz="1200" b="1" dirty="0" err="1"/>
              <a:t>ap_int</a:t>
            </a:r>
            <a:r>
              <a:rPr lang="en-US" sz="1200" b="1" dirty="0"/>
              <a:t> </a:t>
            </a:r>
            <a:r>
              <a:rPr lang="en-US" sz="1200" dirty="0"/>
              <a:t>with </a:t>
            </a:r>
            <a:r>
              <a:rPr lang="en-US" sz="1200" b="1" dirty="0"/>
              <a:t>WBIT</a:t>
            </a:r>
            <a:r>
              <a:rPr lang="en-US" sz="1200" dirty="0"/>
              <a:t> bits.</a:t>
            </a:r>
          </a:p>
        </p:txBody>
      </p:sp>
    </p:spTree>
    <p:extLst>
      <p:ext uri="{BB962C8B-B14F-4D97-AF65-F5344CB8AC3E}">
        <p14:creationId xmlns:p14="http://schemas.microsoft.com/office/powerpoint/2010/main" val="335833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39AF69-9FA4-6660-5DEC-9534DB813236}"/>
              </a:ext>
            </a:extLst>
          </p:cNvPr>
          <p:cNvSpPr txBox="1"/>
          <p:nvPr/>
        </p:nvSpPr>
        <p:spPr>
          <a:xfrm>
            <a:off x="908145" y="5657671"/>
            <a:ext cx="96582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effectLst/>
                <a:latin typeface="Söhne Mono"/>
              </a:rPr>
              <a:t>weightU</a:t>
            </a:r>
            <a:r>
              <a:rPr lang="en-US" i="0" dirty="0">
                <a:effectLst/>
                <a:latin typeface="Söhne Mono"/>
              </a:rPr>
              <a:t>(2D)</a:t>
            </a:r>
            <a:r>
              <a:rPr lang="en-US" b="1" i="0" dirty="0">
                <a:effectLst/>
                <a:latin typeface="Söhne Mono"/>
              </a:rPr>
              <a:t>               </a:t>
            </a:r>
            <a:r>
              <a:rPr lang="en-US" b="1" i="0" dirty="0">
                <a:effectLst/>
                <a:latin typeface="Söhne Mono"/>
                <a:sym typeface="Wingdings" pitchFamily="2" charset="2"/>
              </a:rPr>
              <a:t>              </a:t>
            </a:r>
            <a:r>
              <a:rPr lang="en-US" b="1" i="0" dirty="0">
                <a:effectLst/>
                <a:latin typeface="Söhne Mono"/>
              </a:rPr>
              <a:t>weight</a:t>
            </a:r>
            <a:r>
              <a:rPr lang="en-US" i="0" dirty="0">
                <a:effectLst/>
                <a:latin typeface="Söhne Mono"/>
              </a:rPr>
              <a:t>(4D)</a:t>
            </a:r>
            <a:r>
              <a:rPr lang="en-US" b="1" i="0" dirty="0">
                <a:effectLst/>
                <a:latin typeface="Söhne Mono"/>
              </a:rPr>
              <a:t>        </a:t>
            </a:r>
            <a:r>
              <a:rPr lang="en-US" b="1" i="0" dirty="0">
                <a:effectLst/>
                <a:latin typeface="Söhne Mono"/>
                <a:sym typeface="Wingdings" pitchFamily="2" charset="2"/>
              </a:rPr>
              <a:t>         </a:t>
            </a:r>
            <a:r>
              <a:rPr lang="en-US" b="1" i="0" dirty="0">
                <a:effectLst/>
                <a:latin typeface="Söhne Mono"/>
              </a:rPr>
              <a:t>weightDSP6</a:t>
            </a:r>
            <a:r>
              <a:rPr lang="en-US" i="0" dirty="0">
                <a:effectLst/>
                <a:latin typeface="Söhne Mono"/>
              </a:rPr>
              <a:t>(3D)</a:t>
            </a:r>
            <a:r>
              <a:rPr lang="en-US" b="1" i="0" dirty="0">
                <a:effectLst/>
                <a:latin typeface="Söhne Mono"/>
              </a:rPr>
              <a:t>      </a:t>
            </a:r>
            <a:r>
              <a:rPr lang="en-US" b="1" i="0" dirty="0">
                <a:effectLst/>
                <a:latin typeface="Söhne Mono"/>
                <a:sym typeface="Wingdings" pitchFamily="2" charset="2"/>
              </a:rPr>
              <a:t>            Print</a:t>
            </a:r>
          </a:p>
          <a:p>
            <a:r>
              <a:rPr lang="en-US" b="1" dirty="0">
                <a:latin typeface="Söhne Mono"/>
                <a:sym typeface="Wingdings" pitchFamily="2" charset="2"/>
              </a:rPr>
              <a:t>           </a:t>
            </a:r>
          </a:p>
          <a:p>
            <a:r>
              <a:rPr lang="en-US" sz="1400" b="1" i="0" dirty="0">
                <a:effectLst/>
                <a:latin typeface="Söhne Mono"/>
                <a:sym typeface="Wingdings" pitchFamily="2" charset="2"/>
              </a:rPr>
              <a:t>                 </a:t>
            </a:r>
            <a:r>
              <a:rPr lang="en-US" sz="1400" b="1" i="0" dirty="0">
                <a:effectLst/>
                <a:latin typeface="Söhne Mono"/>
              </a:rPr>
              <a:t>ultranetConv3x3WeightToWeight                   weightReorderDSP6                        printConv3x3Header</a:t>
            </a:r>
            <a:endParaRPr lang="en-US" sz="1400" b="1" i="0" dirty="0">
              <a:effectLst/>
              <a:latin typeface="Söhne Mono"/>
              <a:sym typeface="Wingdings" pitchFamily="2" charset="2"/>
            </a:endParaRPr>
          </a:p>
          <a:p>
            <a:endParaRPr lang="en-US" b="1" dirty="0">
              <a:latin typeface="Söhne Mono"/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5695-614E-A368-D596-B9320336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0" y="1022240"/>
            <a:ext cx="7620000" cy="444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2A22DD-F5BB-1DBE-1D4C-6C4AFFB63028}"/>
              </a:ext>
            </a:extLst>
          </p:cNvPr>
          <p:cNvSpPr txBox="1"/>
          <p:nvPr/>
        </p:nvSpPr>
        <p:spPr>
          <a:xfrm>
            <a:off x="633845" y="228600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transformConv3x3Print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17113D-D006-31D8-6ED7-F3216B932E85}"/>
              </a:ext>
            </a:extLst>
          </p:cNvPr>
          <p:cNvGrpSpPr/>
          <p:nvPr/>
        </p:nvGrpSpPr>
        <p:grpSpPr>
          <a:xfrm>
            <a:off x="1694670" y="6030081"/>
            <a:ext cx="7421040" cy="222120"/>
            <a:chOff x="1694670" y="6030081"/>
            <a:chExt cx="74210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29B689-25AD-46D4-5E1B-C8D0B4B70EDE}"/>
                    </a:ext>
                  </a:extLst>
                </p14:cNvPr>
                <p14:cNvContentPartPr/>
                <p14:nvPr/>
              </p14:nvContentPartPr>
              <p14:xfrm>
                <a:off x="1694670" y="6060681"/>
                <a:ext cx="2495880" cy="19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29B689-25AD-46D4-5E1B-C8D0B4B70E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6030" y="6052041"/>
                  <a:ext cx="251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DAF130-D9F8-15B3-63E5-9815F419020A}"/>
                    </a:ext>
                  </a:extLst>
                </p14:cNvPr>
                <p14:cNvContentPartPr/>
                <p14:nvPr/>
              </p14:nvContentPartPr>
              <p14:xfrm>
                <a:off x="4645590" y="6030081"/>
                <a:ext cx="1884240" cy="17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DAF130-D9F8-15B3-63E5-9815F41902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6950" y="6021441"/>
                  <a:ext cx="1901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6196B5-81FB-6D02-FBB9-73DCC4D074DD}"/>
                    </a:ext>
                  </a:extLst>
                </p14:cNvPr>
                <p14:cNvContentPartPr/>
                <p14:nvPr/>
              </p14:nvContentPartPr>
              <p14:xfrm>
                <a:off x="7259190" y="6048801"/>
                <a:ext cx="1856520" cy="14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6196B5-81FB-6D02-FBB9-73DCC4D074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50190" y="6039801"/>
                  <a:ext cx="1874160" cy="16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198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CB325-5231-6484-7ACF-6AEA4954003E}"/>
              </a:ext>
            </a:extLst>
          </p:cNvPr>
          <p:cNvSpPr txBox="1"/>
          <p:nvPr/>
        </p:nvSpPr>
        <p:spPr>
          <a:xfrm>
            <a:off x="245917" y="1475509"/>
            <a:ext cx="118456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function, `transformConv3x3Print`, transforms the weights from the </a:t>
            </a:r>
            <a:r>
              <a:rPr lang="en-US" sz="1200" b="1" dirty="0" err="1"/>
              <a:t>UltraNet</a:t>
            </a:r>
            <a:r>
              <a:rPr lang="en-US" sz="1200" b="1" dirty="0"/>
              <a:t> format into the DSP6 format, and then prints these weights into a file. The function takes four parameters: </a:t>
            </a:r>
          </a:p>
          <a:p>
            <a:endParaRPr lang="en-US" sz="1200" b="1" dirty="0"/>
          </a:p>
          <a:p>
            <a:r>
              <a:rPr lang="en-US" sz="1200" b="1" dirty="0"/>
              <a:t>1. `</a:t>
            </a:r>
            <a:r>
              <a:rPr lang="en-US" sz="1200" b="1" dirty="0" err="1"/>
              <a:t>weightU</a:t>
            </a:r>
            <a:r>
              <a:rPr lang="en-US" sz="1200" b="1" dirty="0"/>
              <a:t>`: This is a 2-dimensional array of weights in the </a:t>
            </a:r>
            <a:r>
              <a:rPr lang="en-US" sz="1200" b="1" dirty="0" err="1"/>
              <a:t>UltraNet</a:t>
            </a:r>
            <a:r>
              <a:rPr lang="en-US" sz="1200" b="1" dirty="0"/>
              <a:t> format. The data type is `</a:t>
            </a:r>
            <a:r>
              <a:rPr lang="en-US" sz="1200" b="1" dirty="0" err="1"/>
              <a:t>ap_uint</a:t>
            </a:r>
            <a:r>
              <a:rPr lang="en-US" sz="1200" b="1" dirty="0"/>
              <a:t>&lt;W_BIT_U * USIMD&gt;`, meaning it is an array of unsigned integers each of bit-width `W_BIT_U * USIMD`. `USIMD` is the SIMD (Single Instruction, Multiple Data) factor for </a:t>
            </a:r>
            <a:r>
              <a:rPr lang="en-US" sz="1200" b="1" dirty="0" err="1"/>
              <a:t>UltraNet</a:t>
            </a:r>
            <a:r>
              <a:rPr lang="en-US" sz="1200" b="1" dirty="0"/>
              <a:t>.</a:t>
            </a:r>
          </a:p>
          <a:p>
            <a:endParaRPr lang="en-US" sz="1200" b="1" dirty="0"/>
          </a:p>
          <a:p>
            <a:r>
              <a:rPr lang="en-US" sz="1200" b="1" dirty="0"/>
              <a:t>2. `</a:t>
            </a:r>
            <a:r>
              <a:rPr lang="en-US" sz="1200" b="1" dirty="0" err="1"/>
              <a:t>weight_name</a:t>
            </a:r>
            <a:r>
              <a:rPr lang="en-US" sz="1200" b="1" dirty="0"/>
              <a:t>`: This is a string representing the name of the weights. This name will be used when printing the weights into the file.</a:t>
            </a:r>
          </a:p>
          <a:p>
            <a:endParaRPr lang="en-US" sz="1200" b="1" dirty="0"/>
          </a:p>
          <a:p>
            <a:r>
              <a:rPr lang="en-US" sz="1200" b="1" dirty="0"/>
              <a:t>3. `of`: This is an output file stream to which the weights will be printed.</a:t>
            </a:r>
          </a:p>
          <a:p>
            <a:endParaRPr lang="en-US" sz="1200" b="1" dirty="0"/>
          </a:p>
          <a:p>
            <a:r>
              <a:rPr lang="en-US" sz="1200" b="1" dirty="0"/>
              <a:t>4. `first`: This is a </a:t>
            </a:r>
            <a:r>
              <a:rPr lang="en-US" sz="1200" b="1" dirty="0" err="1"/>
              <a:t>boolean</a:t>
            </a:r>
            <a:r>
              <a:rPr lang="en-US" sz="1200" b="1" dirty="0"/>
              <a:t> variable which indicates whether the weights are in the first pass or the second pass during reordering.</a:t>
            </a:r>
          </a:p>
          <a:p>
            <a:endParaRPr lang="en-US" sz="1200" b="1" dirty="0"/>
          </a:p>
          <a:p>
            <a:r>
              <a:rPr lang="en-US" sz="1200" b="1" dirty="0"/>
              <a:t>The function starts by declaring two multidimensional arrays `weightDSP6` and `weight`. The `weightDSP6` is for holding the weights after they are converted to the DSP6 format, and `weight` is for holding the weights after they are converted from the </a:t>
            </a:r>
            <a:r>
              <a:rPr lang="en-US" sz="1200" b="1" dirty="0" err="1"/>
              <a:t>UltraNet</a:t>
            </a:r>
            <a:r>
              <a:rPr lang="en-US" sz="1200" b="1" dirty="0"/>
              <a:t> format to a standard format.</a:t>
            </a:r>
          </a:p>
          <a:p>
            <a:endParaRPr lang="en-US" sz="1200" b="1" dirty="0"/>
          </a:p>
          <a:p>
            <a:r>
              <a:rPr lang="en-US" sz="1200" b="1" dirty="0"/>
              <a:t>The function then calls `ultranetConv3x3WeightToWeight` to convert the weights from the </a:t>
            </a:r>
            <a:r>
              <a:rPr lang="en-US" sz="1200" b="1" dirty="0" err="1"/>
              <a:t>UltraNet</a:t>
            </a:r>
            <a:r>
              <a:rPr lang="en-US" sz="1200" b="1" dirty="0"/>
              <a:t> format to a standard format. The resulting weights are stored in the `weight` array.</a:t>
            </a:r>
          </a:p>
          <a:p>
            <a:endParaRPr lang="en-US" sz="1200" b="1" dirty="0"/>
          </a:p>
          <a:p>
            <a:r>
              <a:rPr lang="en-US" sz="1200" b="1" dirty="0"/>
              <a:t>Next, the function calls `weightReorderDSP6` to reorder the weights from the standard format to the DSP6 format. The reordered weights are stored in the `weightDSP6` array.</a:t>
            </a:r>
          </a:p>
          <a:p>
            <a:endParaRPr lang="en-US" sz="1200" b="1" dirty="0"/>
          </a:p>
          <a:p>
            <a:r>
              <a:rPr lang="en-US" sz="1200" b="1" dirty="0"/>
              <a:t>Finally, the function calls `printConv3x3Header` to print the weights in the `weightDSP6` array to the output file. The weights are printed along with their corresponding `</a:t>
            </a:r>
            <a:r>
              <a:rPr lang="en-US" sz="1200" b="1" dirty="0" err="1"/>
              <a:t>weight_name</a:t>
            </a:r>
            <a:r>
              <a:rPr lang="en-US" sz="1200" b="1" dirty="0"/>
              <a:t>`.</a:t>
            </a:r>
          </a:p>
          <a:p>
            <a:endParaRPr lang="en-US" sz="1200" b="1" dirty="0"/>
          </a:p>
          <a:p>
            <a:r>
              <a:rPr lang="en-US" sz="1200" b="1" dirty="0"/>
              <a:t>In essence, the `transformConv3x3Print` function is a pipeline that transforms the weights from the </a:t>
            </a:r>
            <a:r>
              <a:rPr lang="en-US" sz="1200" b="1" dirty="0" err="1"/>
              <a:t>UltraNet</a:t>
            </a:r>
            <a:r>
              <a:rPr lang="en-US" sz="1200" b="1" dirty="0"/>
              <a:t> format into the DSP6 format, and then prints these transformed weights into a file.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C87D3-E739-394F-0FBB-12C805CEF393}"/>
              </a:ext>
            </a:extLst>
          </p:cNvPr>
          <p:cNvSpPr txBox="1"/>
          <p:nvPr/>
        </p:nvSpPr>
        <p:spPr>
          <a:xfrm>
            <a:off x="633845" y="228600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transformConv3x3Print</a:t>
            </a:r>
          </a:p>
        </p:txBody>
      </p:sp>
    </p:spTree>
    <p:extLst>
      <p:ext uri="{BB962C8B-B14F-4D97-AF65-F5344CB8AC3E}">
        <p14:creationId xmlns:p14="http://schemas.microsoft.com/office/powerpoint/2010/main" val="149827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663E1-4A53-0006-0AB4-B4C38CC9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7" y="1333877"/>
            <a:ext cx="7648830" cy="4981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27459-23F8-CA6F-F31B-8398BCC96655}"/>
              </a:ext>
            </a:extLst>
          </p:cNvPr>
          <p:cNvSpPr txBox="1"/>
          <p:nvPr/>
        </p:nvSpPr>
        <p:spPr>
          <a:xfrm>
            <a:off x="633845" y="228600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ultranetConv3x3WeightToWeight</a:t>
            </a:r>
          </a:p>
        </p:txBody>
      </p:sp>
    </p:spTree>
    <p:extLst>
      <p:ext uri="{BB962C8B-B14F-4D97-AF65-F5344CB8AC3E}">
        <p14:creationId xmlns:p14="http://schemas.microsoft.com/office/powerpoint/2010/main" val="40873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A0415-9477-9773-C4DA-9F37B06B0D88}"/>
              </a:ext>
            </a:extLst>
          </p:cNvPr>
          <p:cNvSpPr txBox="1"/>
          <p:nvPr/>
        </p:nvSpPr>
        <p:spPr>
          <a:xfrm>
            <a:off x="162791" y="588645"/>
            <a:ext cx="118664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`ultranetConv3x3WeightToWeight` function converts the weights of a 3x3 convolutional layer from the ultranet to a more general format</a:t>
            </a:r>
          </a:p>
          <a:p>
            <a:r>
              <a:rPr lang="en-US" sz="1400" b="1" dirty="0"/>
              <a:t>Here's a breakdown of the function:</a:t>
            </a:r>
          </a:p>
          <a:p>
            <a:endParaRPr lang="en-US" sz="1400" b="1" dirty="0"/>
          </a:p>
          <a:p>
            <a:r>
              <a:rPr lang="en-US" sz="1400" b="1" dirty="0"/>
              <a:t>- The function parameters are two 4D weight arrays, `</a:t>
            </a:r>
            <a:r>
              <a:rPr lang="en-US" sz="1400" b="1" dirty="0" err="1"/>
              <a:t>weightU</a:t>
            </a:r>
            <a:r>
              <a:rPr lang="en-US" sz="1400" b="1" dirty="0"/>
              <a:t>` and `weight`. `</a:t>
            </a:r>
            <a:r>
              <a:rPr lang="en-US" sz="1400" b="1" dirty="0" err="1"/>
              <a:t>weightU</a:t>
            </a:r>
            <a:r>
              <a:rPr lang="en-US" sz="1400" b="1" dirty="0"/>
              <a:t>` is an input parameter which contains the weights in the ultranet format. `weight` is an output parameter where the converted weights will be stored.</a:t>
            </a:r>
          </a:p>
          <a:p>
            <a:endParaRPr lang="en-US" sz="1400" b="1" dirty="0"/>
          </a:p>
          <a:p>
            <a:r>
              <a:rPr lang="en-US" sz="1400" b="1" dirty="0"/>
              <a:t>- The main body of the function consists of nested loops that iterate over each weight in the 4D weight arrays. `</a:t>
            </a:r>
            <a:r>
              <a:rPr lang="en-US" sz="1400" b="1" dirty="0" err="1"/>
              <a:t>kr</a:t>
            </a:r>
            <a:r>
              <a:rPr lang="en-US" sz="1400" b="1" dirty="0"/>
              <a:t>` and `kc` iterate over the kernel height and width respectively. `</a:t>
            </a:r>
            <a:r>
              <a:rPr lang="en-US" sz="1400" b="1" dirty="0" err="1"/>
              <a:t>oc</a:t>
            </a:r>
            <a:r>
              <a:rPr lang="en-US" sz="1400" b="1" dirty="0"/>
              <a:t>` iterates over the output channels, and `</a:t>
            </a:r>
            <a:r>
              <a:rPr lang="en-US" sz="1400" b="1" dirty="0" err="1"/>
              <a:t>ic</a:t>
            </a:r>
            <a:r>
              <a:rPr lang="en-US" sz="1400" b="1" dirty="0"/>
              <a:t>` iterates over the input channels.</a:t>
            </a:r>
          </a:p>
          <a:p>
            <a:endParaRPr lang="en-US" sz="1400" b="1" dirty="0"/>
          </a:p>
          <a:p>
            <a:r>
              <a:rPr lang="en-US" sz="1400" b="1" dirty="0"/>
              <a:t>- Inside the innermost loop, the function first calculates the index of the current weight in the `</a:t>
            </a:r>
            <a:r>
              <a:rPr lang="en-US" sz="1400" b="1" dirty="0" err="1"/>
              <a:t>weightU</a:t>
            </a:r>
            <a:r>
              <a:rPr lang="en-US" sz="1400" b="1" dirty="0"/>
              <a:t>` array. This calculation involves dividing and modulating the output channel index (`</a:t>
            </a:r>
            <a:r>
              <a:rPr lang="en-US" sz="1400" b="1" dirty="0" err="1"/>
              <a:t>oc</a:t>
            </a:r>
            <a:r>
              <a:rPr lang="en-US" sz="1400" b="1" dirty="0"/>
              <a:t>`) by the number of processing elements (`PE`), as well as multiplying and adding several other indices and constants. This complex index calculation is likely designed to match the specific layout of the weights in the ultranet architecture.</a:t>
            </a:r>
          </a:p>
          <a:p>
            <a:endParaRPr lang="en-US" sz="1400" b="1" dirty="0"/>
          </a:p>
          <a:p>
            <a:r>
              <a:rPr lang="en-US" sz="1400" b="1" dirty="0"/>
              <a:t>- After calculating the index, the function extracts the weight from the `</a:t>
            </a:r>
            <a:r>
              <a:rPr lang="en-US" sz="1400" b="1" dirty="0" err="1"/>
              <a:t>weightU</a:t>
            </a:r>
            <a:r>
              <a:rPr lang="en-US" sz="1400" b="1" dirty="0"/>
              <a:t>` array and stores it in the `data` variable.</a:t>
            </a:r>
          </a:p>
          <a:p>
            <a:endParaRPr lang="en-US" sz="1400" b="1" dirty="0"/>
          </a:p>
          <a:p>
            <a:r>
              <a:rPr lang="en-US" sz="1400" b="1" dirty="0"/>
              <a:t>- The function then enters another loop that iterates over each bit of the weight (there are `SIMD` bits). Inside this loop, the function extracts a bit from the `data` variable and stores it in the `w` variable.</a:t>
            </a:r>
          </a:p>
          <a:p>
            <a:endParaRPr lang="en-US" sz="1400" b="1" dirty="0"/>
          </a:p>
          <a:p>
            <a:r>
              <a:rPr lang="en-US" sz="1400" b="1" dirty="0"/>
              <a:t>- Finally, the function stores the extracted bit in the `weight` array at the corresponding position.</a:t>
            </a:r>
          </a:p>
          <a:p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E3D2C-84ED-9D17-51DA-DA0702C9D31F}"/>
              </a:ext>
            </a:extLst>
          </p:cNvPr>
          <p:cNvSpPr txBox="1"/>
          <p:nvPr/>
        </p:nvSpPr>
        <p:spPr>
          <a:xfrm>
            <a:off x="467590" y="126980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ultranetConv3x3WeightToWeight</a:t>
            </a:r>
          </a:p>
        </p:txBody>
      </p:sp>
    </p:spTree>
    <p:extLst>
      <p:ext uri="{BB962C8B-B14F-4D97-AF65-F5344CB8AC3E}">
        <p14:creationId xmlns:p14="http://schemas.microsoft.com/office/powerpoint/2010/main" val="327188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9DA72-1BF9-1ED6-B0D1-97FA87F5AC91}"/>
              </a:ext>
            </a:extLst>
          </p:cNvPr>
          <p:cNvSpPr txBox="1"/>
          <p:nvPr/>
        </p:nvSpPr>
        <p:spPr>
          <a:xfrm>
            <a:off x="491319" y="1105469"/>
            <a:ext cx="11191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% PE - This expression indexes into the specific processing element (PE) for the current output channel (</a:t>
            </a: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). The % operator is the modulo operator, which returns the remainder of </a:t>
            </a: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divided by PE. This means that the output channels will be evenly distributed among the processing elements.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/ PE * K * K * IN_CH / SIMD - Here, integer division is used to group output channels into blocks, one for each PE. Each block's size is given by K * K * IN_CH / SIMD, which represents the total number of weights associated with one output channel.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kr</a:t>
            </a:r>
            <a:r>
              <a:rPr lang="en-US" b="0" i="0" dirty="0">
                <a:effectLst/>
                <a:latin typeface="Söhne"/>
              </a:rPr>
              <a:t> * K * IN_CH / SIMD + kc * IN_CH / SIMD - This part of the expression is used to index into the correct kernel position (</a:t>
            </a:r>
            <a:r>
              <a:rPr lang="en-US" b="0" i="0" dirty="0" err="1">
                <a:effectLst/>
                <a:latin typeface="Söhne"/>
              </a:rPr>
              <a:t>kr</a:t>
            </a:r>
            <a:r>
              <a:rPr lang="en-US" b="0" i="0" dirty="0">
                <a:effectLst/>
                <a:latin typeface="Söhne"/>
              </a:rPr>
              <a:t>, kc) within the block for the current output channel.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ic</a:t>
            </a:r>
            <a:r>
              <a:rPr lang="en-US" b="0" i="0" dirty="0">
                <a:effectLst/>
                <a:latin typeface="Söhne"/>
              </a:rPr>
              <a:t> / SIMD - This last part is used to index into the correct input channel within the kernel. The input channels are grouped into blocks of size SIMD.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3E8DC-059B-FE24-78EA-9636CA352C67}"/>
              </a:ext>
            </a:extLst>
          </p:cNvPr>
          <p:cNvSpPr txBox="1"/>
          <p:nvPr/>
        </p:nvSpPr>
        <p:spPr>
          <a:xfrm>
            <a:off x="145576" y="274472"/>
            <a:ext cx="1190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Söhne"/>
              </a:rPr>
              <a:t>weightU</a:t>
            </a:r>
            <a:r>
              <a:rPr lang="en-US" sz="2400" b="0" i="0" dirty="0">
                <a:effectLst/>
                <a:latin typeface="Söhne"/>
              </a:rPr>
              <a:t>[</a:t>
            </a:r>
            <a:r>
              <a:rPr lang="en-US" sz="2400" b="0" i="0" dirty="0" err="1">
                <a:effectLst/>
                <a:latin typeface="Söhne"/>
              </a:rPr>
              <a:t>oc</a:t>
            </a:r>
            <a:r>
              <a:rPr lang="en-US" sz="2400" b="0" i="0" dirty="0">
                <a:effectLst/>
                <a:latin typeface="Söhne"/>
              </a:rPr>
              <a:t> % PE][</a:t>
            </a:r>
            <a:r>
              <a:rPr lang="en-US" sz="2400" b="0" i="0" dirty="0" err="1">
                <a:effectLst/>
                <a:latin typeface="Söhne"/>
              </a:rPr>
              <a:t>oc</a:t>
            </a:r>
            <a:r>
              <a:rPr lang="en-US" sz="2400" b="0" i="0" dirty="0">
                <a:effectLst/>
                <a:latin typeface="Söhne"/>
              </a:rPr>
              <a:t> / PE * K * K * IN_CH / SIMD + </a:t>
            </a:r>
            <a:r>
              <a:rPr lang="en-US" sz="2400" b="0" i="0" dirty="0" err="1">
                <a:effectLst/>
                <a:latin typeface="Söhne"/>
              </a:rPr>
              <a:t>kr</a:t>
            </a:r>
            <a:r>
              <a:rPr lang="en-US" sz="2400" b="0" i="0" dirty="0">
                <a:effectLst/>
                <a:latin typeface="Söhne"/>
              </a:rPr>
              <a:t> * K * IN_CH / SIMD + kc * IN_CH / SIMD + </a:t>
            </a:r>
            <a:r>
              <a:rPr lang="en-US" sz="2400" b="0" i="0" dirty="0" err="1">
                <a:effectLst/>
                <a:latin typeface="Söhne"/>
              </a:rPr>
              <a:t>ic</a:t>
            </a:r>
            <a:r>
              <a:rPr lang="en-US" sz="2400" b="0" i="0" dirty="0">
                <a:effectLst/>
                <a:latin typeface="Söhne"/>
              </a:rPr>
              <a:t> / SIMD]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37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9DA72-1BF9-1ED6-B0D1-97FA87F5AC91}"/>
              </a:ext>
            </a:extLst>
          </p:cNvPr>
          <p:cNvSpPr txBox="1"/>
          <p:nvPr/>
        </p:nvSpPr>
        <p:spPr>
          <a:xfrm>
            <a:off x="491319" y="1105469"/>
            <a:ext cx="11191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% PE: This operation ensures that the output channels are distributed evenly across the processing elements (PE). The % operator is the modulo operator, which returns the remainder of the division of </a:t>
            </a: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by PE. This results in a round-robin distribution of output channels across the processing elements.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kr</a:t>
            </a:r>
            <a:r>
              <a:rPr lang="en-US" b="0" i="0" dirty="0">
                <a:effectLst/>
                <a:latin typeface="Söhne"/>
              </a:rPr>
              <a:t>: This represents the row index of the convolution kernel.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oc</a:t>
            </a:r>
            <a:r>
              <a:rPr lang="en-US" b="0" i="0" dirty="0">
                <a:effectLst/>
                <a:latin typeface="Söhne"/>
              </a:rPr>
              <a:t> / PE * K * IN_CH / SIMD + kc * IN_CH / SIMD + </a:t>
            </a:r>
            <a:r>
              <a:rPr lang="en-US" b="0" i="0" dirty="0" err="1">
                <a:effectLst/>
                <a:latin typeface="Söhne"/>
              </a:rPr>
              <a:t>ic</a:t>
            </a:r>
            <a:r>
              <a:rPr lang="en-US" b="0" i="0" dirty="0">
                <a:effectLst/>
                <a:latin typeface="Söhne"/>
              </a:rPr>
              <a:t> / SIMD: This complex expression is used to compute the offset within the third dimension of the array, for a given weight. The division by PE ensures the weights are distributed across the processing elements. The multiplication by K and IN_CH and division by SIMD accounts for the shape of the convolution kernel and the level of SIMD parallelism. The terms kc * IN_CH / SIMD + </a:t>
            </a:r>
            <a:r>
              <a:rPr lang="en-US" b="0" i="0" dirty="0" err="1">
                <a:effectLst/>
                <a:latin typeface="Söhne"/>
              </a:rPr>
              <a:t>ic</a:t>
            </a:r>
            <a:r>
              <a:rPr lang="en-US" b="0" i="0" dirty="0">
                <a:effectLst/>
                <a:latin typeface="Söhne"/>
              </a:rPr>
              <a:t> / SIMD further add to this offset based on the kernel column index and the input channel index.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3E8DC-059B-FE24-78EA-9636CA352C67}"/>
              </a:ext>
            </a:extLst>
          </p:cNvPr>
          <p:cNvSpPr txBox="1"/>
          <p:nvPr/>
        </p:nvSpPr>
        <p:spPr>
          <a:xfrm>
            <a:off x="145576" y="274472"/>
            <a:ext cx="1190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weightDSP6[</a:t>
            </a:r>
            <a:r>
              <a:rPr lang="en-US" sz="2400" b="0" i="0" dirty="0" err="1">
                <a:effectLst/>
                <a:latin typeface="Söhne"/>
              </a:rPr>
              <a:t>oc</a:t>
            </a:r>
            <a:r>
              <a:rPr lang="en-US" sz="2400" b="0" i="0" dirty="0">
                <a:effectLst/>
                <a:latin typeface="Söhne"/>
              </a:rPr>
              <a:t> % PE][</a:t>
            </a:r>
            <a:r>
              <a:rPr lang="en-US" sz="2400" b="0" i="0" dirty="0" err="1">
                <a:effectLst/>
                <a:latin typeface="Söhne"/>
              </a:rPr>
              <a:t>kr</a:t>
            </a:r>
            <a:r>
              <a:rPr lang="en-US" sz="2400" b="0" i="0" dirty="0">
                <a:effectLst/>
                <a:latin typeface="Söhne"/>
              </a:rPr>
              <a:t>][</a:t>
            </a:r>
            <a:r>
              <a:rPr lang="en-US" sz="2400" b="0" i="0" dirty="0" err="1">
                <a:effectLst/>
                <a:latin typeface="Söhne"/>
              </a:rPr>
              <a:t>oc</a:t>
            </a:r>
            <a:r>
              <a:rPr lang="en-US" sz="2400" b="0" i="0" dirty="0">
                <a:effectLst/>
                <a:latin typeface="Söhne"/>
              </a:rPr>
              <a:t> / PE * K * IN_CH / SIMD + kc * IN_CH / SIMD + </a:t>
            </a:r>
            <a:r>
              <a:rPr lang="en-US" sz="2400" b="0" i="0" dirty="0" err="1">
                <a:effectLst/>
                <a:latin typeface="Söhne"/>
              </a:rPr>
              <a:t>ic</a:t>
            </a:r>
            <a:r>
              <a:rPr lang="en-US" sz="2400" b="0" i="0" dirty="0">
                <a:effectLst/>
                <a:latin typeface="Söhne"/>
              </a:rPr>
              <a:t> / SIMD]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37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15E2D-AE6C-3AB8-449C-FC15C939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1332209"/>
            <a:ext cx="10025419" cy="4986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FA5C16-63AD-3A25-0D59-8C322494B779}"/>
                  </a:ext>
                </a:extLst>
              </p14:cNvPr>
              <p14:cNvContentPartPr/>
              <p14:nvPr/>
            </p14:nvContentPartPr>
            <p14:xfrm>
              <a:off x="4393096" y="4999831"/>
              <a:ext cx="582480" cy="52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FA5C16-63AD-3A25-0D59-8C322494B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456" y="4990831"/>
                <a:ext cx="6001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67D301-8501-1ACE-4D47-100B6FD83954}"/>
                  </a:ext>
                </a:extLst>
              </p14:cNvPr>
              <p14:cNvContentPartPr/>
              <p14:nvPr/>
            </p14:nvContentPartPr>
            <p14:xfrm>
              <a:off x="4339678" y="3825562"/>
              <a:ext cx="559440" cy="44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67D301-8501-1ACE-4D47-100B6FD839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0678" y="3816562"/>
                <a:ext cx="577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908638-6915-A25A-9EA1-E58B95B47163}"/>
                  </a:ext>
                </a:extLst>
              </p14:cNvPr>
              <p14:cNvContentPartPr/>
              <p14:nvPr/>
            </p14:nvContentPartPr>
            <p14:xfrm>
              <a:off x="8032173" y="3362242"/>
              <a:ext cx="972360" cy="68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908638-6915-A25A-9EA1-E58B95B471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3533" y="3353242"/>
                <a:ext cx="990000" cy="703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EB7ABF-BF73-069B-80F9-DC172EE1BE7A}"/>
              </a:ext>
            </a:extLst>
          </p:cNvPr>
          <p:cNvSpPr txBox="1"/>
          <p:nvPr/>
        </p:nvSpPr>
        <p:spPr>
          <a:xfrm>
            <a:off x="633845" y="228600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weightReorderDSP6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7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7BFD573-0052-E268-366B-1818685D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62908"/>
            <a:ext cx="10725150" cy="390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Function 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function takes four arguments: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weight[OUT_CH][IN_CH][K][K]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: A four-dimensional array of weights for a convolutional layer.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denotes the number of output channels,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denotes the number of input channels,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represents the kernel size.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weightDSP6[PE][3][K * IN_CH / SIMD * OUT_CH / PE]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A three-dimensional array to store the reordered weights. Here,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denotes the number of processing elements,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denotes the number of elements that will be processed simultaneously,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as before.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variable which determines the specific manner in which weights are reordered.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Nested loops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function consists of four nested loops iterating over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rows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columns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output channels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input channels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with a step size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which allows for simultaneous processing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elements.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Processing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function defines 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ap_uint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named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W_BIT * 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bits.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W_BIT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is the bit width of the fixed-point number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represents the number of these numbers that are processed together.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is designed to hold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number of weights together.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 pass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If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is true, the function will first load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number of weights from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 into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The weights are accessed from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 with the calculated indices and assigned to a slice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with appropriate indices. The weights are loaded in the order they appear 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Assignment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function then assigns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a specific position 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weightDSP6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array, determined by a complex indexing scheme involving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IN_CH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This allows for the efficient mapping of weights for DSP and PE architecture.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Second pass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If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is false, the function follows a similar process, but the order of the weight elements 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weightDSP6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 differs, determined by the value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instead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4D9A9CA-E150-4B3A-7577-E1BC4E4445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22BF7-39B2-779A-8CD6-BFF1A1FF127F}"/>
              </a:ext>
            </a:extLst>
          </p:cNvPr>
          <p:cNvSpPr txBox="1"/>
          <p:nvPr/>
        </p:nvSpPr>
        <p:spPr>
          <a:xfrm>
            <a:off x="209550" y="4472185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Here's a step by step explanation of the logic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weightReorderDSP6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Four nested loops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outermost loops iterate over the kernel size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KxK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and the inner loops iterate over the output and input channels. The loop over the input channels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has a step size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This is because the weights are grouped together for simultaneous processing, which is the very essence of SIMD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grouping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For each combination of output channel, input channel, and kernel position, the function creates a group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weights. This group of weights is stored 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variable, which is an unsigned integer with a bit width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SIMD * W_BIT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Here,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W_BIT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represents the bit width of the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 reordering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function then maps this group of weights to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weightDSP6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array. The precise position in this array is determined by the current output channel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the current positions within the kernel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depending on the value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and the current group of input channels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). The weights are distributed across the PEs (hence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% 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/ 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parts of the indices) to balance the computational load and ensure all PEs are fully utilized.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 and second pass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argument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determines how the weights are grouped together and where they are placed 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weightDSP6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array. 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B0BAB-1603-2F25-4BB8-98A3A08559A1}"/>
              </a:ext>
            </a:extLst>
          </p:cNvPr>
          <p:cNvSpPr txBox="1"/>
          <p:nvPr/>
        </p:nvSpPr>
        <p:spPr>
          <a:xfrm>
            <a:off x="633845" y="228600"/>
            <a:ext cx="739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weightReorderDSP6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737840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2853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Batang</vt:lpstr>
      <vt:lpstr>Arial</vt:lpstr>
      <vt:lpstr>Avenir Next LT Pro Light</vt:lpstr>
      <vt:lpstr>Calibri</vt:lpstr>
      <vt:lpstr>Menlo</vt:lpstr>
      <vt:lpstr>Söhne</vt:lpstr>
      <vt:lpstr>Söhne Mono</vt:lpstr>
      <vt:lpstr>AlignmentVTI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Somashekar</dc:creator>
  <cp:lastModifiedBy>Suhas Somashekar</cp:lastModifiedBy>
  <cp:revision>2</cp:revision>
  <dcterms:created xsi:type="dcterms:W3CDTF">2023-06-09T17:45:38Z</dcterms:created>
  <dcterms:modified xsi:type="dcterms:W3CDTF">2023-06-10T07:10:50Z</dcterms:modified>
</cp:coreProperties>
</file>