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4" autoAdjust="0"/>
    <p:restoredTop sz="94660"/>
  </p:normalViewPr>
  <p:slideViewPr>
    <p:cSldViewPr snapToGrid="0">
      <p:cViewPr varScale="1">
        <p:scale>
          <a:sx n="52" d="100"/>
          <a:sy n="52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6D683-58F9-6512-E2FB-964DC47D0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AAC3FB-0F35-742D-CAAA-BA49556E5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986634-F42C-FBBF-C2FC-9E9DDA06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5ED7-3084-4B11-846D-F86A5D49EE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9D7A78-E760-ADE4-CB87-231DA012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851FAD-E41A-12ED-7EC4-721945E8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3173-C721-4F42-B7F1-F3C6F728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05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F03E2-844A-D431-E0A3-0E0CE3BB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FD4492-E338-268A-6B48-D8274D47B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85B7F-F0E0-8C12-CC50-764D482C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5ED7-3084-4B11-846D-F86A5D49EE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6F528-B849-E993-65D5-91C27D52A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A921A-2C5A-DBBC-C79C-1BCF5AF8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3173-C721-4F42-B7F1-F3C6F728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66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9FB0D1-6217-1496-4CA8-F015B5C76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3CF6C2-029B-B128-AF02-0CD9BE425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61EB7B-D10B-035B-6A6F-752A0EE3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5ED7-3084-4B11-846D-F86A5D49EE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208B8-E4E7-15DF-B466-BEE4C3D3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44A29D-B84D-3650-B00C-86B5B814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3173-C721-4F42-B7F1-F3C6F728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11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F2D23-20B6-9FD1-F8AD-1F6584A4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3A6C3-17CE-4E4F-5E37-AE68EF32D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0129CB-5961-B266-F62F-E4791228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5ED7-3084-4B11-846D-F86A5D49EE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7226F1-A000-AE63-1820-CDDC3415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943F6A-FC1C-E551-6D78-6187445B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3173-C721-4F42-B7F1-F3C6F728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82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99291-0287-280C-2F61-26FC31144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400DF5-1409-2CEA-1F6E-EC89EBC5B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161CA-D37E-46F7-E54B-3A9F82BC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5ED7-3084-4B11-846D-F86A5D49EE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807F3B-B946-E7B4-9FA5-90BAD36A3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4FCE1-C68C-E650-87B3-867ACD52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3173-C721-4F42-B7F1-F3C6F728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84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E0B02-3A41-502A-5D41-367CB203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3A0CEB-64C6-7FE9-579B-6420DF7E8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594EE6-440D-FFB3-AC41-2A0EF8589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D2461E-1FB5-7D81-AA38-6686F7EA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5ED7-3084-4B11-846D-F86A5D49EE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663DDB-7BCB-7C25-A648-F25C9CA3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BA857-2EED-61B2-309E-C52B9CBB6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3173-C721-4F42-B7F1-F3C6F728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0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EEE8B-3428-4596-8D7A-D75250E5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FE3C40-0B32-B94B-58A3-C24A0DCB1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F60F22-9C62-0994-3B83-350C9BC04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D57CB2-B230-658D-91AA-76ECE5278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26F8F5-7D34-F3C3-06A0-D61FC1796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C223C7-F7A0-3576-1D89-5EF2FADD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5ED7-3084-4B11-846D-F86A5D49EE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F7DC4D-9939-71B8-B1A2-EEE0557C2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F157C2-42B9-DF30-57FB-B27A2F96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3173-C721-4F42-B7F1-F3C6F728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23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18F97-AF83-4788-7905-60E0EE22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445675-F201-CBBD-2C11-27EE08D8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5ED7-3084-4B11-846D-F86A5D49EE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E36592-8399-58AC-127A-B1EACC42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DC946C-8030-BA94-02FC-BA9C7DF6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3173-C721-4F42-B7F1-F3C6F728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7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A9B539-370B-2179-D899-906DA520D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5ED7-3084-4B11-846D-F86A5D49EE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8A51AD-3E55-05F4-CD06-38B9BC4B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741B8A-DF1C-5F94-C45C-D69AD93E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3173-C721-4F42-B7F1-F3C6F728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27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610FF-072D-00A7-0B9A-5257E8F1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056C46-346F-948D-9A6E-A5820442C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EC63A2-782A-C98B-FCF1-AE9C56BD3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D36B39-D02E-9408-4DCD-12F7959C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5ED7-3084-4B11-846D-F86A5D49EE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557AE1-64CF-88EC-F4A4-28A80CA2C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B6E28-A580-4891-AF0A-AAE70356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3173-C721-4F42-B7F1-F3C6F728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79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A1625-12AF-D203-8D13-4989714C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5454DF-BE2D-5A71-67BC-20DFBE6D7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E1C50-F197-EF52-76A9-A220210AF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85A058-7459-6253-4A17-0D82C02E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5ED7-3084-4B11-846D-F86A5D49EE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16F41A-BB4D-409E-5C50-DA4B4652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3EECD8-1F57-22E6-08DC-CDDF5C85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3173-C721-4F42-B7F1-F3C6F728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07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B4D1BD-D613-C2EA-4F8C-A5899EBF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633B97-288E-7A44-1E55-E4CD8C525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E1129-9361-06D7-69D6-92C31E387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65ED7-3084-4B11-846D-F86A5D49EE58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53BEA-CAC7-6FA5-1BBC-6D0A20D62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AE5AB-812B-209B-9A6B-5F6A9E420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D3173-C721-4F42-B7F1-F3C6F7286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1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C81F52-343A-ABDC-6014-AA84C63593C9}"/>
              </a:ext>
            </a:extLst>
          </p:cNvPr>
          <p:cNvSpPr txBox="1"/>
          <p:nvPr/>
        </p:nvSpPr>
        <p:spPr>
          <a:xfrm>
            <a:off x="137083" y="0"/>
            <a:ext cx="95173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처음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가입할때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화면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학교 인증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메인화면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사용자의 프로필을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클릭했을때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사용자의 정보를 보여주는 화면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-&gt; 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매칭 신청 화면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장소추천화면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키워드 설정 화면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커뮤니티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 +a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익명게시판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17B7E80E-EAC2-D3E5-AC11-5295B42A5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916"/>
              </p:ext>
            </p:extLst>
          </p:nvPr>
        </p:nvGraphicFramePr>
        <p:xfrm>
          <a:off x="3177219" y="875373"/>
          <a:ext cx="8128000" cy="677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513424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1175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패스워드 입력 받음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 찾기 비밀번호 찾기 회원가입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19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필수요소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닉네임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중복가능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생년월일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 재확인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전화번호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주소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학교랑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과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개인정보 제공 동의 체크박스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759007"/>
                  </a:ext>
                </a:extLst>
              </a:tr>
              <a:tr h="195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학교 인증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입학증명서 사진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학교 웹메일로 인증번호를 전송하면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-&gt;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인증번호를 사용자가 입력하여 인증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프로필 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공개범위 설정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입력하고 싶은 정보만 입력하기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프로필 사진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–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거주지역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en-US" altLang="ko-KR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mbti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미팅후기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…, 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96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메인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메인화면에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이용 가이드 </a:t>
                      </a:r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띄워놓기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매칭 카테고리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장소 카테고리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많이 이용한 </a:t>
                      </a:r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장소에요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익명게시판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소개팅 후기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많이 쓸수록 포인트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up -&gt;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포인트가 많을수록 상위노출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043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매칭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매칭 카테고리를 클릭하면 랜덤 매칭하기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직접 매칭하기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랜덤 매칭 시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–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학교 설정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타학교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교내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?),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키워드 설정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설정안하면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성별만 바꾸고 완전 랜덤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매칭 </a:t>
                      </a:r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신청시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신청당한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상대방은 </a:t>
                      </a:r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매칭을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받을지 안 받을지 선택 가능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선택 매칭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–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형태의 사람들 목록에서 선택한다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필터 기능이 있음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랜덤 매칭도 선택 매칭도 매칭 상대가 정해지면 그 사람의 프로필 보고 </a:t>
                      </a:r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매청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신청하기 다른 사람 찾기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41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장소 추천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사람들 프로필 테이블 </a:t>
                      </a:r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띄어놓는거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돌려쓰기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72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매칭 수락 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채팅을 하던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전화번호를 주던 만날 수 있게 하고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후기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장소입력 하기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6436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0875534-DD98-182A-F4B8-2EA1E051BA59}"/>
              </a:ext>
            </a:extLst>
          </p:cNvPr>
          <p:cNvSpPr txBox="1"/>
          <p:nvPr/>
        </p:nvSpPr>
        <p:spPr>
          <a:xfrm>
            <a:off x="559293" y="1748901"/>
            <a:ext cx="15023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사이트의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대표로고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신호등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시그니처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컬러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둘 중 하나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 descr="bdecb6 헥스 색상 코드 스킴, 챠트, 팔레트, 페인트 &amp; 그림 물감">
            <a:extLst>
              <a:ext uri="{FF2B5EF4-FFF2-40B4-BE49-F238E27FC236}">
                <a16:creationId xmlns:a16="http://schemas.microsoft.com/office/drawing/2014/main" id="{2B908D73-AD00-2672-3AAC-F4FB256EC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02" y="3774801"/>
            <a:ext cx="1130046" cy="113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디자이너와 클라이언트를 위한 알쏭달쏭 색깔정리(1)">
            <a:extLst>
              <a:ext uri="{FF2B5EF4-FFF2-40B4-BE49-F238E27FC236}">
                <a16:creationId xmlns:a16="http://schemas.microsoft.com/office/drawing/2014/main" id="{335A5418-9ABC-2A34-0E76-DCFD77674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684" y="3774801"/>
            <a:ext cx="1130046" cy="1130046"/>
          </a:xfrm>
          <a:prstGeom prst="rect">
            <a:avLst/>
          </a:prstGeom>
          <a:noFill/>
          <a:ln>
            <a:solidFill>
              <a:srgbClr val="FFEC9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88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1B722A-FC2E-1973-C20A-D6C04103C145}"/>
              </a:ext>
            </a:extLst>
          </p:cNvPr>
          <p:cNvSpPr txBox="1"/>
          <p:nvPr/>
        </p:nvSpPr>
        <p:spPr>
          <a:xfrm>
            <a:off x="310718" y="257451"/>
            <a:ext cx="33380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사이트의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대표로고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신호등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빨간색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사랑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노란색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첫인상 찌릿찌릿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초록색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클로버 행운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F7F913-3A19-4B66-337A-C03CDE9795B6}"/>
              </a:ext>
            </a:extLst>
          </p:cNvPr>
          <p:cNvSpPr txBox="1"/>
          <p:nvPr/>
        </p:nvSpPr>
        <p:spPr>
          <a:xfrm>
            <a:off x="8096865" y="501445"/>
            <a:ext cx="14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PASSWORD</a:t>
            </a:r>
            <a:endParaRPr lang="ko-KR" altLang="en-US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982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270</Words>
  <Application>Microsoft Office PowerPoint</Application>
  <PresentationFormat>와이드스크린</PresentationFormat>
  <Paragraphs>39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a드림고딕7</vt:lpstr>
      <vt:lpstr>나눔스퀘어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선호</dc:creator>
  <cp:lastModifiedBy>이 선호</cp:lastModifiedBy>
  <cp:revision>4</cp:revision>
  <dcterms:created xsi:type="dcterms:W3CDTF">2022-10-11T11:43:45Z</dcterms:created>
  <dcterms:modified xsi:type="dcterms:W3CDTF">2022-11-24T14:23:04Z</dcterms:modified>
</cp:coreProperties>
</file>