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B77C3-D753-6B91-7FAF-1779C0325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02316E-2B06-45D4-D9B1-2F3A1B5F4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155E9-936E-64F4-B78C-008F5BD7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3421-04D6-4EAC-B6DF-356BD4DF3F9D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F04707-7748-F749-60BB-1A877E78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CDB04C-193B-BB8B-352F-D7E83401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B198-62E8-4684-8FF3-03EEE002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67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D4B25-72CA-ECA3-DFC7-5188B4C4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8322CE-A352-CBE3-8A69-26A934929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D846F-DC4C-5F39-57DD-6D86D36F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3421-04D6-4EAC-B6DF-356BD4DF3F9D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1E2AA-3076-BA4B-2A77-F432B9C5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8D869-37AF-55FF-F9A6-48D17E42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B198-62E8-4684-8FF3-03EEE002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35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E2FEE0-FB2E-E1A2-DF2C-9D1034DAF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6D6797-8C61-11F7-E612-9F38752EE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BED3EC-2D18-FF2F-FD72-59B2E9536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3421-04D6-4EAC-B6DF-356BD4DF3F9D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A9B11-67AA-F270-2AC5-0638C03D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45E4B-FC43-9F6A-6580-0AD394BD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B198-62E8-4684-8FF3-03EEE002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70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D538D-56B9-CE37-B57A-E2A12E25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FAD81C-9936-6E1D-438F-38633FE6F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8ABB4D-0463-8918-1B17-5D5169ECD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3421-04D6-4EAC-B6DF-356BD4DF3F9D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3C7BD-9AE1-D278-6A35-6E7E1AD8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2CA0EE-FC6E-CFF1-CF89-CD0F03EF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B198-62E8-4684-8FF3-03EEE002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9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8334-1295-6F42-ACB2-7DAFCB9F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72A2FE-A997-7E06-EE96-D631A4293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48645-3A38-578E-0D50-5C4EC98B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3421-04D6-4EAC-B6DF-356BD4DF3F9D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F23C5-C64F-DB49-E2E2-6315A2224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AD5EA-9592-FFB3-FA7E-454EA176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B198-62E8-4684-8FF3-03EEE002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00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2FFC1-CB3C-16CC-F813-0BEBC2CD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8B3B8-2C26-C833-C8CE-62D941CB1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DC3B16-B753-E554-8F19-53D85ADC0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16696F-3BFA-F226-4A01-94486DAD7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3421-04D6-4EAC-B6DF-356BD4DF3F9D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825B56-58CB-8F66-8DF7-FB938D32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40894A-B2D1-BC9D-E9DC-215540A5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B198-62E8-4684-8FF3-03EEE002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53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6F30B-1A66-762A-A2DA-2251EF84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9379C2-0AE7-C28B-3ACF-0D1D34E1C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BFE0BD-C620-235C-2F90-942156CE7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5BFF4A-271D-221A-E69A-32BD702AA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40251E-7264-8B79-6547-6E6C53B14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12F03B-0BA7-DDC4-0468-A079512C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3421-04D6-4EAC-B6DF-356BD4DF3F9D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A885DF-1CB8-4C49-B634-E3582F70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D11911-E905-6DBB-9546-855818BF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B198-62E8-4684-8FF3-03EEE002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32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B6EFB-5AA0-FE77-1D2E-E9704808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58E2F7-6497-D41E-C040-58ABB053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3421-04D6-4EAC-B6DF-356BD4DF3F9D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31DA9F-6AC9-383C-40F9-2484D5865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AE48E8-B6F6-7F17-33EB-34C42041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B198-62E8-4684-8FF3-03EEE002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14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5C83A7-BA7E-17F2-0C1D-43197B8A7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3421-04D6-4EAC-B6DF-356BD4DF3F9D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3E198C-2E76-E105-2E5B-DAB4EB90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7F2F22-02F1-1E5E-832D-17BEF07E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B198-62E8-4684-8FF3-03EEE002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0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3119D-CB7D-98D0-4199-1EC440C7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D4A2B-E0B7-CC92-EF36-6E2F36838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8F2ADF-6F02-B925-DF41-5475A3128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F95B0E-8F85-822F-531D-E0646674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3421-04D6-4EAC-B6DF-356BD4DF3F9D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519A35-8E2A-E7DA-DBC6-7E70B33B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1CFE65-E4B9-CD61-D4FE-C2E88566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B198-62E8-4684-8FF3-03EEE002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49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76761-CC77-6429-3083-FADD89F9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C2F465-7E37-2F76-C0B8-969081056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6D8ADD-1D8B-49B8-E78B-5161548F8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FB7E25-592A-955D-764C-778B3A41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3421-04D6-4EAC-B6DF-356BD4DF3F9D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C6F37A-81F6-D317-804F-27903C66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BD8B4A-93B3-3B43-6B45-5035F933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B198-62E8-4684-8FF3-03EEE002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67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3B9746-2128-190B-C573-50DA0D94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248E1B-08FB-2158-B990-482C6BB3B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BB232C-F3AE-0A42-23C5-A0E6D63C4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73421-04D6-4EAC-B6DF-356BD4DF3F9D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35172-AD7D-0549-ECB0-CA4956376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43646-7BF0-FAA6-04EB-7BD1F5F4D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0B198-62E8-4684-8FF3-03EEE002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88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3D3207-B747-F31A-5607-3E7D495F2602}"/>
              </a:ext>
            </a:extLst>
          </p:cNvPr>
          <p:cNvSpPr txBox="1"/>
          <p:nvPr/>
        </p:nvSpPr>
        <p:spPr>
          <a:xfrm>
            <a:off x="5385709" y="24063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화면</a:t>
            </a: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7E86275-D484-DCFC-6E9E-1DF2FF091358}"/>
              </a:ext>
            </a:extLst>
          </p:cNvPr>
          <p:cNvSpPr/>
          <p:nvPr/>
        </p:nvSpPr>
        <p:spPr>
          <a:xfrm>
            <a:off x="994611" y="962526"/>
            <a:ext cx="10202778" cy="5422231"/>
          </a:xfrm>
          <a:prstGeom prst="roundRect">
            <a:avLst>
              <a:gd name="adj" fmla="val 9409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A3C3DD-F74C-793A-BF29-90065188254B}"/>
              </a:ext>
            </a:extLst>
          </p:cNvPr>
          <p:cNvCxnSpPr>
            <a:cxnSpLocks/>
          </p:cNvCxnSpPr>
          <p:nvPr/>
        </p:nvCxnSpPr>
        <p:spPr>
          <a:xfrm>
            <a:off x="994611" y="1438183"/>
            <a:ext cx="10202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84D0BF-6EC9-18FE-AB1E-D8A35D483AEE}"/>
              </a:ext>
            </a:extLst>
          </p:cNvPr>
          <p:cNvSpPr txBox="1"/>
          <p:nvPr/>
        </p:nvSpPr>
        <p:spPr>
          <a:xfrm>
            <a:off x="4211157" y="26653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아이디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24EAC3-393B-721E-2379-6A93D9655AD8}"/>
              </a:ext>
            </a:extLst>
          </p:cNvPr>
          <p:cNvSpPr txBox="1"/>
          <p:nvPr/>
        </p:nvSpPr>
        <p:spPr>
          <a:xfrm>
            <a:off x="4211157" y="31317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53D4F3-ED16-C34D-9598-8CCF80AADA67}"/>
              </a:ext>
            </a:extLst>
          </p:cNvPr>
          <p:cNvSpPr/>
          <p:nvPr/>
        </p:nvSpPr>
        <p:spPr>
          <a:xfrm>
            <a:off x="5666400" y="2665399"/>
            <a:ext cx="22797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208B5F-93ED-98EE-3D81-17E6ED621F8F}"/>
              </a:ext>
            </a:extLst>
          </p:cNvPr>
          <p:cNvSpPr/>
          <p:nvPr/>
        </p:nvSpPr>
        <p:spPr>
          <a:xfrm>
            <a:off x="5666400" y="3131769"/>
            <a:ext cx="22797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875379-A7B9-8D26-4C10-BBCBE117CDE1}"/>
              </a:ext>
            </a:extLst>
          </p:cNvPr>
          <p:cNvSpPr txBox="1"/>
          <p:nvPr/>
        </p:nvSpPr>
        <p:spPr>
          <a:xfrm>
            <a:off x="4534322" y="37630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회원가입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F9BBB9-BE47-CDDB-AC32-185FFFB62B49}"/>
              </a:ext>
            </a:extLst>
          </p:cNvPr>
          <p:cNvSpPr txBox="1"/>
          <p:nvPr/>
        </p:nvSpPr>
        <p:spPr>
          <a:xfrm>
            <a:off x="6104847" y="3763013"/>
            <a:ext cx="140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ID/PW</a:t>
            </a:r>
            <a:r>
              <a:rPr lang="ko-KR" altLang="en-US" dirty="0"/>
              <a:t> 찾기</a:t>
            </a:r>
          </a:p>
        </p:txBody>
      </p:sp>
    </p:spTree>
    <p:extLst>
      <p:ext uri="{BB962C8B-B14F-4D97-AF65-F5344CB8AC3E}">
        <p14:creationId xmlns:p14="http://schemas.microsoft.com/office/powerpoint/2010/main" val="3070961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3D3207-B747-F31A-5607-3E7D495F2602}"/>
              </a:ext>
            </a:extLst>
          </p:cNvPr>
          <p:cNvSpPr txBox="1"/>
          <p:nvPr/>
        </p:nvSpPr>
        <p:spPr>
          <a:xfrm>
            <a:off x="5385709" y="2406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매칭 현황</a:t>
            </a: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7E86275-D484-DCFC-6E9E-1DF2FF091358}"/>
              </a:ext>
            </a:extLst>
          </p:cNvPr>
          <p:cNvSpPr/>
          <p:nvPr/>
        </p:nvSpPr>
        <p:spPr>
          <a:xfrm>
            <a:off x="994611" y="962526"/>
            <a:ext cx="10202778" cy="5422231"/>
          </a:xfrm>
          <a:prstGeom prst="roundRect">
            <a:avLst>
              <a:gd name="adj" fmla="val 9409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A3C3DD-F74C-793A-BF29-90065188254B}"/>
              </a:ext>
            </a:extLst>
          </p:cNvPr>
          <p:cNvCxnSpPr>
            <a:cxnSpLocks/>
          </p:cNvCxnSpPr>
          <p:nvPr/>
        </p:nvCxnSpPr>
        <p:spPr>
          <a:xfrm>
            <a:off x="994611" y="1438183"/>
            <a:ext cx="10202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0796C83-69CB-39A4-2EB9-F93629031A59}"/>
              </a:ext>
            </a:extLst>
          </p:cNvPr>
          <p:cNvSpPr txBox="1"/>
          <p:nvPr/>
        </p:nvSpPr>
        <p:spPr>
          <a:xfrm>
            <a:off x="9361128" y="1508633"/>
            <a:ext cx="1779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로그아웃 </a:t>
            </a:r>
            <a:r>
              <a:rPr lang="en-US" altLang="ko-KR" sz="1400" dirty="0"/>
              <a:t>| My Page</a:t>
            </a:r>
            <a:endParaRPr lang="ko-KR" altLang="en-US" sz="1400" dirty="0"/>
          </a:p>
        </p:txBody>
      </p:sp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3F0367D3-1DA9-7DFF-D1A2-58F248E30262}"/>
              </a:ext>
            </a:extLst>
          </p:cNvPr>
          <p:cNvSpPr/>
          <p:nvPr/>
        </p:nvSpPr>
        <p:spPr>
          <a:xfrm>
            <a:off x="994611" y="1615840"/>
            <a:ext cx="1420582" cy="277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매칭 현황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6207B3-28CE-07C7-111F-EFBC9F00917C}"/>
              </a:ext>
            </a:extLst>
          </p:cNvPr>
          <p:cNvSpPr/>
          <p:nvPr/>
        </p:nvSpPr>
        <p:spPr>
          <a:xfrm>
            <a:off x="994611" y="1886859"/>
            <a:ext cx="10202778" cy="3288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8BEB17-6791-0438-D63A-0AF52577FDD1}"/>
              </a:ext>
            </a:extLst>
          </p:cNvPr>
          <p:cNvSpPr txBox="1"/>
          <p:nvPr/>
        </p:nvSpPr>
        <p:spPr>
          <a:xfrm>
            <a:off x="6488868" y="2024114"/>
            <a:ext cx="3055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000</a:t>
            </a:r>
            <a:r>
              <a:rPr lang="ko-KR" altLang="en-US" sz="1400" dirty="0" err="1"/>
              <a:t>님에게서</a:t>
            </a:r>
            <a:r>
              <a:rPr lang="ko-KR" altLang="en-US" sz="1400" dirty="0"/>
              <a:t> 매칭 신청이 왔습니다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F6E94E-871D-8777-86F9-571A3A0603E8}"/>
              </a:ext>
            </a:extLst>
          </p:cNvPr>
          <p:cNvSpPr/>
          <p:nvPr/>
        </p:nvSpPr>
        <p:spPr>
          <a:xfrm>
            <a:off x="994611" y="1893550"/>
            <a:ext cx="5358063" cy="3288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4DC5F1-4943-7654-710A-4659FD6A9851}"/>
              </a:ext>
            </a:extLst>
          </p:cNvPr>
          <p:cNvSpPr txBox="1"/>
          <p:nvPr/>
        </p:nvSpPr>
        <p:spPr>
          <a:xfrm>
            <a:off x="1154332" y="2024114"/>
            <a:ext cx="51748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000</a:t>
            </a:r>
            <a:r>
              <a:rPr lang="ko-KR" altLang="en-US" sz="1400" dirty="0" err="1"/>
              <a:t>님에게</a:t>
            </a:r>
            <a:r>
              <a:rPr lang="ko-KR" altLang="en-US" sz="1400" dirty="0"/>
              <a:t> 신청한 매칭이 대기중입니다</a:t>
            </a:r>
            <a:endParaRPr lang="en-US" altLang="ko-KR" sz="1400" dirty="0"/>
          </a:p>
          <a:p>
            <a:r>
              <a:rPr lang="en-US" altLang="ko-KR" sz="1400" dirty="0"/>
              <a:t>                                 </a:t>
            </a:r>
            <a:r>
              <a:rPr lang="ko-KR" altLang="en-US" sz="1400" dirty="0"/>
              <a:t>거절되었습니다</a:t>
            </a:r>
            <a:endParaRPr lang="en-US" altLang="ko-KR" sz="1400" dirty="0"/>
          </a:p>
          <a:p>
            <a:r>
              <a:rPr lang="en-US" altLang="ko-KR" sz="1400" dirty="0"/>
              <a:t>                                 </a:t>
            </a:r>
            <a:r>
              <a:rPr lang="ko-KR" altLang="en-US" sz="1400" dirty="0"/>
              <a:t>수락되었습니다</a:t>
            </a:r>
            <a:r>
              <a:rPr lang="en-US" altLang="ko-KR" sz="1400" dirty="0"/>
              <a:t>(</a:t>
            </a:r>
            <a:r>
              <a:rPr lang="ko-KR" altLang="en-US" sz="1400" dirty="0"/>
              <a:t>그 사람의 연락수단</a:t>
            </a:r>
            <a:r>
              <a:rPr lang="en-US" altLang="ko-KR" sz="14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A646DD-46CE-455B-F20B-A7C877702884}"/>
              </a:ext>
            </a:extLst>
          </p:cNvPr>
          <p:cNvSpPr txBox="1"/>
          <p:nvPr/>
        </p:nvSpPr>
        <p:spPr>
          <a:xfrm>
            <a:off x="9709167" y="2025626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수락</a:t>
            </a:r>
            <a:r>
              <a:rPr lang="en-US" altLang="ko-KR" sz="1400" dirty="0"/>
              <a:t>/</a:t>
            </a:r>
            <a:r>
              <a:rPr lang="ko-KR" altLang="en-US" sz="1400" dirty="0"/>
              <a:t>거절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7BACEB-463C-777C-2369-4890D888BE14}"/>
              </a:ext>
            </a:extLst>
          </p:cNvPr>
          <p:cNvSpPr txBox="1"/>
          <p:nvPr/>
        </p:nvSpPr>
        <p:spPr>
          <a:xfrm>
            <a:off x="9229160" y="2345616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수락 시 연락정보 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82DCF4-46CE-02D5-1516-24CF161E5298}"/>
              </a:ext>
            </a:extLst>
          </p:cNvPr>
          <p:cNvSpPr txBox="1"/>
          <p:nvPr/>
        </p:nvSpPr>
        <p:spPr>
          <a:xfrm>
            <a:off x="1434875" y="3537572"/>
            <a:ext cx="4213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닉네임을 클릭 시 그 사람의 </a:t>
            </a:r>
            <a:r>
              <a:rPr lang="ko-KR" altLang="en-US" sz="1400"/>
              <a:t>프로필 정보 확인가능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7515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3D3207-B747-F31A-5607-3E7D495F2602}"/>
              </a:ext>
            </a:extLst>
          </p:cNvPr>
          <p:cNvSpPr txBox="1"/>
          <p:nvPr/>
        </p:nvSpPr>
        <p:spPr>
          <a:xfrm>
            <a:off x="5385709" y="24063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화면</a:t>
            </a: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7E86275-D484-DCFC-6E9E-1DF2FF091358}"/>
              </a:ext>
            </a:extLst>
          </p:cNvPr>
          <p:cNvSpPr/>
          <p:nvPr/>
        </p:nvSpPr>
        <p:spPr>
          <a:xfrm>
            <a:off x="994611" y="962526"/>
            <a:ext cx="10202778" cy="5422231"/>
          </a:xfrm>
          <a:prstGeom prst="roundRect">
            <a:avLst>
              <a:gd name="adj" fmla="val 9409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A3C3DD-F74C-793A-BF29-90065188254B}"/>
              </a:ext>
            </a:extLst>
          </p:cNvPr>
          <p:cNvCxnSpPr>
            <a:cxnSpLocks/>
          </p:cNvCxnSpPr>
          <p:nvPr/>
        </p:nvCxnSpPr>
        <p:spPr>
          <a:xfrm>
            <a:off x="994611" y="1438183"/>
            <a:ext cx="10202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84D0BF-6EC9-18FE-AB1E-D8A35D483AEE}"/>
              </a:ext>
            </a:extLst>
          </p:cNvPr>
          <p:cNvSpPr txBox="1"/>
          <p:nvPr/>
        </p:nvSpPr>
        <p:spPr>
          <a:xfrm>
            <a:off x="4211157" y="16427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53D4F3-ED16-C34D-9598-8CCF80AADA67}"/>
              </a:ext>
            </a:extLst>
          </p:cNvPr>
          <p:cNvSpPr/>
          <p:nvPr/>
        </p:nvSpPr>
        <p:spPr>
          <a:xfrm>
            <a:off x="5666400" y="1642716"/>
            <a:ext cx="22797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208B5F-93ED-98EE-3D81-17E6ED621F8F}"/>
              </a:ext>
            </a:extLst>
          </p:cNvPr>
          <p:cNvSpPr/>
          <p:nvPr/>
        </p:nvSpPr>
        <p:spPr>
          <a:xfrm>
            <a:off x="5666400" y="2109086"/>
            <a:ext cx="22797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83B9C5-4484-6522-E2BD-236284A92569}"/>
              </a:ext>
            </a:extLst>
          </p:cNvPr>
          <p:cNvSpPr/>
          <p:nvPr/>
        </p:nvSpPr>
        <p:spPr>
          <a:xfrm>
            <a:off x="5666400" y="2588227"/>
            <a:ext cx="22797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9DAAB5-8EE3-EF1D-2C72-AFD479822804}"/>
              </a:ext>
            </a:extLst>
          </p:cNvPr>
          <p:cNvSpPr/>
          <p:nvPr/>
        </p:nvSpPr>
        <p:spPr>
          <a:xfrm>
            <a:off x="5666400" y="3054597"/>
            <a:ext cx="22797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4A2C87-C843-E7A0-A7EF-AC126533D2FD}"/>
              </a:ext>
            </a:extLst>
          </p:cNvPr>
          <p:cNvSpPr txBox="1"/>
          <p:nvPr/>
        </p:nvSpPr>
        <p:spPr>
          <a:xfrm>
            <a:off x="4211157" y="21090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아이디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F2CCB1-14EA-590F-B601-E7616BEF8998}"/>
              </a:ext>
            </a:extLst>
          </p:cNvPr>
          <p:cNvSpPr txBox="1"/>
          <p:nvPr/>
        </p:nvSpPr>
        <p:spPr>
          <a:xfrm>
            <a:off x="4211157" y="25754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비밀번호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A035AC-68C8-2097-33EB-8204C610FE1A}"/>
              </a:ext>
            </a:extLst>
          </p:cNvPr>
          <p:cNvSpPr txBox="1"/>
          <p:nvPr/>
        </p:nvSpPr>
        <p:spPr>
          <a:xfrm>
            <a:off x="4031781" y="303602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비밀번호 확인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E7EDF4-2EC9-7FFA-C936-C4A5035CCAD2}"/>
              </a:ext>
            </a:extLst>
          </p:cNvPr>
          <p:cNvSpPr txBox="1"/>
          <p:nvPr/>
        </p:nvSpPr>
        <p:spPr>
          <a:xfrm>
            <a:off x="4211157" y="35151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주민번호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482DC6-642F-F653-CE0A-DCAB31F4A146}"/>
              </a:ext>
            </a:extLst>
          </p:cNvPr>
          <p:cNvSpPr/>
          <p:nvPr/>
        </p:nvSpPr>
        <p:spPr>
          <a:xfrm>
            <a:off x="5666400" y="3515166"/>
            <a:ext cx="12064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000000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9E9622-2074-88A9-B6D5-4A32018BA95C}"/>
              </a:ext>
            </a:extLst>
          </p:cNvPr>
          <p:cNvSpPr/>
          <p:nvPr/>
        </p:nvSpPr>
        <p:spPr>
          <a:xfrm>
            <a:off x="5666400" y="3981536"/>
            <a:ext cx="22797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128848B-AE60-9BC6-7147-C3CFB038A561}"/>
              </a:ext>
            </a:extLst>
          </p:cNvPr>
          <p:cNvSpPr/>
          <p:nvPr/>
        </p:nvSpPr>
        <p:spPr>
          <a:xfrm>
            <a:off x="5666400" y="4985343"/>
            <a:ext cx="22797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3F3ADA5-9300-B252-D28F-E8EEFF99A89E}"/>
              </a:ext>
            </a:extLst>
          </p:cNvPr>
          <p:cNvSpPr/>
          <p:nvPr/>
        </p:nvSpPr>
        <p:spPr>
          <a:xfrm>
            <a:off x="5666400" y="5451713"/>
            <a:ext cx="22797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2EC784-0F8B-26D5-D542-8D49C203BC74}"/>
              </a:ext>
            </a:extLst>
          </p:cNvPr>
          <p:cNvSpPr txBox="1"/>
          <p:nvPr/>
        </p:nvSpPr>
        <p:spPr>
          <a:xfrm>
            <a:off x="4211157" y="39815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전화번호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ADEFBE-B090-3865-9716-0526033B23B6}"/>
              </a:ext>
            </a:extLst>
          </p:cNvPr>
          <p:cNvSpPr txBox="1"/>
          <p:nvPr/>
        </p:nvSpPr>
        <p:spPr>
          <a:xfrm>
            <a:off x="4211157" y="49725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학교이름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225B0D-779F-9F75-CC33-24E79235F2BE}"/>
              </a:ext>
            </a:extLst>
          </p:cNvPr>
          <p:cNvSpPr txBox="1"/>
          <p:nvPr/>
        </p:nvSpPr>
        <p:spPr>
          <a:xfrm>
            <a:off x="4031781" y="543314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학교 </a:t>
            </a:r>
            <a:r>
              <a:rPr lang="ko-KR" altLang="en-US" dirty="0" err="1"/>
              <a:t>웹메일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D5F8CF-0D67-B0FC-B606-9FF66FABD9AB}"/>
              </a:ext>
            </a:extLst>
          </p:cNvPr>
          <p:cNvSpPr/>
          <p:nvPr/>
        </p:nvSpPr>
        <p:spPr>
          <a:xfrm>
            <a:off x="8160218" y="5521277"/>
            <a:ext cx="1370723" cy="270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28AAE-2223-E907-2F28-6DAF3EE8194E}"/>
              </a:ext>
            </a:extLst>
          </p:cNvPr>
          <p:cNvSpPr txBox="1"/>
          <p:nvPr/>
        </p:nvSpPr>
        <p:spPr>
          <a:xfrm>
            <a:off x="4031781" y="5912282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개인 정보 제공 동의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42814C-3531-3737-525B-97F00D6E7EF1}"/>
              </a:ext>
            </a:extLst>
          </p:cNvPr>
          <p:cNvSpPr/>
          <p:nvPr/>
        </p:nvSpPr>
        <p:spPr>
          <a:xfrm>
            <a:off x="6211416" y="5961533"/>
            <a:ext cx="333194" cy="270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A80344-88D9-22E9-6AA7-593FBC13EBA6}"/>
              </a:ext>
            </a:extLst>
          </p:cNvPr>
          <p:cNvSpPr/>
          <p:nvPr/>
        </p:nvSpPr>
        <p:spPr>
          <a:xfrm>
            <a:off x="7119995" y="3515166"/>
            <a:ext cx="266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6CF485-9647-1A17-F61F-76DFDE8B9FA1}"/>
              </a:ext>
            </a:extLst>
          </p:cNvPr>
          <p:cNvSpPr txBox="1"/>
          <p:nvPr/>
        </p:nvSpPr>
        <p:spPr>
          <a:xfrm>
            <a:off x="7340590" y="353924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******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ACB2B3-1321-D843-C68D-F76301035A8F}"/>
              </a:ext>
            </a:extLst>
          </p:cNvPr>
          <p:cNvSpPr/>
          <p:nvPr/>
        </p:nvSpPr>
        <p:spPr>
          <a:xfrm>
            <a:off x="7079970" y="5928539"/>
            <a:ext cx="1759293" cy="297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 하기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602F4EE-BEB1-C504-88D2-CE7185CDC095}"/>
              </a:ext>
            </a:extLst>
          </p:cNvPr>
          <p:cNvSpPr/>
          <p:nvPr/>
        </p:nvSpPr>
        <p:spPr>
          <a:xfrm>
            <a:off x="5631737" y="4496696"/>
            <a:ext cx="10176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selector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9908ED-2BE5-872B-E056-732A4C3C9823}"/>
              </a:ext>
            </a:extLst>
          </p:cNvPr>
          <p:cNvSpPr txBox="1"/>
          <p:nvPr/>
        </p:nvSpPr>
        <p:spPr>
          <a:xfrm>
            <a:off x="3667738" y="450377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매칭 </a:t>
            </a:r>
            <a:r>
              <a:rPr lang="ko-KR" altLang="en-US"/>
              <a:t>시 연락수단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D6BBDDE-9C49-644C-7F08-D34D600990E1}"/>
              </a:ext>
            </a:extLst>
          </p:cNvPr>
          <p:cNvSpPr/>
          <p:nvPr/>
        </p:nvSpPr>
        <p:spPr>
          <a:xfrm>
            <a:off x="6787235" y="4495476"/>
            <a:ext cx="16170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</p:spTree>
    <p:extLst>
      <p:ext uri="{BB962C8B-B14F-4D97-AF65-F5344CB8AC3E}">
        <p14:creationId xmlns:p14="http://schemas.microsoft.com/office/powerpoint/2010/main" val="166196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3D3207-B747-F31A-5607-3E7D495F2602}"/>
              </a:ext>
            </a:extLst>
          </p:cNvPr>
          <p:cNvSpPr txBox="1"/>
          <p:nvPr/>
        </p:nvSpPr>
        <p:spPr>
          <a:xfrm>
            <a:off x="5482659" y="210968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학교인증 화면</a:t>
            </a:r>
            <a:r>
              <a:rPr lang="en-US" altLang="ko-KR" dirty="0"/>
              <a:t>(</a:t>
            </a:r>
            <a:r>
              <a:rPr lang="ko-KR" altLang="en-US" dirty="0" err="1"/>
              <a:t>새창</a:t>
            </a:r>
            <a:r>
              <a:rPr lang="ko-KR" altLang="en-US" dirty="0"/>
              <a:t> 생성</a:t>
            </a:r>
            <a:r>
              <a:rPr lang="en-US" altLang="ko-KR" dirty="0"/>
              <a:t>)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7E86275-D484-DCFC-6E9E-1DF2FF091358}"/>
              </a:ext>
            </a:extLst>
          </p:cNvPr>
          <p:cNvSpPr/>
          <p:nvPr/>
        </p:nvSpPr>
        <p:spPr>
          <a:xfrm>
            <a:off x="994611" y="962526"/>
            <a:ext cx="10202778" cy="5422231"/>
          </a:xfrm>
          <a:prstGeom prst="roundRect">
            <a:avLst>
              <a:gd name="adj" fmla="val 9409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A3C3DD-F74C-793A-BF29-90065188254B}"/>
              </a:ext>
            </a:extLst>
          </p:cNvPr>
          <p:cNvCxnSpPr>
            <a:cxnSpLocks/>
          </p:cNvCxnSpPr>
          <p:nvPr/>
        </p:nvCxnSpPr>
        <p:spPr>
          <a:xfrm>
            <a:off x="994611" y="1438183"/>
            <a:ext cx="10202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84D0BF-6EC9-18FE-AB1E-D8A35D483AEE}"/>
              </a:ext>
            </a:extLst>
          </p:cNvPr>
          <p:cNvSpPr txBox="1"/>
          <p:nvPr/>
        </p:nvSpPr>
        <p:spPr>
          <a:xfrm>
            <a:off x="4211157" y="17907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53D4F3-ED16-C34D-9598-8CCF80AADA67}"/>
              </a:ext>
            </a:extLst>
          </p:cNvPr>
          <p:cNvSpPr/>
          <p:nvPr/>
        </p:nvSpPr>
        <p:spPr>
          <a:xfrm>
            <a:off x="5666400" y="1790746"/>
            <a:ext cx="22797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208B5F-93ED-98EE-3D81-17E6ED621F8F}"/>
              </a:ext>
            </a:extLst>
          </p:cNvPr>
          <p:cNvSpPr/>
          <p:nvPr/>
        </p:nvSpPr>
        <p:spPr>
          <a:xfrm>
            <a:off x="5666400" y="2257116"/>
            <a:ext cx="22797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83B9C5-4484-6522-E2BD-236284A92569}"/>
              </a:ext>
            </a:extLst>
          </p:cNvPr>
          <p:cNvSpPr/>
          <p:nvPr/>
        </p:nvSpPr>
        <p:spPr>
          <a:xfrm>
            <a:off x="5666400" y="2736257"/>
            <a:ext cx="22797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9DAAB5-8EE3-EF1D-2C72-AFD479822804}"/>
              </a:ext>
            </a:extLst>
          </p:cNvPr>
          <p:cNvSpPr/>
          <p:nvPr/>
        </p:nvSpPr>
        <p:spPr>
          <a:xfrm>
            <a:off x="5666400" y="3202627"/>
            <a:ext cx="22797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4A2C87-C843-E7A0-A7EF-AC126533D2FD}"/>
              </a:ext>
            </a:extLst>
          </p:cNvPr>
          <p:cNvSpPr txBox="1"/>
          <p:nvPr/>
        </p:nvSpPr>
        <p:spPr>
          <a:xfrm>
            <a:off x="4211157" y="22571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아이디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F2CCB1-14EA-590F-B601-E7616BEF8998}"/>
              </a:ext>
            </a:extLst>
          </p:cNvPr>
          <p:cNvSpPr txBox="1"/>
          <p:nvPr/>
        </p:nvSpPr>
        <p:spPr>
          <a:xfrm>
            <a:off x="4211157" y="27234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비밀번호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A035AC-68C8-2097-33EB-8204C610FE1A}"/>
              </a:ext>
            </a:extLst>
          </p:cNvPr>
          <p:cNvSpPr txBox="1"/>
          <p:nvPr/>
        </p:nvSpPr>
        <p:spPr>
          <a:xfrm>
            <a:off x="4031781" y="318405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비밀번호 확인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9E9622-2074-88A9-B6D5-4A32018BA95C}"/>
              </a:ext>
            </a:extLst>
          </p:cNvPr>
          <p:cNvSpPr/>
          <p:nvPr/>
        </p:nvSpPr>
        <p:spPr>
          <a:xfrm>
            <a:off x="5666400" y="4129566"/>
            <a:ext cx="22797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128848B-AE60-9BC6-7147-C3CFB038A561}"/>
              </a:ext>
            </a:extLst>
          </p:cNvPr>
          <p:cNvSpPr/>
          <p:nvPr/>
        </p:nvSpPr>
        <p:spPr>
          <a:xfrm>
            <a:off x="5666400" y="4608707"/>
            <a:ext cx="22797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3F3ADA5-9300-B252-D28F-E8EEFF99A89E}"/>
              </a:ext>
            </a:extLst>
          </p:cNvPr>
          <p:cNvSpPr/>
          <p:nvPr/>
        </p:nvSpPr>
        <p:spPr>
          <a:xfrm>
            <a:off x="5666400" y="5075077"/>
            <a:ext cx="22797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2EC784-0F8B-26D5-D542-8D49C203BC74}"/>
              </a:ext>
            </a:extLst>
          </p:cNvPr>
          <p:cNvSpPr txBox="1"/>
          <p:nvPr/>
        </p:nvSpPr>
        <p:spPr>
          <a:xfrm>
            <a:off x="4211157" y="41295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전화번호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ADEFBE-B090-3865-9716-0526033B23B6}"/>
              </a:ext>
            </a:extLst>
          </p:cNvPr>
          <p:cNvSpPr txBox="1"/>
          <p:nvPr/>
        </p:nvSpPr>
        <p:spPr>
          <a:xfrm>
            <a:off x="4211157" y="45959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학교이름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225B0D-779F-9F75-CC33-24E79235F2BE}"/>
              </a:ext>
            </a:extLst>
          </p:cNvPr>
          <p:cNvSpPr txBox="1"/>
          <p:nvPr/>
        </p:nvSpPr>
        <p:spPr>
          <a:xfrm>
            <a:off x="4031781" y="505650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학교 </a:t>
            </a:r>
            <a:r>
              <a:rPr lang="ko-KR" altLang="en-US" dirty="0" err="1"/>
              <a:t>웹메일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D5F8CF-0D67-B0FC-B606-9FF66FABD9AB}"/>
              </a:ext>
            </a:extLst>
          </p:cNvPr>
          <p:cNvSpPr/>
          <p:nvPr/>
        </p:nvSpPr>
        <p:spPr>
          <a:xfrm>
            <a:off x="8160218" y="5144641"/>
            <a:ext cx="1370723" cy="270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28AAE-2223-E907-2F28-6DAF3EE8194E}"/>
              </a:ext>
            </a:extLst>
          </p:cNvPr>
          <p:cNvSpPr txBox="1"/>
          <p:nvPr/>
        </p:nvSpPr>
        <p:spPr>
          <a:xfrm>
            <a:off x="4031781" y="553564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개인 정보 제공 동의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42814C-3531-3737-525B-97F00D6E7EF1}"/>
              </a:ext>
            </a:extLst>
          </p:cNvPr>
          <p:cNvSpPr/>
          <p:nvPr/>
        </p:nvSpPr>
        <p:spPr>
          <a:xfrm>
            <a:off x="6211416" y="5584897"/>
            <a:ext cx="333194" cy="270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777DB8B-0F63-C67D-8415-9D7AD50991FE}"/>
              </a:ext>
            </a:extLst>
          </p:cNvPr>
          <p:cNvSpPr/>
          <p:nvPr/>
        </p:nvSpPr>
        <p:spPr>
          <a:xfrm>
            <a:off x="8160218" y="2834531"/>
            <a:ext cx="2552449" cy="1356490"/>
          </a:xfrm>
          <a:prstGeom prst="roundRect">
            <a:avLst>
              <a:gd name="adj" fmla="val 9409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D0B226-A0F8-1864-7827-EE2E49F65E9F}"/>
              </a:ext>
            </a:extLst>
          </p:cNvPr>
          <p:cNvSpPr txBox="1"/>
          <p:nvPr/>
        </p:nvSpPr>
        <p:spPr>
          <a:xfrm>
            <a:off x="8899741" y="29081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인증번호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E1C0FD1-E729-D8A5-1BC5-9752FDB2B90C}"/>
              </a:ext>
            </a:extLst>
          </p:cNvPr>
          <p:cNvSpPr/>
          <p:nvPr/>
        </p:nvSpPr>
        <p:spPr>
          <a:xfrm>
            <a:off x="8347694" y="3224914"/>
            <a:ext cx="22797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006E3E-1335-5436-E86E-FEE3D5C68A6B}"/>
              </a:ext>
            </a:extLst>
          </p:cNvPr>
          <p:cNvSpPr/>
          <p:nvPr/>
        </p:nvSpPr>
        <p:spPr>
          <a:xfrm>
            <a:off x="8802224" y="3851296"/>
            <a:ext cx="1370723" cy="270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CA4D70-C98B-C6E6-2A4C-87E941D4BE3E}"/>
              </a:ext>
            </a:extLst>
          </p:cNvPr>
          <p:cNvSpPr txBox="1"/>
          <p:nvPr/>
        </p:nvSpPr>
        <p:spPr>
          <a:xfrm>
            <a:off x="7797133" y="3607355"/>
            <a:ext cx="34676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인증번호를 </a:t>
            </a:r>
            <a:r>
              <a:rPr lang="en-US" altLang="ko-KR" sz="900" dirty="0">
                <a:solidFill>
                  <a:srgbClr val="FF0000"/>
                </a:solidFill>
              </a:rPr>
              <a:t>1</a:t>
            </a:r>
            <a:r>
              <a:rPr lang="ko-KR" altLang="en-US" sz="900" dirty="0">
                <a:solidFill>
                  <a:srgbClr val="FF0000"/>
                </a:solidFill>
              </a:rPr>
              <a:t>회 잘못 입력하셨습니다</a:t>
            </a:r>
            <a:r>
              <a:rPr lang="en-US" altLang="ko-KR" sz="900" dirty="0">
                <a:solidFill>
                  <a:srgbClr val="FF0000"/>
                </a:solidFill>
              </a:rPr>
              <a:t>!(5</a:t>
            </a:r>
            <a:r>
              <a:rPr lang="ko-KR" altLang="en-US" sz="900" dirty="0">
                <a:solidFill>
                  <a:srgbClr val="FF0000"/>
                </a:solidFill>
              </a:rPr>
              <a:t>회 </a:t>
            </a:r>
            <a:r>
              <a:rPr lang="ko-KR" altLang="en-US" sz="900" dirty="0" err="1">
                <a:solidFill>
                  <a:srgbClr val="FF0000"/>
                </a:solidFill>
              </a:rPr>
              <a:t>실패시</a:t>
            </a:r>
            <a:r>
              <a:rPr lang="ko-KR" altLang="en-US" sz="900" dirty="0">
                <a:solidFill>
                  <a:srgbClr val="FF0000"/>
                </a:solidFill>
              </a:rPr>
              <a:t> 니 계정 잠김</a:t>
            </a:r>
            <a:r>
              <a:rPr lang="en-US" altLang="ko-KR" sz="900" dirty="0">
                <a:solidFill>
                  <a:srgbClr val="FF0000"/>
                </a:solidFill>
              </a:rPr>
              <a:t>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01C5D1-BE1F-76F6-5CC6-87FEB6E20C80}"/>
              </a:ext>
            </a:extLst>
          </p:cNvPr>
          <p:cNvSpPr txBox="1"/>
          <p:nvPr/>
        </p:nvSpPr>
        <p:spPr>
          <a:xfrm>
            <a:off x="4211157" y="36631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주민번호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7771B64-2266-12D4-6EF6-38E1047D7EFB}"/>
              </a:ext>
            </a:extLst>
          </p:cNvPr>
          <p:cNvSpPr/>
          <p:nvPr/>
        </p:nvSpPr>
        <p:spPr>
          <a:xfrm>
            <a:off x="5666400" y="3663196"/>
            <a:ext cx="12064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000000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535F4D1-470D-9BD3-06A9-3A7028D53371}"/>
              </a:ext>
            </a:extLst>
          </p:cNvPr>
          <p:cNvSpPr/>
          <p:nvPr/>
        </p:nvSpPr>
        <p:spPr>
          <a:xfrm>
            <a:off x="6953770" y="3663196"/>
            <a:ext cx="266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3558DE-3819-7B6F-4EF1-FEB6341D3268}"/>
              </a:ext>
            </a:extLst>
          </p:cNvPr>
          <p:cNvSpPr txBox="1"/>
          <p:nvPr/>
        </p:nvSpPr>
        <p:spPr>
          <a:xfrm>
            <a:off x="7340590" y="368727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********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9848DC-AC78-41F6-16C4-05C091598161}"/>
              </a:ext>
            </a:extLst>
          </p:cNvPr>
          <p:cNvSpPr txBox="1"/>
          <p:nvPr/>
        </p:nvSpPr>
        <p:spPr>
          <a:xfrm>
            <a:off x="994611" y="353624"/>
            <a:ext cx="389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회원가입하면</a:t>
            </a:r>
            <a:r>
              <a:rPr lang="ko-KR" altLang="en-US" dirty="0"/>
              <a:t> 다시 로그인 화면으로</a:t>
            </a:r>
            <a:endParaRPr lang="en-US" altLang="ko-KR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4B4C7D-910C-2A96-A185-E844B4E5F8BC}"/>
              </a:ext>
            </a:extLst>
          </p:cNvPr>
          <p:cNvSpPr/>
          <p:nvPr/>
        </p:nvSpPr>
        <p:spPr>
          <a:xfrm>
            <a:off x="7079970" y="5928539"/>
            <a:ext cx="1759293" cy="297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 하기</a:t>
            </a:r>
          </a:p>
        </p:txBody>
      </p:sp>
    </p:spTree>
    <p:extLst>
      <p:ext uri="{BB962C8B-B14F-4D97-AF65-F5344CB8AC3E}">
        <p14:creationId xmlns:p14="http://schemas.microsoft.com/office/powerpoint/2010/main" val="260691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I☆인터뷰] '국민 첫사랑' 수지의 불안감, 그리고 극복">
            <a:extLst>
              <a:ext uri="{FF2B5EF4-FFF2-40B4-BE49-F238E27FC236}">
                <a16:creationId xmlns:a16="http://schemas.microsoft.com/office/drawing/2014/main" id="{40A69F03-373B-EB4E-81D8-0138409CF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6123">
            <a:off x="6864766" y="2398687"/>
            <a:ext cx="2811263" cy="260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3D3207-B747-F31A-5607-3E7D495F2602}"/>
              </a:ext>
            </a:extLst>
          </p:cNvPr>
          <p:cNvSpPr txBox="1"/>
          <p:nvPr/>
        </p:nvSpPr>
        <p:spPr>
          <a:xfrm>
            <a:off x="5385709" y="2406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화면</a:t>
            </a: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7E86275-D484-DCFC-6E9E-1DF2FF091358}"/>
              </a:ext>
            </a:extLst>
          </p:cNvPr>
          <p:cNvSpPr/>
          <p:nvPr/>
        </p:nvSpPr>
        <p:spPr>
          <a:xfrm>
            <a:off x="994611" y="962526"/>
            <a:ext cx="10202778" cy="5422231"/>
          </a:xfrm>
          <a:prstGeom prst="roundRect">
            <a:avLst>
              <a:gd name="adj" fmla="val 9409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A3C3DD-F74C-793A-BF29-90065188254B}"/>
              </a:ext>
            </a:extLst>
          </p:cNvPr>
          <p:cNvCxnSpPr>
            <a:cxnSpLocks/>
          </p:cNvCxnSpPr>
          <p:nvPr/>
        </p:nvCxnSpPr>
        <p:spPr>
          <a:xfrm>
            <a:off x="994611" y="1438183"/>
            <a:ext cx="10202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84D0BF-6EC9-18FE-AB1E-D8A35D483AEE}"/>
              </a:ext>
            </a:extLst>
          </p:cNvPr>
          <p:cNvSpPr txBox="1"/>
          <p:nvPr/>
        </p:nvSpPr>
        <p:spPr>
          <a:xfrm>
            <a:off x="1920163" y="2856923"/>
            <a:ext cx="5445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a시월구일4" panose="02020600000000000000" pitchFamily="18" charset="-127"/>
                <a:ea typeface="a시월구일4" panose="02020600000000000000" pitchFamily="18" charset="-127"/>
              </a:rPr>
              <a:t>나만의 프로필을 꾸며보세요</a:t>
            </a:r>
            <a:r>
              <a:rPr lang="en-US" altLang="ko-KR" sz="3200" dirty="0">
                <a:latin typeface="a시월구일4" panose="02020600000000000000" pitchFamily="18" charset="-127"/>
                <a:ea typeface="a시월구일4" panose="02020600000000000000" pitchFamily="18" charset="-127"/>
              </a:rPr>
              <a:t>!</a:t>
            </a:r>
            <a:endParaRPr lang="ko-KR" altLang="en-US" sz="3200" dirty="0"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846076-72C5-3F1F-6CD4-4556D6674A36}"/>
              </a:ext>
            </a:extLst>
          </p:cNvPr>
          <p:cNvSpPr txBox="1"/>
          <p:nvPr/>
        </p:nvSpPr>
        <p:spPr>
          <a:xfrm>
            <a:off x="2198779" y="3610368"/>
            <a:ext cx="389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프로필을 꾸며 자신을 소개해주세요</a:t>
            </a:r>
            <a:r>
              <a:rPr lang="en-US" altLang="ko-KR" sz="1400" dirty="0"/>
              <a:t>! </a:t>
            </a:r>
            <a:r>
              <a:rPr lang="ko-KR" altLang="en-US" sz="1400" dirty="0"/>
              <a:t>프로필에</a:t>
            </a:r>
            <a:endParaRPr lang="en-US" altLang="ko-KR" sz="1400" dirty="0"/>
          </a:p>
          <a:p>
            <a:r>
              <a:rPr lang="ko-KR" altLang="en-US" sz="1400" dirty="0"/>
              <a:t>많은 정보를 등록하면 매칭에 도움이 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2052" name="Picture 4" descr="송강, 콧날에 베일라..훈훈한 비주얼[스타IN☆] - 스타뉴스">
            <a:extLst>
              <a:ext uri="{FF2B5EF4-FFF2-40B4-BE49-F238E27FC236}">
                <a16:creationId xmlns:a16="http://schemas.microsoft.com/office/drawing/2014/main" id="{EF4EF24D-B2EE-D723-E1D6-545420BB2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5283">
            <a:off x="8038795" y="3361061"/>
            <a:ext cx="1913938" cy="226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6CBB17E-C3FB-F83C-95C2-0E036A1E3006}"/>
              </a:ext>
            </a:extLst>
          </p:cNvPr>
          <p:cNvSpPr/>
          <p:nvPr/>
        </p:nvSpPr>
        <p:spPr>
          <a:xfrm>
            <a:off x="994611" y="1877513"/>
            <a:ext cx="10202778" cy="416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E57B02-C135-D157-2B98-699FDA65D250}"/>
              </a:ext>
            </a:extLst>
          </p:cNvPr>
          <p:cNvSpPr/>
          <p:nvPr/>
        </p:nvSpPr>
        <p:spPr>
          <a:xfrm>
            <a:off x="2139696" y="4654395"/>
            <a:ext cx="2628767" cy="277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프로필 설정하러 가기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04DCB56-F5A5-13EF-BF3F-20770E5EE178}"/>
              </a:ext>
            </a:extLst>
          </p:cNvPr>
          <p:cNvSpPr/>
          <p:nvPr/>
        </p:nvSpPr>
        <p:spPr>
          <a:xfrm>
            <a:off x="4546066" y="6048711"/>
            <a:ext cx="2628767" cy="277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매칭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1F4C95-7B8B-F46E-33C4-CE23A6376C21}"/>
              </a:ext>
            </a:extLst>
          </p:cNvPr>
          <p:cNvSpPr txBox="1"/>
          <p:nvPr/>
        </p:nvSpPr>
        <p:spPr>
          <a:xfrm>
            <a:off x="9361128" y="1508633"/>
            <a:ext cx="1779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로그아웃 </a:t>
            </a:r>
            <a:r>
              <a:rPr lang="en-US" altLang="ko-KR" sz="1400" dirty="0"/>
              <a:t>| My Page</a:t>
            </a:r>
            <a:endParaRPr lang="ko-KR" altLang="en-US" sz="14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F96AF21-83EC-0923-CD75-BCF4ECBDFB6D}"/>
              </a:ext>
            </a:extLst>
          </p:cNvPr>
          <p:cNvSpPr/>
          <p:nvPr/>
        </p:nvSpPr>
        <p:spPr>
          <a:xfrm>
            <a:off x="5480334" y="5784502"/>
            <a:ext cx="110972" cy="1109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79D8A3D-271B-A0D9-0312-FA741F671B4B}"/>
              </a:ext>
            </a:extLst>
          </p:cNvPr>
          <p:cNvSpPr/>
          <p:nvPr/>
        </p:nvSpPr>
        <p:spPr>
          <a:xfrm>
            <a:off x="5749477" y="5784502"/>
            <a:ext cx="110972" cy="1109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8" name="타원 2047">
            <a:extLst>
              <a:ext uri="{FF2B5EF4-FFF2-40B4-BE49-F238E27FC236}">
                <a16:creationId xmlns:a16="http://schemas.microsoft.com/office/drawing/2014/main" id="{330B476C-F6E0-D55D-08D5-2A34BF0CC72D}"/>
              </a:ext>
            </a:extLst>
          </p:cNvPr>
          <p:cNvSpPr/>
          <p:nvPr/>
        </p:nvSpPr>
        <p:spPr>
          <a:xfrm>
            <a:off x="6008709" y="5784502"/>
            <a:ext cx="110972" cy="110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1" name="이등변 삼각형 2050">
            <a:extLst>
              <a:ext uri="{FF2B5EF4-FFF2-40B4-BE49-F238E27FC236}">
                <a16:creationId xmlns:a16="http://schemas.microsoft.com/office/drawing/2014/main" id="{9B5EFEE1-2DEA-D09D-8F73-904AA1F6578C}"/>
              </a:ext>
            </a:extLst>
          </p:cNvPr>
          <p:cNvSpPr/>
          <p:nvPr/>
        </p:nvSpPr>
        <p:spPr>
          <a:xfrm rot="5400000">
            <a:off x="10817119" y="3714917"/>
            <a:ext cx="200453" cy="17280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3" name="직사각형 2052">
            <a:extLst>
              <a:ext uri="{FF2B5EF4-FFF2-40B4-BE49-F238E27FC236}">
                <a16:creationId xmlns:a16="http://schemas.microsoft.com/office/drawing/2014/main" id="{B058663A-B7B9-A0C7-5F5D-529186A99A47}"/>
              </a:ext>
            </a:extLst>
          </p:cNvPr>
          <p:cNvSpPr/>
          <p:nvPr/>
        </p:nvSpPr>
        <p:spPr>
          <a:xfrm>
            <a:off x="994611" y="1599804"/>
            <a:ext cx="1420582" cy="277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매칭 현황</a:t>
            </a:r>
          </a:p>
        </p:txBody>
      </p:sp>
    </p:spTree>
    <p:extLst>
      <p:ext uri="{BB962C8B-B14F-4D97-AF65-F5344CB8AC3E}">
        <p14:creationId xmlns:p14="http://schemas.microsoft.com/office/powerpoint/2010/main" val="81120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3D3207-B747-F31A-5607-3E7D495F2602}"/>
              </a:ext>
            </a:extLst>
          </p:cNvPr>
          <p:cNvSpPr txBox="1"/>
          <p:nvPr/>
        </p:nvSpPr>
        <p:spPr>
          <a:xfrm>
            <a:off x="5385709" y="24063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 설정 화면</a:t>
            </a: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7E86275-D484-DCFC-6E9E-1DF2FF091358}"/>
              </a:ext>
            </a:extLst>
          </p:cNvPr>
          <p:cNvSpPr/>
          <p:nvPr/>
        </p:nvSpPr>
        <p:spPr>
          <a:xfrm>
            <a:off x="994611" y="962526"/>
            <a:ext cx="10202778" cy="5422231"/>
          </a:xfrm>
          <a:prstGeom prst="roundRect">
            <a:avLst>
              <a:gd name="adj" fmla="val 9409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A3C3DD-F74C-793A-BF29-90065188254B}"/>
              </a:ext>
            </a:extLst>
          </p:cNvPr>
          <p:cNvCxnSpPr>
            <a:cxnSpLocks/>
          </p:cNvCxnSpPr>
          <p:nvPr/>
        </p:nvCxnSpPr>
        <p:spPr>
          <a:xfrm>
            <a:off x="994611" y="1438183"/>
            <a:ext cx="10202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84D0BF-6EC9-18FE-AB1E-D8A35D483AEE}"/>
              </a:ext>
            </a:extLst>
          </p:cNvPr>
          <p:cNvSpPr txBox="1"/>
          <p:nvPr/>
        </p:nvSpPr>
        <p:spPr>
          <a:xfrm>
            <a:off x="4211157" y="191384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 사진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53D4F3-ED16-C34D-9598-8CCF80AADA67}"/>
              </a:ext>
            </a:extLst>
          </p:cNvPr>
          <p:cNvSpPr/>
          <p:nvPr/>
        </p:nvSpPr>
        <p:spPr>
          <a:xfrm>
            <a:off x="5666400" y="1579160"/>
            <a:ext cx="893863" cy="982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208B5F-93ED-98EE-3D81-17E6ED621F8F}"/>
              </a:ext>
            </a:extLst>
          </p:cNvPr>
          <p:cNvSpPr/>
          <p:nvPr/>
        </p:nvSpPr>
        <p:spPr>
          <a:xfrm>
            <a:off x="5666400" y="2898584"/>
            <a:ext cx="22797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F8AD0E-9CC3-B8CB-D903-2B4D9DDD1F9E}"/>
              </a:ext>
            </a:extLst>
          </p:cNvPr>
          <p:cNvSpPr/>
          <p:nvPr/>
        </p:nvSpPr>
        <p:spPr>
          <a:xfrm>
            <a:off x="6831579" y="2197717"/>
            <a:ext cx="893863" cy="339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업로드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97B7D2-9220-6A5B-B0FB-F5248D56B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400" y="1636887"/>
            <a:ext cx="923240" cy="9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F5311B-65B2-7286-DBF7-F26FE1957533}"/>
              </a:ext>
            </a:extLst>
          </p:cNvPr>
          <p:cNvSpPr txBox="1"/>
          <p:nvPr/>
        </p:nvSpPr>
        <p:spPr>
          <a:xfrm>
            <a:off x="4505950" y="28985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키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F3BFAE-C82E-FB92-3A1D-7BCF28410B2B}"/>
              </a:ext>
            </a:extLst>
          </p:cNvPr>
          <p:cNvSpPr/>
          <p:nvPr/>
        </p:nvSpPr>
        <p:spPr>
          <a:xfrm>
            <a:off x="5666400" y="3405419"/>
            <a:ext cx="2279781" cy="369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0A5D02-A6B5-7297-BD91-871822D0CC67}"/>
              </a:ext>
            </a:extLst>
          </p:cNvPr>
          <p:cNvSpPr txBox="1"/>
          <p:nvPr/>
        </p:nvSpPr>
        <p:spPr>
          <a:xfrm>
            <a:off x="4505950" y="34054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몸무게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DF8F90-80FC-83D8-7190-A2A233932FAC}"/>
              </a:ext>
            </a:extLst>
          </p:cNvPr>
          <p:cNvSpPr/>
          <p:nvPr/>
        </p:nvSpPr>
        <p:spPr>
          <a:xfrm>
            <a:off x="5666400" y="3942647"/>
            <a:ext cx="22797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1DE5D9-2B59-162D-B43E-CDE7E04BC20B}"/>
              </a:ext>
            </a:extLst>
          </p:cNvPr>
          <p:cNvSpPr txBox="1"/>
          <p:nvPr/>
        </p:nvSpPr>
        <p:spPr>
          <a:xfrm>
            <a:off x="4505950" y="39426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취미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38CD00-1A3B-E755-7553-70DF346749AD}"/>
              </a:ext>
            </a:extLst>
          </p:cNvPr>
          <p:cNvSpPr/>
          <p:nvPr/>
        </p:nvSpPr>
        <p:spPr>
          <a:xfrm>
            <a:off x="5666400" y="4454938"/>
            <a:ext cx="22797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selection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8E14DA-491C-5D34-890B-FC413350E1F6}"/>
              </a:ext>
            </a:extLst>
          </p:cNvPr>
          <p:cNvSpPr txBox="1"/>
          <p:nvPr/>
        </p:nvSpPr>
        <p:spPr>
          <a:xfrm>
            <a:off x="4505950" y="4436623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mbti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D4B7210-26DB-79D4-A876-327117595704}"/>
              </a:ext>
            </a:extLst>
          </p:cNvPr>
          <p:cNvSpPr/>
          <p:nvPr/>
        </p:nvSpPr>
        <p:spPr>
          <a:xfrm>
            <a:off x="5666400" y="4973851"/>
            <a:ext cx="22797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53A021-33BA-30BB-38AC-F440F19C965F}"/>
              </a:ext>
            </a:extLst>
          </p:cNvPr>
          <p:cNvSpPr txBox="1"/>
          <p:nvPr/>
        </p:nvSpPr>
        <p:spPr>
          <a:xfrm>
            <a:off x="4505950" y="49738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거주지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9C71DCA-2E5A-5B85-E066-6061F299F7AD}"/>
              </a:ext>
            </a:extLst>
          </p:cNvPr>
          <p:cNvSpPr/>
          <p:nvPr/>
        </p:nvSpPr>
        <p:spPr>
          <a:xfrm>
            <a:off x="5666400" y="5467824"/>
            <a:ext cx="4167148" cy="369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디폴트값</a:t>
            </a:r>
            <a:r>
              <a:rPr lang="en-US" altLang="ko-KR" dirty="0">
                <a:solidFill>
                  <a:schemeClr val="tx1"/>
                </a:solidFill>
              </a:rPr>
              <a:t>(‘</a:t>
            </a:r>
            <a:r>
              <a:rPr lang="ko-KR" altLang="en-US" dirty="0">
                <a:solidFill>
                  <a:schemeClr val="tx1"/>
                </a:solidFill>
              </a:rPr>
              <a:t>닉네임</a:t>
            </a:r>
            <a:r>
              <a:rPr lang="en-US" altLang="ko-KR" dirty="0">
                <a:solidFill>
                  <a:schemeClr val="tx1"/>
                </a:solidFill>
              </a:rPr>
              <a:t>’</a:t>
            </a:r>
            <a:r>
              <a:rPr lang="ko-KR" altLang="en-US" dirty="0">
                <a:solidFill>
                  <a:schemeClr val="tx1"/>
                </a:solidFill>
              </a:rPr>
              <a:t>입니다</a:t>
            </a:r>
            <a:r>
              <a:rPr lang="en-US" altLang="ko-KR" dirty="0">
                <a:solidFill>
                  <a:schemeClr val="tx1"/>
                </a:solidFill>
              </a:rPr>
              <a:t>~ </a:t>
            </a:r>
            <a:r>
              <a:rPr lang="ko-KR" altLang="en-US" dirty="0">
                <a:solidFill>
                  <a:schemeClr val="tx1"/>
                </a:solidFill>
              </a:rPr>
              <a:t>소통해요</a:t>
            </a:r>
            <a:r>
              <a:rPr lang="en-US" altLang="ko-KR" dirty="0">
                <a:solidFill>
                  <a:schemeClr val="tx1"/>
                </a:solidFill>
              </a:rPr>
              <a:t>~)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3418CB-533B-A42A-2AED-5B1309401EB0}"/>
              </a:ext>
            </a:extLst>
          </p:cNvPr>
          <p:cNvSpPr txBox="1"/>
          <p:nvPr/>
        </p:nvSpPr>
        <p:spPr>
          <a:xfrm>
            <a:off x="3564826" y="546782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본인소개 한마디</a:t>
            </a:r>
            <a:endParaRPr lang="ko-KR" altLang="en-US" dirty="0"/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FE8F8C71-9313-0607-D76A-F927F4DA8C31}"/>
              </a:ext>
            </a:extLst>
          </p:cNvPr>
          <p:cNvSpPr/>
          <p:nvPr/>
        </p:nvSpPr>
        <p:spPr>
          <a:xfrm>
            <a:off x="5928282" y="5945575"/>
            <a:ext cx="1263962" cy="294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설정완료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42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I☆인터뷰] '국민 첫사랑' 수지의 불안감, 그리고 극복">
            <a:extLst>
              <a:ext uri="{FF2B5EF4-FFF2-40B4-BE49-F238E27FC236}">
                <a16:creationId xmlns:a16="http://schemas.microsoft.com/office/drawing/2014/main" id="{40A69F03-373B-EB4E-81D8-0138409CF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6123">
            <a:off x="7230128" y="2398686"/>
            <a:ext cx="2811263" cy="260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3D3207-B747-F31A-5607-3E7D495F2602}"/>
              </a:ext>
            </a:extLst>
          </p:cNvPr>
          <p:cNvSpPr txBox="1"/>
          <p:nvPr/>
        </p:nvSpPr>
        <p:spPr>
          <a:xfrm>
            <a:off x="5385709" y="2406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화면</a:t>
            </a: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7E86275-D484-DCFC-6E9E-1DF2FF091358}"/>
              </a:ext>
            </a:extLst>
          </p:cNvPr>
          <p:cNvSpPr/>
          <p:nvPr/>
        </p:nvSpPr>
        <p:spPr>
          <a:xfrm>
            <a:off x="994611" y="962526"/>
            <a:ext cx="10202778" cy="5422231"/>
          </a:xfrm>
          <a:prstGeom prst="roundRect">
            <a:avLst>
              <a:gd name="adj" fmla="val 9409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A3C3DD-F74C-793A-BF29-90065188254B}"/>
              </a:ext>
            </a:extLst>
          </p:cNvPr>
          <p:cNvCxnSpPr>
            <a:cxnSpLocks/>
          </p:cNvCxnSpPr>
          <p:nvPr/>
        </p:nvCxnSpPr>
        <p:spPr>
          <a:xfrm>
            <a:off x="994611" y="1438183"/>
            <a:ext cx="10202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84D0BF-6EC9-18FE-AB1E-D8A35D483AEE}"/>
              </a:ext>
            </a:extLst>
          </p:cNvPr>
          <p:cNvSpPr txBox="1"/>
          <p:nvPr/>
        </p:nvSpPr>
        <p:spPr>
          <a:xfrm>
            <a:off x="1163862" y="2693543"/>
            <a:ext cx="6789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latin typeface="a시월구일4" panose="02020600000000000000" pitchFamily="18" charset="-127"/>
                <a:ea typeface="a시월구일4" panose="02020600000000000000" pitchFamily="18" charset="-127"/>
              </a:rPr>
              <a:t>매칭을</a:t>
            </a:r>
            <a:r>
              <a:rPr lang="ko-KR" altLang="en-US" sz="3200" dirty="0">
                <a:latin typeface="a시월구일4" panose="02020600000000000000" pitchFamily="18" charset="-127"/>
                <a:ea typeface="a시월구일4" panose="02020600000000000000" pitchFamily="18" charset="-127"/>
              </a:rPr>
              <a:t> 통해 원하는 상대를 만나세요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846076-72C5-3F1F-6CD4-4556D6674A36}"/>
              </a:ext>
            </a:extLst>
          </p:cNvPr>
          <p:cNvSpPr txBox="1"/>
          <p:nvPr/>
        </p:nvSpPr>
        <p:spPr>
          <a:xfrm>
            <a:off x="1940950" y="3846729"/>
            <a:ext cx="3780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매칭을</a:t>
            </a:r>
            <a:r>
              <a:rPr lang="ko-KR" altLang="en-US" sz="1400" dirty="0"/>
              <a:t> 할 수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필터 기능을 통해 원하는 상대를 골라보세요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  <p:pic>
        <p:nvPicPr>
          <p:cNvPr id="2052" name="Picture 4" descr="송강, 콧날에 베일라..훈훈한 비주얼[스타IN☆] - 스타뉴스">
            <a:extLst>
              <a:ext uri="{FF2B5EF4-FFF2-40B4-BE49-F238E27FC236}">
                <a16:creationId xmlns:a16="http://schemas.microsoft.com/office/drawing/2014/main" id="{EF4EF24D-B2EE-D723-E1D6-545420BB2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5283">
            <a:off x="8334363" y="3361061"/>
            <a:ext cx="1913938" cy="226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6CBB17E-C3FB-F83C-95C2-0E036A1E3006}"/>
              </a:ext>
            </a:extLst>
          </p:cNvPr>
          <p:cNvSpPr/>
          <p:nvPr/>
        </p:nvSpPr>
        <p:spPr>
          <a:xfrm>
            <a:off x="994611" y="1877513"/>
            <a:ext cx="10202778" cy="416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04DCB56-F5A5-13EF-BF3F-20770E5EE178}"/>
              </a:ext>
            </a:extLst>
          </p:cNvPr>
          <p:cNvSpPr/>
          <p:nvPr/>
        </p:nvSpPr>
        <p:spPr>
          <a:xfrm>
            <a:off x="4546066" y="6048711"/>
            <a:ext cx="2628767" cy="277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매칭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1F4C95-7B8B-F46E-33C4-CE23A6376C21}"/>
              </a:ext>
            </a:extLst>
          </p:cNvPr>
          <p:cNvSpPr txBox="1"/>
          <p:nvPr/>
        </p:nvSpPr>
        <p:spPr>
          <a:xfrm>
            <a:off x="9361128" y="1508633"/>
            <a:ext cx="1779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로그아웃 </a:t>
            </a:r>
            <a:r>
              <a:rPr lang="en-US" altLang="ko-KR" sz="1400" dirty="0"/>
              <a:t>| My Page</a:t>
            </a:r>
            <a:endParaRPr lang="ko-KR" altLang="en-US" sz="14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F96AF21-83EC-0923-CD75-BCF4ECBDFB6D}"/>
              </a:ext>
            </a:extLst>
          </p:cNvPr>
          <p:cNvSpPr/>
          <p:nvPr/>
        </p:nvSpPr>
        <p:spPr>
          <a:xfrm>
            <a:off x="5480334" y="5784502"/>
            <a:ext cx="110972" cy="1109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79D8A3D-271B-A0D9-0312-FA741F671B4B}"/>
              </a:ext>
            </a:extLst>
          </p:cNvPr>
          <p:cNvSpPr/>
          <p:nvPr/>
        </p:nvSpPr>
        <p:spPr>
          <a:xfrm>
            <a:off x="5749477" y="5784502"/>
            <a:ext cx="110972" cy="1109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8" name="타원 2047">
            <a:extLst>
              <a:ext uri="{FF2B5EF4-FFF2-40B4-BE49-F238E27FC236}">
                <a16:creationId xmlns:a16="http://schemas.microsoft.com/office/drawing/2014/main" id="{330B476C-F6E0-D55D-08D5-2A34BF0CC72D}"/>
              </a:ext>
            </a:extLst>
          </p:cNvPr>
          <p:cNvSpPr/>
          <p:nvPr/>
        </p:nvSpPr>
        <p:spPr>
          <a:xfrm>
            <a:off x="6008709" y="5784502"/>
            <a:ext cx="110972" cy="110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1" name="이등변 삼각형 2050">
            <a:extLst>
              <a:ext uri="{FF2B5EF4-FFF2-40B4-BE49-F238E27FC236}">
                <a16:creationId xmlns:a16="http://schemas.microsoft.com/office/drawing/2014/main" id="{9B5EFEE1-2DEA-D09D-8F73-904AA1F6578C}"/>
              </a:ext>
            </a:extLst>
          </p:cNvPr>
          <p:cNvSpPr/>
          <p:nvPr/>
        </p:nvSpPr>
        <p:spPr>
          <a:xfrm rot="5400000">
            <a:off x="10817119" y="3714917"/>
            <a:ext cx="200453" cy="17280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E40C0D-3C8C-536E-3110-777C6EAD5E7A}"/>
              </a:ext>
            </a:extLst>
          </p:cNvPr>
          <p:cNvSpPr/>
          <p:nvPr/>
        </p:nvSpPr>
        <p:spPr>
          <a:xfrm>
            <a:off x="2139696" y="4654395"/>
            <a:ext cx="2628767" cy="277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매칭하러 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EE8717-D54A-D370-9CBB-E43122E6F64F}"/>
              </a:ext>
            </a:extLst>
          </p:cNvPr>
          <p:cNvSpPr/>
          <p:nvPr/>
        </p:nvSpPr>
        <p:spPr>
          <a:xfrm>
            <a:off x="994611" y="1599804"/>
            <a:ext cx="1420582" cy="277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매칭 현황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1268E0-F0A2-5B04-BD3A-D563D77FAF31}"/>
              </a:ext>
            </a:extLst>
          </p:cNvPr>
          <p:cNvSpPr txBox="1"/>
          <p:nvPr/>
        </p:nvSpPr>
        <p:spPr>
          <a:xfrm>
            <a:off x="7961613" y="392259"/>
            <a:ext cx="354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My</a:t>
            </a:r>
            <a:r>
              <a:rPr lang="ko-KR" altLang="en-US" sz="1400" dirty="0"/>
              <a:t> </a:t>
            </a:r>
            <a:r>
              <a:rPr lang="en-US" altLang="ko-KR" sz="1400" dirty="0"/>
              <a:t>page</a:t>
            </a:r>
            <a:r>
              <a:rPr lang="ko-KR" altLang="en-US" sz="1400" dirty="0"/>
              <a:t>를 누를 시 프로필 설정 화면으로</a:t>
            </a:r>
          </a:p>
        </p:txBody>
      </p:sp>
    </p:spTree>
    <p:extLst>
      <p:ext uri="{BB962C8B-B14F-4D97-AF65-F5344CB8AC3E}">
        <p14:creationId xmlns:p14="http://schemas.microsoft.com/office/powerpoint/2010/main" val="19206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8C7A62AE-B514-5CE5-620D-AF9A74D716C9}"/>
              </a:ext>
            </a:extLst>
          </p:cNvPr>
          <p:cNvSpPr/>
          <p:nvPr/>
        </p:nvSpPr>
        <p:spPr>
          <a:xfrm>
            <a:off x="994611" y="4333642"/>
            <a:ext cx="10202778" cy="20653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3D3207-B747-F31A-5607-3E7D495F2602}"/>
              </a:ext>
            </a:extLst>
          </p:cNvPr>
          <p:cNvSpPr txBox="1"/>
          <p:nvPr/>
        </p:nvSpPr>
        <p:spPr>
          <a:xfrm>
            <a:off x="5385709" y="24063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매칭 설정 화면</a:t>
            </a: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7E86275-D484-DCFC-6E9E-1DF2FF091358}"/>
              </a:ext>
            </a:extLst>
          </p:cNvPr>
          <p:cNvSpPr/>
          <p:nvPr/>
        </p:nvSpPr>
        <p:spPr>
          <a:xfrm>
            <a:off x="994611" y="962526"/>
            <a:ext cx="10202778" cy="5422231"/>
          </a:xfrm>
          <a:prstGeom prst="roundRect">
            <a:avLst>
              <a:gd name="adj" fmla="val 9409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A3C3DD-F74C-793A-BF29-90065188254B}"/>
              </a:ext>
            </a:extLst>
          </p:cNvPr>
          <p:cNvCxnSpPr>
            <a:cxnSpLocks/>
          </p:cNvCxnSpPr>
          <p:nvPr/>
        </p:nvCxnSpPr>
        <p:spPr>
          <a:xfrm>
            <a:off x="994611" y="1438183"/>
            <a:ext cx="10202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84D0BF-6EC9-18FE-AB1E-D8A35D483AEE}"/>
              </a:ext>
            </a:extLst>
          </p:cNvPr>
          <p:cNvSpPr txBox="1"/>
          <p:nvPr/>
        </p:nvSpPr>
        <p:spPr>
          <a:xfrm>
            <a:off x="1852967" y="269170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조건 설정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53D4F3-ED16-C34D-9598-8CCF80AADA67}"/>
              </a:ext>
            </a:extLst>
          </p:cNvPr>
          <p:cNvSpPr/>
          <p:nvPr/>
        </p:nvSpPr>
        <p:spPr>
          <a:xfrm>
            <a:off x="5057312" y="5374534"/>
            <a:ext cx="2304761" cy="368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매칭하러가기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2EC92AE-E187-A282-3A68-23EE02F75B50}"/>
              </a:ext>
            </a:extLst>
          </p:cNvPr>
          <p:cNvSpPr/>
          <p:nvPr/>
        </p:nvSpPr>
        <p:spPr>
          <a:xfrm>
            <a:off x="3042716" y="2751168"/>
            <a:ext cx="1263962" cy="294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설정하기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36A4C4E-4F98-0A77-796A-304BB911EED3}"/>
              </a:ext>
            </a:extLst>
          </p:cNvPr>
          <p:cNvSpPr/>
          <p:nvPr/>
        </p:nvSpPr>
        <p:spPr>
          <a:xfrm>
            <a:off x="4750160" y="2055231"/>
            <a:ext cx="5507655" cy="2156281"/>
          </a:xfrm>
          <a:prstGeom prst="roundRect">
            <a:avLst>
              <a:gd name="adj" fmla="val 9409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41FC9B-954D-F7C4-952F-F983E6F07B9A}"/>
              </a:ext>
            </a:extLst>
          </p:cNvPr>
          <p:cNvSpPr txBox="1"/>
          <p:nvPr/>
        </p:nvSpPr>
        <p:spPr>
          <a:xfrm>
            <a:off x="4938423" y="21756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38E49B-19D0-B4A0-A16F-7B23EE780099}"/>
              </a:ext>
            </a:extLst>
          </p:cNvPr>
          <p:cNvSpPr/>
          <p:nvPr/>
        </p:nvSpPr>
        <p:spPr>
          <a:xfrm>
            <a:off x="5534303" y="2589669"/>
            <a:ext cx="5616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0F75BBD-8245-C130-EE09-5D3C2964678B}"/>
              </a:ext>
            </a:extLst>
          </p:cNvPr>
          <p:cNvSpPr/>
          <p:nvPr/>
        </p:nvSpPr>
        <p:spPr>
          <a:xfrm>
            <a:off x="5534526" y="2216199"/>
            <a:ext cx="262877" cy="262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DEA55B-D314-22AD-C199-CC38D913BBBF}"/>
              </a:ext>
            </a:extLst>
          </p:cNvPr>
          <p:cNvSpPr txBox="1"/>
          <p:nvPr/>
        </p:nvSpPr>
        <p:spPr>
          <a:xfrm>
            <a:off x="5748268" y="21765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설정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8DFCDCA-2734-B072-4C13-BF9F2046F567}"/>
              </a:ext>
            </a:extLst>
          </p:cNvPr>
          <p:cNvSpPr/>
          <p:nvPr/>
        </p:nvSpPr>
        <p:spPr>
          <a:xfrm>
            <a:off x="6394599" y="2216199"/>
            <a:ext cx="262877" cy="262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19A3DF-F2EA-5D7C-263F-B6BE02DE3149}"/>
              </a:ext>
            </a:extLst>
          </p:cNvPr>
          <p:cNvSpPr txBox="1"/>
          <p:nvPr/>
        </p:nvSpPr>
        <p:spPr>
          <a:xfrm>
            <a:off x="6608341" y="2176577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설정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FE36FA-4F6E-4FC5-FD24-0675153F52F4}"/>
              </a:ext>
            </a:extLst>
          </p:cNvPr>
          <p:cNvSpPr/>
          <p:nvPr/>
        </p:nvSpPr>
        <p:spPr>
          <a:xfrm>
            <a:off x="6991873" y="2589669"/>
            <a:ext cx="5616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CC4230-9806-98CF-70E1-A95A888823B6}"/>
              </a:ext>
            </a:extLst>
          </p:cNvPr>
          <p:cNvSpPr txBox="1"/>
          <p:nvPr/>
        </p:nvSpPr>
        <p:spPr>
          <a:xfrm>
            <a:off x="6107279" y="262489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cm</a:t>
            </a:r>
            <a:r>
              <a:rPr lang="ko-KR" altLang="en-US" dirty="0"/>
              <a:t>이상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353B0C0A-50AD-8978-2019-C251BA9FE009}"/>
              </a:ext>
            </a:extLst>
          </p:cNvPr>
          <p:cNvSpPr txBox="1"/>
          <p:nvPr/>
        </p:nvSpPr>
        <p:spPr>
          <a:xfrm>
            <a:off x="7603975" y="264697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cm</a:t>
            </a:r>
            <a:r>
              <a:rPr lang="ko-KR" altLang="en-US" dirty="0"/>
              <a:t>이하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B9D8A0BE-DF2D-5BDD-FF34-01DF3AF9F677}"/>
              </a:ext>
            </a:extLst>
          </p:cNvPr>
          <p:cNvSpPr txBox="1"/>
          <p:nvPr/>
        </p:nvSpPr>
        <p:spPr>
          <a:xfrm>
            <a:off x="4938423" y="30502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학교</a:t>
            </a:r>
          </a:p>
        </p:txBody>
      </p:sp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5ED27B1A-BE6D-0612-EC14-41AB562F9495}"/>
              </a:ext>
            </a:extLst>
          </p:cNvPr>
          <p:cNvSpPr/>
          <p:nvPr/>
        </p:nvSpPr>
        <p:spPr>
          <a:xfrm>
            <a:off x="5584754" y="3444616"/>
            <a:ext cx="2430742" cy="405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9" name="타원 1028">
            <a:extLst>
              <a:ext uri="{FF2B5EF4-FFF2-40B4-BE49-F238E27FC236}">
                <a16:creationId xmlns:a16="http://schemas.microsoft.com/office/drawing/2014/main" id="{CBE0DC3C-8ABB-6A2C-0AB7-ED27B687A8DE}"/>
              </a:ext>
            </a:extLst>
          </p:cNvPr>
          <p:cNvSpPr/>
          <p:nvPr/>
        </p:nvSpPr>
        <p:spPr>
          <a:xfrm>
            <a:off x="5542407" y="3100661"/>
            <a:ext cx="262877" cy="262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F1C7C617-5E3C-C3BC-DB3B-7648AA0512D2}"/>
              </a:ext>
            </a:extLst>
          </p:cNvPr>
          <p:cNvSpPr txBox="1"/>
          <p:nvPr/>
        </p:nvSpPr>
        <p:spPr>
          <a:xfrm>
            <a:off x="5756149" y="30610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설정</a:t>
            </a:r>
          </a:p>
        </p:txBody>
      </p:sp>
      <p:sp>
        <p:nvSpPr>
          <p:cNvPr id="1031" name="타원 1030">
            <a:extLst>
              <a:ext uri="{FF2B5EF4-FFF2-40B4-BE49-F238E27FC236}">
                <a16:creationId xmlns:a16="http://schemas.microsoft.com/office/drawing/2014/main" id="{1FE39D31-F211-3596-9DEF-C0D9D5FA813D}"/>
              </a:ext>
            </a:extLst>
          </p:cNvPr>
          <p:cNvSpPr/>
          <p:nvPr/>
        </p:nvSpPr>
        <p:spPr>
          <a:xfrm>
            <a:off x="6402480" y="3100661"/>
            <a:ext cx="262877" cy="262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49BA626B-A605-DDD1-D85D-4F7ABD2196CE}"/>
              </a:ext>
            </a:extLst>
          </p:cNvPr>
          <p:cNvSpPr txBox="1"/>
          <p:nvPr/>
        </p:nvSpPr>
        <p:spPr>
          <a:xfrm>
            <a:off x="6616222" y="306103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설정</a:t>
            </a:r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FF45F8BE-CD98-43FE-DD96-3626760DC2DE}"/>
              </a:ext>
            </a:extLst>
          </p:cNvPr>
          <p:cNvCxnSpPr>
            <a:stCxn id="2" idx="2"/>
          </p:cNvCxnSpPr>
          <p:nvPr/>
        </p:nvCxnSpPr>
        <p:spPr>
          <a:xfrm>
            <a:off x="3674697" y="3045406"/>
            <a:ext cx="913345" cy="41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1" name="TextBox 1040">
            <a:extLst>
              <a:ext uri="{FF2B5EF4-FFF2-40B4-BE49-F238E27FC236}">
                <a16:creationId xmlns:a16="http://schemas.microsoft.com/office/drawing/2014/main" id="{CCF8AA08-0E1E-C5DE-4A69-4B193B333992}"/>
              </a:ext>
            </a:extLst>
          </p:cNvPr>
          <p:cNvSpPr txBox="1"/>
          <p:nvPr/>
        </p:nvSpPr>
        <p:spPr>
          <a:xfrm>
            <a:off x="3432729" y="4800375"/>
            <a:ext cx="512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당신이 선택한 조건에 따라 상대가 매칭됩니다</a:t>
            </a:r>
            <a:r>
              <a:rPr lang="en-US" altLang="ko-KR" dirty="0"/>
              <a:t>!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5FE25E58-FAED-96A9-FC40-40CEB901D7FB}"/>
              </a:ext>
            </a:extLst>
          </p:cNvPr>
          <p:cNvSpPr txBox="1"/>
          <p:nvPr/>
        </p:nvSpPr>
        <p:spPr>
          <a:xfrm>
            <a:off x="9361128" y="1508633"/>
            <a:ext cx="1779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로그아웃 </a:t>
            </a:r>
            <a:r>
              <a:rPr lang="en-US" altLang="ko-KR" sz="1400" dirty="0"/>
              <a:t>| My Page</a:t>
            </a:r>
            <a:endParaRPr lang="ko-KR" altLang="en-US" sz="1400" dirty="0"/>
          </a:p>
        </p:txBody>
      </p:sp>
      <p:sp>
        <p:nvSpPr>
          <p:cNvPr id="1048" name="직사각형 1047">
            <a:extLst>
              <a:ext uri="{FF2B5EF4-FFF2-40B4-BE49-F238E27FC236}">
                <a16:creationId xmlns:a16="http://schemas.microsoft.com/office/drawing/2014/main" id="{AE7433F1-B8A0-3B12-CE0F-A6ACAC7391DE}"/>
              </a:ext>
            </a:extLst>
          </p:cNvPr>
          <p:cNvSpPr/>
          <p:nvPr/>
        </p:nvSpPr>
        <p:spPr>
          <a:xfrm>
            <a:off x="994611" y="1599804"/>
            <a:ext cx="1420582" cy="277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매칭 현황</a:t>
            </a:r>
          </a:p>
        </p:txBody>
      </p:sp>
      <p:cxnSp>
        <p:nvCxnSpPr>
          <p:cNvPr id="1050" name="직선 연결선 1049">
            <a:extLst>
              <a:ext uri="{FF2B5EF4-FFF2-40B4-BE49-F238E27FC236}">
                <a16:creationId xmlns:a16="http://schemas.microsoft.com/office/drawing/2014/main" id="{AB95FAE6-0765-BFC6-CD2F-049AFAE2A8A8}"/>
              </a:ext>
            </a:extLst>
          </p:cNvPr>
          <p:cNvCxnSpPr>
            <a:cxnSpLocks/>
          </p:cNvCxnSpPr>
          <p:nvPr/>
        </p:nvCxnSpPr>
        <p:spPr>
          <a:xfrm>
            <a:off x="994611" y="1877514"/>
            <a:ext cx="102027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16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AC64A2B-7157-056B-CAA8-758240921F68}"/>
              </a:ext>
            </a:extLst>
          </p:cNvPr>
          <p:cNvSpPr/>
          <p:nvPr/>
        </p:nvSpPr>
        <p:spPr>
          <a:xfrm>
            <a:off x="994611" y="1877514"/>
            <a:ext cx="10202778" cy="3288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3D3207-B747-F31A-5607-3E7D495F2602}"/>
              </a:ext>
            </a:extLst>
          </p:cNvPr>
          <p:cNvSpPr txBox="1"/>
          <p:nvPr/>
        </p:nvSpPr>
        <p:spPr>
          <a:xfrm>
            <a:off x="5385709" y="2406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매칭 화면</a:t>
            </a: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7E86275-D484-DCFC-6E9E-1DF2FF091358}"/>
              </a:ext>
            </a:extLst>
          </p:cNvPr>
          <p:cNvSpPr/>
          <p:nvPr/>
        </p:nvSpPr>
        <p:spPr>
          <a:xfrm>
            <a:off x="994611" y="962526"/>
            <a:ext cx="10202778" cy="5422231"/>
          </a:xfrm>
          <a:prstGeom prst="roundRect">
            <a:avLst>
              <a:gd name="adj" fmla="val 9409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A3C3DD-F74C-793A-BF29-90065188254B}"/>
              </a:ext>
            </a:extLst>
          </p:cNvPr>
          <p:cNvCxnSpPr>
            <a:cxnSpLocks/>
          </p:cNvCxnSpPr>
          <p:nvPr/>
        </p:nvCxnSpPr>
        <p:spPr>
          <a:xfrm>
            <a:off x="994611" y="1438183"/>
            <a:ext cx="10202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84D0BF-6EC9-18FE-AB1E-D8A35D483AEE}"/>
              </a:ext>
            </a:extLst>
          </p:cNvPr>
          <p:cNvSpPr txBox="1"/>
          <p:nvPr/>
        </p:nvSpPr>
        <p:spPr>
          <a:xfrm>
            <a:off x="6673525" y="21831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</a:t>
            </a:r>
          </a:p>
        </p:txBody>
      </p:sp>
      <p:pic>
        <p:nvPicPr>
          <p:cNvPr id="3074" name="Picture 2" descr="배우 고윤정 프로필, 나이, 키, 학력, 소속사">
            <a:extLst>
              <a:ext uri="{FF2B5EF4-FFF2-40B4-BE49-F238E27FC236}">
                <a16:creationId xmlns:a16="http://schemas.microsoft.com/office/drawing/2014/main" id="{04C6F240-BE73-8D2B-AFB5-D14899F03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2183142"/>
            <a:ext cx="2753806" cy="274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BF1CEC-5CD4-3760-FC37-07E47A27E4F6}"/>
              </a:ext>
            </a:extLst>
          </p:cNvPr>
          <p:cNvSpPr txBox="1"/>
          <p:nvPr/>
        </p:nvSpPr>
        <p:spPr>
          <a:xfrm>
            <a:off x="6673525" y="28226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닉네임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F6055A-5910-82AA-E3C7-17EE6B357FC1}"/>
              </a:ext>
            </a:extLst>
          </p:cNvPr>
          <p:cNvSpPr txBox="1"/>
          <p:nvPr/>
        </p:nvSpPr>
        <p:spPr>
          <a:xfrm>
            <a:off x="6673525" y="32360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67BC2F-20BE-1152-6F90-933080B0A61C}"/>
              </a:ext>
            </a:extLst>
          </p:cNvPr>
          <p:cNvSpPr txBox="1"/>
          <p:nvPr/>
        </p:nvSpPr>
        <p:spPr>
          <a:xfrm>
            <a:off x="6673525" y="36341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796C83-69CB-39A4-2EB9-F93629031A59}"/>
              </a:ext>
            </a:extLst>
          </p:cNvPr>
          <p:cNvSpPr txBox="1"/>
          <p:nvPr/>
        </p:nvSpPr>
        <p:spPr>
          <a:xfrm>
            <a:off x="9361128" y="1508633"/>
            <a:ext cx="1779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로그아웃 </a:t>
            </a:r>
            <a:r>
              <a:rPr lang="en-US" altLang="ko-KR" sz="1400" dirty="0"/>
              <a:t>| My Page</a:t>
            </a:r>
            <a:endParaRPr lang="ko-KR" altLang="en-US" sz="1400" dirty="0"/>
          </a:p>
        </p:txBody>
      </p:sp>
      <p:sp>
        <p:nvSpPr>
          <p:cNvPr id="1026" name="이등변 삼각형 1025">
            <a:extLst>
              <a:ext uri="{FF2B5EF4-FFF2-40B4-BE49-F238E27FC236}">
                <a16:creationId xmlns:a16="http://schemas.microsoft.com/office/drawing/2014/main" id="{C6CC57C2-3A50-84EC-D71C-0EB12586291F}"/>
              </a:ext>
            </a:extLst>
          </p:cNvPr>
          <p:cNvSpPr/>
          <p:nvPr/>
        </p:nvSpPr>
        <p:spPr>
          <a:xfrm rot="5400000">
            <a:off x="9319925" y="5531945"/>
            <a:ext cx="200453" cy="17280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EB6175AA-0E70-3788-25DD-625612D6674F}"/>
              </a:ext>
            </a:extLst>
          </p:cNvPr>
          <p:cNvSpPr txBox="1"/>
          <p:nvPr/>
        </p:nvSpPr>
        <p:spPr>
          <a:xfrm>
            <a:off x="7059724" y="543575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 사람 확인하기</a:t>
            </a:r>
          </a:p>
        </p:txBody>
      </p:sp>
      <p:sp>
        <p:nvSpPr>
          <p:cNvPr id="1034" name="직사각형 1033">
            <a:extLst>
              <a:ext uri="{FF2B5EF4-FFF2-40B4-BE49-F238E27FC236}">
                <a16:creationId xmlns:a16="http://schemas.microsoft.com/office/drawing/2014/main" id="{9F43975B-C60D-3A65-07AA-1E1FFC1B4021}"/>
              </a:ext>
            </a:extLst>
          </p:cNvPr>
          <p:cNvSpPr/>
          <p:nvPr/>
        </p:nvSpPr>
        <p:spPr>
          <a:xfrm>
            <a:off x="3882123" y="5449644"/>
            <a:ext cx="2304761" cy="368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매칭 신청하기</a:t>
            </a:r>
          </a:p>
        </p:txBody>
      </p:sp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3F0367D3-1DA9-7DFF-D1A2-58F248E30262}"/>
              </a:ext>
            </a:extLst>
          </p:cNvPr>
          <p:cNvSpPr/>
          <p:nvPr/>
        </p:nvSpPr>
        <p:spPr>
          <a:xfrm>
            <a:off x="994611" y="1599804"/>
            <a:ext cx="1420582" cy="277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매칭 현황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38A1191C-2683-DC18-7764-5D1D0C9ECA08}"/>
              </a:ext>
            </a:extLst>
          </p:cNvPr>
          <p:cNvSpPr txBox="1"/>
          <p:nvPr/>
        </p:nvSpPr>
        <p:spPr>
          <a:xfrm>
            <a:off x="3835775" y="5870513"/>
            <a:ext cx="598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신청하기를 누르면 그 사람의 연락수단 정보가 넘어간다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86D23E6A-4A8D-1A38-2C06-DB00D26CAD21}"/>
              </a:ext>
            </a:extLst>
          </p:cNvPr>
          <p:cNvSpPr txBox="1"/>
          <p:nvPr/>
        </p:nvSpPr>
        <p:spPr>
          <a:xfrm>
            <a:off x="8365816" y="22067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키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D3A305C1-80A1-2CCC-C2E3-C1D0B8FA39F1}"/>
              </a:ext>
            </a:extLst>
          </p:cNvPr>
          <p:cNvSpPr txBox="1"/>
          <p:nvPr/>
        </p:nvSpPr>
        <p:spPr>
          <a:xfrm>
            <a:off x="8365816" y="28462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몸무게</a:t>
            </a:r>
          </a:p>
        </p:txBody>
      </p:sp>
    </p:spTree>
    <p:extLst>
      <p:ext uri="{BB962C8B-B14F-4D97-AF65-F5344CB8AC3E}">
        <p14:creationId xmlns:p14="http://schemas.microsoft.com/office/powerpoint/2010/main" val="107003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3D3207-B747-F31A-5607-3E7D495F2602}"/>
              </a:ext>
            </a:extLst>
          </p:cNvPr>
          <p:cNvSpPr txBox="1"/>
          <p:nvPr/>
        </p:nvSpPr>
        <p:spPr>
          <a:xfrm>
            <a:off x="5385709" y="24063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 페이지</a:t>
            </a: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7E86275-D484-DCFC-6E9E-1DF2FF091358}"/>
              </a:ext>
            </a:extLst>
          </p:cNvPr>
          <p:cNvSpPr/>
          <p:nvPr/>
        </p:nvSpPr>
        <p:spPr>
          <a:xfrm>
            <a:off x="994611" y="962526"/>
            <a:ext cx="10202778" cy="5422231"/>
          </a:xfrm>
          <a:prstGeom prst="roundRect">
            <a:avLst>
              <a:gd name="adj" fmla="val 9409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A3C3DD-F74C-793A-BF29-90065188254B}"/>
              </a:ext>
            </a:extLst>
          </p:cNvPr>
          <p:cNvCxnSpPr>
            <a:cxnSpLocks/>
          </p:cNvCxnSpPr>
          <p:nvPr/>
        </p:nvCxnSpPr>
        <p:spPr>
          <a:xfrm>
            <a:off x="994611" y="1438183"/>
            <a:ext cx="10202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3043E6E-4D7A-A19F-0310-3AB51F5AF7BB}"/>
              </a:ext>
            </a:extLst>
          </p:cNvPr>
          <p:cNvSpPr txBox="1"/>
          <p:nvPr/>
        </p:nvSpPr>
        <p:spPr>
          <a:xfrm>
            <a:off x="4379194" y="20562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</a:t>
            </a:r>
          </a:p>
        </p:txBody>
      </p:sp>
      <p:pic>
        <p:nvPicPr>
          <p:cNvPr id="8" name="Picture 2" descr="배우 고윤정 프로필, 나이, 키, 학력, 소속사">
            <a:extLst>
              <a:ext uri="{FF2B5EF4-FFF2-40B4-BE49-F238E27FC236}">
                <a16:creationId xmlns:a16="http://schemas.microsoft.com/office/drawing/2014/main" id="{82673029-7999-2933-8472-53604315B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270" y="2056247"/>
            <a:ext cx="2753806" cy="274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6753F9-BA51-FA37-B2D1-A5C3A28BA5C0}"/>
              </a:ext>
            </a:extLst>
          </p:cNvPr>
          <p:cNvSpPr txBox="1"/>
          <p:nvPr/>
        </p:nvSpPr>
        <p:spPr>
          <a:xfrm>
            <a:off x="4379194" y="26957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닉네임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63ACF4-72E3-CEAB-7F20-5A296E5FEEEE}"/>
              </a:ext>
            </a:extLst>
          </p:cNvPr>
          <p:cNvSpPr txBox="1"/>
          <p:nvPr/>
        </p:nvSpPr>
        <p:spPr>
          <a:xfrm>
            <a:off x="4379194" y="32892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73F617-5B71-3958-E40A-8C5FBFCC94AB}"/>
              </a:ext>
            </a:extLst>
          </p:cNvPr>
          <p:cNvSpPr txBox="1"/>
          <p:nvPr/>
        </p:nvSpPr>
        <p:spPr>
          <a:xfrm>
            <a:off x="4379194" y="40111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745634-59E0-95DC-CBD8-CFE06C030027}"/>
              </a:ext>
            </a:extLst>
          </p:cNvPr>
          <p:cNvSpPr txBox="1"/>
          <p:nvPr/>
        </p:nvSpPr>
        <p:spPr>
          <a:xfrm>
            <a:off x="6390792" y="20562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A9F428-CED2-F820-D51E-F1EC06AE0521}"/>
              </a:ext>
            </a:extLst>
          </p:cNvPr>
          <p:cNvSpPr txBox="1"/>
          <p:nvPr/>
        </p:nvSpPr>
        <p:spPr>
          <a:xfrm>
            <a:off x="6390792" y="26957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몸무게</a:t>
            </a:r>
          </a:p>
        </p:txBody>
      </p:sp>
    </p:spTree>
    <p:extLst>
      <p:ext uri="{BB962C8B-B14F-4D97-AF65-F5344CB8AC3E}">
        <p14:creationId xmlns:p14="http://schemas.microsoft.com/office/powerpoint/2010/main" val="3484735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278</Words>
  <Application>Microsoft Office PowerPoint</Application>
  <PresentationFormat>와이드스크린</PresentationFormat>
  <Paragraphs>115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a시월구일4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선호</dc:creator>
  <cp:lastModifiedBy>이 선호</cp:lastModifiedBy>
  <cp:revision>2</cp:revision>
  <dcterms:created xsi:type="dcterms:W3CDTF">2022-11-05T10:47:11Z</dcterms:created>
  <dcterms:modified xsi:type="dcterms:W3CDTF">2022-11-05T13:36:58Z</dcterms:modified>
</cp:coreProperties>
</file>