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60" r:id="rId7"/>
    <p:sldId id="262" r:id="rId8"/>
    <p:sldId id="266" r:id="rId9"/>
    <p:sldId id="267" r:id="rId10"/>
    <p:sldId id="268" r:id="rId11"/>
    <p:sldId id="265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B77C3-D753-6B91-7FAF-1779C0325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02316E-2B06-45D4-D9B1-2F3A1B5F4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155E9-936E-64F4-B78C-008F5BD7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04707-7748-F749-60BB-1A877E78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DB04C-193B-BB8B-352F-D7E83401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7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D4B25-72CA-ECA3-DFC7-5188B4C4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322CE-A352-CBE3-8A69-26A93492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D846F-DC4C-5F39-57DD-6D86D36F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1E2AA-3076-BA4B-2A77-F432B9C5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8D869-37AF-55FF-F9A6-48D17E42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5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2FEE0-FB2E-E1A2-DF2C-9D1034DAF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D6797-8C61-11F7-E612-9F38752EE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ED3EC-2D18-FF2F-FD72-59B2E953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A9B11-67AA-F270-2AC5-0638C03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45E4B-FC43-9F6A-6580-0AD394BD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0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D538D-56B9-CE37-B57A-E2A12E25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AD81C-9936-6E1D-438F-38633FE6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ABB4D-0463-8918-1B17-5D5169EC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3C7BD-9AE1-D278-6A35-6E7E1AD8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CA0EE-FC6E-CFF1-CF89-CD0F03E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8334-1295-6F42-ACB2-7DAFCB9F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2A2FE-A997-7E06-EE96-D631A429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48645-3A38-578E-0D50-5C4EC98B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23C5-C64F-DB49-E2E2-6315A222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AD5EA-9592-FFB3-FA7E-454EA176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0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FFC1-CB3C-16CC-F813-0BEBC2CD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8B3B8-2C26-C833-C8CE-62D941CB1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C3B16-B753-E554-8F19-53D85ADC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6696F-3BFA-F226-4A01-94486DAD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25B56-58CB-8F66-8DF7-FB938D3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0894A-B2D1-BC9D-E9DC-215540A5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3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6F30B-1A66-762A-A2DA-2251EF84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379C2-0AE7-C28B-3ACF-0D1D34E1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BFE0BD-C620-235C-2F90-942156CE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BFF4A-271D-221A-E69A-32BD702A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40251E-7264-8B79-6547-6E6C53B14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12F03B-0BA7-DDC4-0468-A079512C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885DF-1CB8-4C49-B634-E3582F70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D11911-E905-6DBB-9546-855818B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2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6EFB-5AA0-FE77-1D2E-E9704808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58E2F7-6497-D41E-C040-58ABB053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1DA9F-6AC9-383C-40F9-2484D586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AE48E8-B6F6-7F17-33EB-34C42041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5C83A7-BA7E-17F2-0C1D-43197B8A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E198C-2E76-E105-2E5B-DAB4EB9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F2F22-02F1-1E5E-832D-17BEF07E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3119D-CB7D-98D0-4199-1EC440C7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D4A2B-E0B7-CC92-EF36-6E2F3683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8F2ADF-6F02-B925-DF41-5475A312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95B0E-8F85-822F-531D-E0646674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19A35-8E2A-E7DA-DBC6-7E70B33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CFE65-E4B9-CD61-D4FE-C2E88566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9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6761-CC77-6429-3083-FADD89F9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C2F465-7E37-2F76-C0B8-969081056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D8ADD-1D8B-49B8-E78B-5161548F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B7E25-592A-955D-764C-778B3A41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6F37A-81F6-D317-804F-27903C6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D8B4A-93B3-3B43-6B45-5035F933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7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B9746-2128-190B-C573-50DA0D94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8E1B-08FB-2158-B990-482C6BB3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B232C-F3AE-0A42-23C5-A0E6D63C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3421-04D6-4EAC-B6DF-356BD4DF3F9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35172-AD7D-0549-ECB0-CA4956376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646-7BF0-FAA6-04EB-7BD1F5F4D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B198-62E8-4684-8FF3-03EEE002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8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4231994" y="266539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4EAC3-393B-721E-2379-6A93D9655AD8}"/>
              </a:ext>
            </a:extLst>
          </p:cNvPr>
          <p:cNvSpPr txBox="1"/>
          <p:nvPr/>
        </p:nvSpPr>
        <p:spPr>
          <a:xfrm>
            <a:off x="4231994" y="313859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3D4F3-ED16-C34D-9598-8CCF80AADA67}"/>
              </a:ext>
            </a:extLst>
          </p:cNvPr>
          <p:cNvSpPr/>
          <p:nvPr/>
        </p:nvSpPr>
        <p:spPr>
          <a:xfrm>
            <a:off x="5256633" y="2665399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208B5F-93ED-98EE-3D81-17E6ED621F8F}"/>
              </a:ext>
            </a:extLst>
          </p:cNvPr>
          <p:cNvSpPr/>
          <p:nvPr/>
        </p:nvSpPr>
        <p:spPr>
          <a:xfrm>
            <a:off x="5256633" y="3138598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75379-A7B9-8D26-4C10-BBCBE117CDE1}"/>
              </a:ext>
            </a:extLst>
          </p:cNvPr>
          <p:cNvSpPr txBox="1"/>
          <p:nvPr/>
        </p:nvSpPr>
        <p:spPr>
          <a:xfrm>
            <a:off x="4231994" y="367364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9BBB9-BE47-CDDB-AC32-185FFFB62B49}"/>
              </a:ext>
            </a:extLst>
          </p:cNvPr>
          <p:cNvSpPr txBox="1"/>
          <p:nvPr/>
        </p:nvSpPr>
        <p:spPr>
          <a:xfrm>
            <a:off x="5285101" y="367364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ID/PW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찾기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D6E18F8-3B6A-C56F-4020-C72428F6A6B4}"/>
              </a:ext>
            </a:extLst>
          </p:cNvPr>
          <p:cNvSpPr/>
          <p:nvPr/>
        </p:nvSpPr>
        <p:spPr>
          <a:xfrm>
            <a:off x="4078791" y="2365567"/>
            <a:ext cx="3906175" cy="191539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67B254-AF63-D343-EBBA-80AFC17B1B1B}"/>
              </a:ext>
            </a:extLst>
          </p:cNvPr>
          <p:cNvSpPr/>
          <p:nvPr/>
        </p:nvSpPr>
        <p:spPr>
          <a:xfrm>
            <a:off x="6694982" y="3710009"/>
            <a:ext cx="841432" cy="296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07096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9B1556-C9CD-0573-BC11-738BA0FAC407}"/>
              </a:ext>
            </a:extLst>
          </p:cNvPr>
          <p:cNvSpPr/>
          <p:nvPr/>
        </p:nvSpPr>
        <p:spPr>
          <a:xfrm>
            <a:off x="994611" y="2565648"/>
            <a:ext cx="10202778" cy="306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154876" y="42039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글쓰기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1268E0-F0A2-5B04-BD3A-D563D77FAF31}"/>
              </a:ext>
            </a:extLst>
          </p:cNvPr>
          <p:cNvSpPr txBox="1"/>
          <p:nvPr/>
        </p:nvSpPr>
        <p:spPr>
          <a:xfrm>
            <a:off x="7961613" y="392259"/>
            <a:ext cx="3218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page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누를 시 프로필 설정 화면으로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03ECC7-DD94-8252-F759-8C9B8AC8A504}"/>
              </a:ext>
            </a:extLst>
          </p:cNvPr>
          <p:cNvSpPr/>
          <p:nvPr/>
        </p:nvSpPr>
        <p:spPr>
          <a:xfrm>
            <a:off x="994611" y="1877513"/>
            <a:ext cx="10202778" cy="41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60B66D-D4D3-5DEF-8120-C6CF9347200A}"/>
              </a:ext>
            </a:extLst>
          </p:cNvPr>
          <p:cNvSpPr/>
          <p:nvPr/>
        </p:nvSpPr>
        <p:spPr>
          <a:xfrm>
            <a:off x="5334852" y="5691700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 완료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F2F7D-BF34-1AB7-297A-13CCB8D70D15}"/>
              </a:ext>
            </a:extLst>
          </p:cNvPr>
          <p:cNvSpPr txBox="1"/>
          <p:nvPr/>
        </p:nvSpPr>
        <p:spPr>
          <a:xfrm>
            <a:off x="1195435" y="210991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글쓰기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2E210-688F-2F25-F5F6-26061BE765AC}"/>
              </a:ext>
            </a:extLst>
          </p:cNvPr>
          <p:cNvSpPr txBox="1"/>
          <p:nvPr/>
        </p:nvSpPr>
        <p:spPr>
          <a:xfrm>
            <a:off x="9356821" y="150396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김아무개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5D09D3-FB9A-2FF3-0E39-D539717B4AA6}"/>
              </a:ext>
            </a:extLst>
          </p:cNvPr>
          <p:cNvSpPr/>
          <p:nvPr/>
        </p:nvSpPr>
        <p:spPr>
          <a:xfrm>
            <a:off x="994611" y="1599802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연애게시판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2B97F-BE24-AC65-631F-51F937390609}"/>
              </a:ext>
            </a:extLst>
          </p:cNvPr>
          <p:cNvSpPr/>
          <p:nvPr/>
        </p:nvSpPr>
        <p:spPr>
          <a:xfrm>
            <a:off x="2441358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1B10C2-6677-8909-34D1-157C845812ED}"/>
              </a:ext>
            </a:extLst>
          </p:cNvPr>
          <p:cNvSpPr/>
          <p:nvPr/>
        </p:nvSpPr>
        <p:spPr>
          <a:xfrm>
            <a:off x="3888105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11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C64A2B-7157-056B-CAA8-758240921F68}"/>
              </a:ext>
            </a:extLst>
          </p:cNvPr>
          <p:cNvSpPr/>
          <p:nvPr/>
        </p:nvSpPr>
        <p:spPr>
          <a:xfrm>
            <a:off x="994611" y="1877514"/>
            <a:ext cx="10202778" cy="328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매칭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5621448" y="229207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</a:t>
            </a:r>
          </a:p>
        </p:txBody>
      </p:sp>
      <p:pic>
        <p:nvPicPr>
          <p:cNvPr id="3074" name="Picture 2" descr="배우 고윤정 프로필, 나이, 키, 학력, 소속사">
            <a:extLst>
              <a:ext uri="{FF2B5EF4-FFF2-40B4-BE49-F238E27FC236}">
                <a16:creationId xmlns:a16="http://schemas.microsoft.com/office/drawing/2014/main" id="{04C6F240-BE73-8D2B-AFB5-D14899F0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85" y="2296422"/>
            <a:ext cx="2370337" cy="23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BF1CEC-5CD4-3760-FC37-07E47A27E4F6}"/>
              </a:ext>
            </a:extLst>
          </p:cNvPr>
          <p:cNvSpPr txBox="1"/>
          <p:nvPr/>
        </p:nvSpPr>
        <p:spPr>
          <a:xfrm>
            <a:off x="5641237" y="27314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닉네임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6055A-5910-82AA-E3C7-17EE6B357FC1}"/>
              </a:ext>
            </a:extLst>
          </p:cNvPr>
          <p:cNvSpPr txBox="1"/>
          <p:nvPr/>
        </p:nvSpPr>
        <p:spPr>
          <a:xfrm>
            <a:off x="5641237" y="31707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7BC2F-20BE-1152-6F90-933080B0A61C}"/>
              </a:ext>
            </a:extLst>
          </p:cNvPr>
          <p:cNvSpPr txBox="1"/>
          <p:nvPr/>
        </p:nvSpPr>
        <p:spPr>
          <a:xfrm>
            <a:off x="5641236" y="357260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</a:p>
        </p:txBody>
      </p:sp>
      <p:sp>
        <p:nvSpPr>
          <p:cNvPr id="1026" name="이등변 삼각형 1025">
            <a:extLst>
              <a:ext uri="{FF2B5EF4-FFF2-40B4-BE49-F238E27FC236}">
                <a16:creationId xmlns:a16="http://schemas.microsoft.com/office/drawing/2014/main" id="{C6CC57C2-3A50-84EC-D71C-0EB12586291F}"/>
              </a:ext>
            </a:extLst>
          </p:cNvPr>
          <p:cNvSpPr/>
          <p:nvPr/>
        </p:nvSpPr>
        <p:spPr>
          <a:xfrm rot="5400000">
            <a:off x="6997288" y="5531945"/>
            <a:ext cx="200453" cy="1728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B6175AA-0E70-3788-25DD-625612D6674F}"/>
              </a:ext>
            </a:extLst>
          </p:cNvPr>
          <p:cNvSpPr txBox="1"/>
          <p:nvPr/>
        </p:nvSpPr>
        <p:spPr>
          <a:xfrm>
            <a:off x="5058545" y="545276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사람 확인하기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6D23E6A-4A8D-1A38-2C06-DB00D26CAD21}"/>
              </a:ext>
            </a:extLst>
          </p:cNvPr>
          <p:cNvSpPr txBox="1"/>
          <p:nvPr/>
        </p:nvSpPr>
        <p:spPr>
          <a:xfrm>
            <a:off x="7186868" y="272757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D3A305C1-80A1-2CCC-C2E3-C1D0B8FA39F1}"/>
              </a:ext>
            </a:extLst>
          </p:cNvPr>
          <p:cNvSpPr txBox="1"/>
          <p:nvPr/>
        </p:nvSpPr>
        <p:spPr>
          <a:xfrm>
            <a:off x="7186868" y="317073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몸무게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71683-1ADA-4FED-BC32-E315084A9CD7}"/>
              </a:ext>
            </a:extLst>
          </p:cNvPr>
          <p:cNvSpPr txBox="1"/>
          <p:nvPr/>
        </p:nvSpPr>
        <p:spPr>
          <a:xfrm>
            <a:off x="5641236" y="398347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연락수단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3D2DC-7FA4-79A5-862C-A07FB736EEBC}"/>
              </a:ext>
            </a:extLst>
          </p:cNvPr>
          <p:cNvSpPr txBox="1"/>
          <p:nvPr/>
        </p:nvSpPr>
        <p:spPr>
          <a:xfrm>
            <a:off x="9356821" y="150396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김아무개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A9D6F9-ECC4-A430-8652-A7A8569160AE}"/>
              </a:ext>
            </a:extLst>
          </p:cNvPr>
          <p:cNvSpPr/>
          <p:nvPr/>
        </p:nvSpPr>
        <p:spPr>
          <a:xfrm>
            <a:off x="994611" y="1599802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연애게시판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E805B9-87AD-AEF0-27D7-C3E4922D2B40}"/>
              </a:ext>
            </a:extLst>
          </p:cNvPr>
          <p:cNvSpPr/>
          <p:nvPr/>
        </p:nvSpPr>
        <p:spPr>
          <a:xfrm>
            <a:off x="2441358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A37FD0-04E9-1B90-97BB-9B3A5C52578A}"/>
              </a:ext>
            </a:extLst>
          </p:cNvPr>
          <p:cNvSpPr/>
          <p:nvPr/>
        </p:nvSpPr>
        <p:spPr>
          <a:xfrm>
            <a:off x="3888105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03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62C12-6EC5-F5A0-CAB7-589BAF696213}"/>
              </a:ext>
            </a:extLst>
          </p:cNvPr>
          <p:cNvSpPr txBox="1"/>
          <p:nvPr/>
        </p:nvSpPr>
        <p:spPr>
          <a:xfrm>
            <a:off x="5385709" y="24063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 페이지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0C36F5-4261-6404-EB0D-45777871F294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3A96E0-777B-DE81-EE54-BEA66858F840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45E411-FF34-6661-E570-6B3DB2318765}"/>
              </a:ext>
            </a:extLst>
          </p:cNvPr>
          <p:cNvSpPr txBox="1"/>
          <p:nvPr/>
        </p:nvSpPr>
        <p:spPr>
          <a:xfrm>
            <a:off x="5621448" y="229207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</a:t>
            </a:r>
          </a:p>
        </p:txBody>
      </p:sp>
      <p:pic>
        <p:nvPicPr>
          <p:cNvPr id="3" name="Picture 2" descr="배우 고윤정 프로필, 나이, 키, 학력, 소속사">
            <a:extLst>
              <a:ext uri="{FF2B5EF4-FFF2-40B4-BE49-F238E27FC236}">
                <a16:creationId xmlns:a16="http://schemas.microsoft.com/office/drawing/2014/main" id="{8D56A2BE-0852-6B95-7002-F196FC97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85" y="2296422"/>
            <a:ext cx="2370337" cy="23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DD8BF6-D816-8C70-7FA9-9E4D63077C97}"/>
              </a:ext>
            </a:extLst>
          </p:cNvPr>
          <p:cNvSpPr txBox="1"/>
          <p:nvPr/>
        </p:nvSpPr>
        <p:spPr>
          <a:xfrm>
            <a:off x="5641237" y="27314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닉네임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77A07-E1A0-2453-F3C4-B8F612EEE621}"/>
              </a:ext>
            </a:extLst>
          </p:cNvPr>
          <p:cNvSpPr txBox="1"/>
          <p:nvPr/>
        </p:nvSpPr>
        <p:spPr>
          <a:xfrm>
            <a:off x="5641237" y="31707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FD183A-F9DA-A281-9D68-08D7F6E68C9B}"/>
              </a:ext>
            </a:extLst>
          </p:cNvPr>
          <p:cNvSpPr txBox="1"/>
          <p:nvPr/>
        </p:nvSpPr>
        <p:spPr>
          <a:xfrm>
            <a:off x="5641236" y="357260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19EC2-4BCE-8D48-1209-EEC0714F420F}"/>
              </a:ext>
            </a:extLst>
          </p:cNvPr>
          <p:cNvSpPr txBox="1"/>
          <p:nvPr/>
        </p:nvSpPr>
        <p:spPr>
          <a:xfrm>
            <a:off x="7186868" y="272757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57821-C253-D0C1-2970-7AD1F5C18126}"/>
              </a:ext>
            </a:extLst>
          </p:cNvPr>
          <p:cNvSpPr txBox="1"/>
          <p:nvPr/>
        </p:nvSpPr>
        <p:spPr>
          <a:xfrm>
            <a:off x="7186868" y="317073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몸무게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4508BC-60EA-3F7A-38FC-DD75DB75E8B1}"/>
              </a:ext>
            </a:extLst>
          </p:cNvPr>
          <p:cNvSpPr txBox="1"/>
          <p:nvPr/>
        </p:nvSpPr>
        <p:spPr>
          <a:xfrm>
            <a:off x="5641236" y="398347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연락수단</a:t>
            </a:r>
          </a:p>
        </p:txBody>
      </p:sp>
    </p:spTree>
    <p:extLst>
      <p:ext uri="{BB962C8B-B14F-4D97-AF65-F5344CB8AC3E}">
        <p14:creationId xmlns:p14="http://schemas.microsoft.com/office/powerpoint/2010/main" val="34965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3729454" y="151992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A2C87-C843-E7A0-A7EF-AC126533D2FD}"/>
              </a:ext>
            </a:extLst>
          </p:cNvPr>
          <p:cNvSpPr txBox="1"/>
          <p:nvPr/>
        </p:nvSpPr>
        <p:spPr>
          <a:xfrm>
            <a:off x="3729454" y="189474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2CCB1-14EA-590F-B601-E7616BEF8998}"/>
              </a:ext>
            </a:extLst>
          </p:cNvPr>
          <p:cNvSpPr txBox="1"/>
          <p:nvPr/>
        </p:nvSpPr>
        <p:spPr>
          <a:xfrm>
            <a:off x="3729454" y="227518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035AC-68C8-2097-33EB-8204C610FE1A}"/>
              </a:ext>
            </a:extLst>
          </p:cNvPr>
          <p:cNvSpPr txBox="1"/>
          <p:nvPr/>
        </p:nvSpPr>
        <p:spPr>
          <a:xfrm>
            <a:off x="3733462" y="265861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7EDF4-2EC9-7FFA-C936-C4A5035CCAD2}"/>
              </a:ext>
            </a:extLst>
          </p:cNvPr>
          <p:cNvSpPr txBox="1"/>
          <p:nvPr/>
        </p:nvSpPr>
        <p:spPr>
          <a:xfrm>
            <a:off x="3739412" y="304516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주민번호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2EC784-0F8B-26D5-D542-8D49C203BC74}"/>
              </a:ext>
            </a:extLst>
          </p:cNvPr>
          <p:cNvSpPr txBox="1"/>
          <p:nvPr/>
        </p:nvSpPr>
        <p:spPr>
          <a:xfrm>
            <a:off x="3729453" y="341444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전화번호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DEFBE-B090-3865-9716-0526033B23B6}"/>
              </a:ext>
            </a:extLst>
          </p:cNvPr>
          <p:cNvSpPr txBox="1"/>
          <p:nvPr/>
        </p:nvSpPr>
        <p:spPr>
          <a:xfrm>
            <a:off x="3739412" y="416414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학교이름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25B0D-779F-9F75-CC33-24E79235F2BE}"/>
              </a:ext>
            </a:extLst>
          </p:cNvPr>
          <p:cNvSpPr txBox="1"/>
          <p:nvPr/>
        </p:nvSpPr>
        <p:spPr>
          <a:xfrm>
            <a:off x="3729453" y="454458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웹메일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D5F8CF-0D67-B0FC-B606-9FF66FABD9AB}"/>
              </a:ext>
            </a:extLst>
          </p:cNvPr>
          <p:cNvSpPr/>
          <p:nvPr/>
        </p:nvSpPr>
        <p:spPr>
          <a:xfrm>
            <a:off x="5631737" y="4926588"/>
            <a:ext cx="1370723" cy="270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28AAE-2223-E907-2F28-6DAF3EE8194E}"/>
              </a:ext>
            </a:extLst>
          </p:cNvPr>
          <p:cNvSpPr txBox="1"/>
          <p:nvPr/>
        </p:nvSpPr>
        <p:spPr>
          <a:xfrm>
            <a:off x="3745182" y="56607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정보 제공 동의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42814C-3531-3737-525B-97F00D6E7EF1}"/>
              </a:ext>
            </a:extLst>
          </p:cNvPr>
          <p:cNvSpPr/>
          <p:nvPr/>
        </p:nvSpPr>
        <p:spPr>
          <a:xfrm>
            <a:off x="5782919" y="5743067"/>
            <a:ext cx="171183" cy="18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ACB2B3-1321-D843-C68D-F76301035A8F}"/>
              </a:ext>
            </a:extLst>
          </p:cNvPr>
          <p:cNvSpPr/>
          <p:nvPr/>
        </p:nvSpPr>
        <p:spPr>
          <a:xfrm>
            <a:off x="6231975" y="5696583"/>
            <a:ext cx="1759293" cy="29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02F4EE-BEB1-C504-88D2-CE7185CDC095}"/>
              </a:ext>
            </a:extLst>
          </p:cNvPr>
          <p:cNvSpPr/>
          <p:nvPr/>
        </p:nvSpPr>
        <p:spPr>
          <a:xfrm>
            <a:off x="5631737" y="4186460"/>
            <a:ext cx="1017638" cy="31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908ED-2BE5-872B-E056-732A4C3C9823}"/>
              </a:ext>
            </a:extLst>
          </p:cNvPr>
          <p:cNvSpPr txBox="1"/>
          <p:nvPr/>
        </p:nvSpPr>
        <p:spPr>
          <a:xfrm>
            <a:off x="3729453" y="379487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매칭 시 연락수단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6BBDDE-9C49-644C-7F08-D34D600990E1}"/>
              </a:ext>
            </a:extLst>
          </p:cNvPr>
          <p:cNvSpPr/>
          <p:nvPr/>
        </p:nvSpPr>
        <p:spPr>
          <a:xfrm>
            <a:off x="5631737" y="4563591"/>
            <a:ext cx="1017638" cy="281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8482A7-3FE6-7DF8-020A-9BCD7D72F8D3}"/>
              </a:ext>
            </a:extLst>
          </p:cNvPr>
          <p:cNvSpPr/>
          <p:nvPr/>
        </p:nvSpPr>
        <p:spPr>
          <a:xfrm>
            <a:off x="5631737" y="1572099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15677D-C549-C111-9902-47EF4BC39F9C}"/>
              </a:ext>
            </a:extLst>
          </p:cNvPr>
          <p:cNvSpPr/>
          <p:nvPr/>
        </p:nvSpPr>
        <p:spPr>
          <a:xfrm>
            <a:off x="5631737" y="1944579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94D003-4FFB-4CD6-572A-3808660D3A7A}"/>
              </a:ext>
            </a:extLst>
          </p:cNvPr>
          <p:cNvSpPr/>
          <p:nvPr/>
        </p:nvSpPr>
        <p:spPr>
          <a:xfrm>
            <a:off x="5631737" y="2316763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986DBF-D27D-9441-31FD-20B10446DF56}"/>
              </a:ext>
            </a:extLst>
          </p:cNvPr>
          <p:cNvSpPr/>
          <p:nvPr/>
        </p:nvSpPr>
        <p:spPr>
          <a:xfrm>
            <a:off x="5631737" y="2682759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2EDBD4-F6C0-D679-3C08-760DBFDF97E4}"/>
              </a:ext>
            </a:extLst>
          </p:cNvPr>
          <p:cNvSpPr/>
          <p:nvPr/>
        </p:nvSpPr>
        <p:spPr>
          <a:xfrm>
            <a:off x="5631737" y="3091238"/>
            <a:ext cx="912873" cy="255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ACE3EB-2889-03D8-F9B5-2C9645079FD8}"/>
              </a:ext>
            </a:extLst>
          </p:cNvPr>
          <p:cNvSpPr/>
          <p:nvPr/>
        </p:nvSpPr>
        <p:spPr>
          <a:xfrm>
            <a:off x="6787235" y="3091238"/>
            <a:ext cx="217247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753B14-6E1A-4B96-3BCD-963D0FF40813}"/>
              </a:ext>
            </a:extLst>
          </p:cNvPr>
          <p:cNvSpPr txBox="1"/>
          <p:nvPr/>
        </p:nvSpPr>
        <p:spPr>
          <a:xfrm>
            <a:off x="6526301" y="305220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A7FDBF-0918-D44A-0CE2-3D799DDABD20}"/>
              </a:ext>
            </a:extLst>
          </p:cNvPr>
          <p:cNvSpPr txBox="1"/>
          <p:nvPr/>
        </p:nvSpPr>
        <p:spPr>
          <a:xfrm>
            <a:off x="7028182" y="30953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******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D2B63F-DB9C-A2FB-6B41-F296F2F5D140}"/>
              </a:ext>
            </a:extLst>
          </p:cNvPr>
          <p:cNvSpPr/>
          <p:nvPr/>
        </p:nvSpPr>
        <p:spPr>
          <a:xfrm>
            <a:off x="5631737" y="3472709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667D3B-46F4-69FF-0B30-3CB697E680C5}"/>
              </a:ext>
            </a:extLst>
          </p:cNvPr>
          <p:cNvSpPr/>
          <p:nvPr/>
        </p:nvSpPr>
        <p:spPr>
          <a:xfrm>
            <a:off x="5631737" y="3845706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071328-B5EB-2F83-AD55-C1D19DB1215C}"/>
              </a:ext>
            </a:extLst>
          </p:cNvPr>
          <p:cNvSpPr/>
          <p:nvPr/>
        </p:nvSpPr>
        <p:spPr>
          <a:xfrm>
            <a:off x="6738998" y="4570149"/>
            <a:ext cx="1017638" cy="281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96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482659" y="2109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학교인증 화면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새창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777DB8B-0F63-C67D-8415-9D7AD50991FE}"/>
              </a:ext>
            </a:extLst>
          </p:cNvPr>
          <p:cNvSpPr/>
          <p:nvPr/>
        </p:nvSpPr>
        <p:spPr>
          <a:xfrm>
            <a:off x="7974647" y="2581749"/>
            <a:ext cx="3095807" cy="1609272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0B226-A0F8-1864-7827-EE2E49F65E9F}"/>
              </a:ext>
            </a:extLst>
          </p:cNvPr>
          <p:cNvSpPr txBox="1"/>
          <p:nvPr/>
        </p:nvSpPr>
        <p:spPr>
          <a:xfrm>
            <a:off x="9103016" y="270606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인증번호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1C0FD1-E729-D8A5-1BC5-9752FDB2B90C}"/>
              </a:ext>
            </a:extLst>
          </p:cNvPr>
          <p:cNvSpPr/>
          <p:nvPr/>
        </p:nvSpPr>
        <p:spPr>
          <a:xfrm>
            <a:off x="8475444" y="3094961"/>
            <a:ext cx="2279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006E3E-1335-5436-E86E-FEE3D5C68A6B}"/>
              </a:ext>
            </a:extLst>
          </p:cNvPr>
          <p:cNvSpPr/>
          <p:nvPr/>
        </p:nvSpPr>
        <p:spPr>
          <a:xfrm>
            <a:off x="8837187" y="3842090"/>
            <a:ext cx="1370723" cy="270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CA4D70-C98B-C6E6-2A4C-87E941D4BE3E}"/>
              </a:ext>
            </a:extLst>
          </p:cNvPr>
          <p:cNvSpPr txBox="1"/>
          <p:nvPr/>
        </p:nvSpPr>
        <p:spPr>
          <a:xfrm>
            <a:off x="8072473" y="3542378"/>
            <a:ext cx="2900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인증번호를 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잘못 입력하셨습니다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!(5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 </a:t>
            </a:r>
            <a:r>
              <a:rPr lang="ko-KR" altLang="en-US" sz="9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실패시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재인증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66B1-9D1A-DD70-D0FA-75C887A57D8A}"/>
              </a:ext>
            </a:extLst>
          </p:cNvPr>
          <p:cNvSpPr txBox="1"/>
          <p:nvPr/>
        </p:nvSpPr>
        <p:spPr>
          <a:xfrm>
            <a:off x="3729454" y="151992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2826A-CAE0-43AD-4A0C-2C51A1DFEE7D}"/>
              </a:ext>
            </a:extLst>
          </p:cNvPr>
          <p:cNvSpPr txBox="1"/>
          <p:nvPr/>
        </p:nvSpPr>
        <p:spPr>
          <a:xfrm>
            <a:off x="3729454" y="189474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082D-5ACD-17E1-9BBA-541A0DD3559A}"/>
              </a:ext>
            </a:extLst>
          </p:cNvPr>
          <p:cNvSpPr txBox="1"/>
          <p:nvPr/>
        </p:nvSpPr>
        <p:spPr>
          <a:xfrm>
            <a:off x="3729454" y="227518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A2D07-E1E1-2F30-022D-6475F71A0175}"/>
              </a:ext>
            </a:extLst>
          </p:cNvPr>
          <p:cNvSpPr txBox="1"/>
          <p:nvPr/>
        </p:nvSpPr>
        <p:spPr>
          <a:xfrm>
            <a:off x="3733462" y="265861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DB3782-E879-C116-A816-AFCF9DA5FF28}"/>
              </a:ext>
            </a:extLst>
          </p:cNvPr>
          <p:cNvSpPr txBox="1"/>
          <p:nvPr/>
        </p:nvSpPr>
        <p:spPr>
          <a:xfrm>
            <a:off x="3739412" y="304516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주민번호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E1EE99-0124-7C67-6755-1C8AAAAC861E}"/>
              </a:ext>
            </a:extLst>
          </p:cNvPr>
          <p:cNvSpPr txBox="1"/>
          <p:nvPr/>
        </p:nvSpPr>
        <p:spPr>
          <a:xfrm>
            <a:off x="3729453" y="341444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전화번호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BF97D-7C88-6615-FAD2-53C4EFB27E66}"/>
              </a:ext>
            </a:extLst>
          </p:cNvPr>
          <p:cNvSpPr txBox="1"/>
          <p:nvPr/>
        </p:nvSpPr>
        <p:spPr>
          <a:xfrm>
            <a:off x="3739412" y="416414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8B6CB4-C164-AE82-FF4D-85FE30F79D35}"/>
              </a:ext>
            </a:extLst>
          </p:cNvPr>
          <p:cNvSpPr txBox="1"/>
          <p:nvPr/>
        </p:nvSpPr>
        <p:spPr>
          <a:xfrm>
            <a:off x="3729453" y="454458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웹메일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8CBD41-A652-F3E2-5A21-32B78ACE5152}"/>
              </a:ext>
            </a:extLst>
          </p:cNvPr>
          <p:cNvSpPr/>
          <p:nvPr/>
        </p:nvSpPr>
        <p:spPr>
          <a:xfrm>
            <a:off x="5631737" y="4926588"/>
            <a:ext cx="1370723" cy="270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16BF9C-677E-21A9-D039-CB8F4C8110F8}"/>
              </a:ext>
            </a:extLst>
          </p:cNvPr>
          <p:cNvSpPr txBox="1"/>
          <p:nvPr/>
        </p:nvSpPr>
        <p:spPr>
          <a:xfrm>
            <a:off x="3745182" y="56607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정보 제공 동의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794ACB-B99C-39A5-78E4-12D18BA37692}"/>
              </a:ext>
            </a:extLst>
          </p:cNvPr>
          <p:cNvSpPr/>
          <p:nvPr/>
        </p:nvSpPr>
        <p:spPr>
          <a:xfrm>
            <a:off x="5782919" y="5743067"/>
            <a:ext cx="171183" cy="18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DBFDC8-9090-029E-453D-6646FD415137}"/>
              </a:ext>
            </a:extLst>
          </p:cNvPr>
          <p:cNvSpPr/>
          <p:nvPr/>
        </p:nvSpPr>
        <p:spPr>
          <a:xfrm>
            <a:off x="6231975" y="5696583"/>
            <a:ext cx="1759293" cy="297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하기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F98317-6644-AA6A-5B58-E0CB2240CDE1}"/>
              </a:ext>
            </a:extLst>
          </p:cNvPr>
          <p:cNvSpPr/>
          <p:nvPr/>
        </p:nvSpPr>
        <p:spPr>
          <a:xfrm>
            <a:off x="5631737" y="4186460"/>
            <a:ext cx="1017638" cy="31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0E2462-7F1A-D00A-6171-4BA3C67F2ED4}"/>
              </a:ext>
            </a:extLst>
          </p:cNvPr>
          <p:cNvSpPr txBox="1"/>
          <p:nvPr/>
        </p:nvSpPr>
        <p:spPr>
          <a:xfrm>
            <a:off x="3729453" y="379487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매칭 시 연락수단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0E6406-2B71-2C88-2307-58641E2EECBB}"/>
              </a:ext>
            </a:extLst>
          </p:cNvPr>
          <p:cNvSpPr/>
          <p:nvPr/>
        </p:nvSpPr>
        <p:spPr>
          <a:xfrm>
            <a:off x="5631737" y="4563591"/>
            <a:ext cx="1017638" cy="281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E5EBA86-7043-B7B1-A17C-7A64B9010B6B}"/>
              </a:ext>
            </a:extLst>
          </p:cNvPr>
          <p:cNvSpPr/>
          <p:nvPr/>
        </p:nvSpPr>
        <p:spPr>
          <a:xfrm>
            <a:off x="5631737" y="1572099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CCD509-9137-76F1-FAE1-B4694EC3339F}"/>
              </a:ext>
            </a:extLst>
          </p:cNvPr>
          <p:cNvSpPr/>
          <p:nvPr/>
        </p:nvSpPr>
        <p:spPr>
          <a:xfrm>
            <a:off x="5631737" y="1944579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55AD83-B2C2-4710-65F2-65642FC7312E}"/>
              </a:ext>
            </a:extLst>
          </p:cNvPr>
          <p:cNvSpPr/>
          <p:nvPr/>
        </p:nvSpPr>
        <p:spPr>
          <a:xfrm>
            <a:off x="5631737" y="2316763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5326E11-5EA8-1ADA-5AD5-99B406814CD8}"/>
              </a:ext>
            </a:extLst>
          </p:cNvPr>
          <p:cNvSpPr/>
          <p:nvPr/>
        </p:nvSpPr>
        <p:spPr>
          <a:xfrm>
            <a:off x="5631737" y="2682759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6099656-FF38-94FE-30EA-E35FFF1FB2E2}"/>
              </a:ext>
            </a:extLst>
          </p:cNvPr>
          <p:cNvSpPr/>
          <p:nvPr/>
        </p:nvSpPr>
        <p:spPr>
          <a:xfrm>
            <a:off x="5631737" y="3091238"/>
            <a:ext cx="912873" cy="255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BA4F1E-38EB-2CB1-F46D-A89AA053F214}"/>
              </a:ext>
            </a:extLst>
          </p:cNvPr>
          <p:cNvSpPr/>
          <p:nvPr/>
        </p:nvSpPr>
        <p:spPr>
          <a:xfrm>
            <a:off x="6787235" y="3091238"/>
            <a:ext cx="217247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4072DC-36BC-6A53-DE84-D53A02A81960}"/>
              </a:ext>
            </a:extLst>
          </p:cNvPr>
          <p:cNvSpPr txBox="1"/>
          <p:nvPr/>
        </p:nvSpPr>
        <p:spPr>
          <a:xfrm>
            <a:off x="6526301" y="305220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B5288B-C198-D126-73B2-A98308A78886}"/>
              </a:ext>
            </a:extLst>
          </p:cNvPr>
          <p:cNvSpPr txBox="1"/>
          <p:nvPr/>
        </p:nvSpPr>
        <p:spPr>
          <a:xfrm>
            <a:off x="7028182" y="30953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******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3BA0C5-83A3-9139-A7B3-69CF432D613B}"/>
              </a:ext>
            </a:extLst>
          </p:cNvPr>
          <p:cNvSpPr/>
          <p:nvPr/>
        </p:nvSpPr>
        <p:spPr>
          <a:xfrm>
            <a:off x="5631737" y="3472709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D1528F-15FD-25CA-B9DA-7FD7768B0615}"/>
              </a:ext>
            </a:extLst>
          </p:cNvPr>
          <p:cNvSpPr/>
          <p:nvPr/>
        </p:nvSpPr>
        <p:spPr>
          <a:xfrm>
            <a:off x="5631737" y="3845706"/>
            <a:ext cx="1947759" cy="264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94DDC6B-5383-E112-974D-8CEDDB7278F4}"/>
              </a:ext>
            </a:extLst>
          </p:cNvPr>
          <p:cNvSpPr/>
          <p:nvPr/>
        </p:nvSpPr>
        <p:spPr>
          <a:xfrm>
            <a:off x="6738998" y="4570149"/>
            <a:ext cx="1017638" cy="281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9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☆인터뷰] '국민 첫사랑' 수지의 불안감, 그리고 극복">
            <a:extLst>
              <a:ext uri="{FF2B5EF4-FFF2-40B4-BE49-F238E27FC236}">
                <a16:creationId xmlns:a16="http://schemas.microsoft.com/office/drawing/2014/main" id="{40A69F03-373B-EB4E-81D8-0138409C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6123">
            <a:off x="6864766" y="2398687"/>
            <a:ext cx="2811263" cy="260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1920163" y="2856923"/>
            <a:ext cx="5399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나만의 프로필을 꾸며보세요</a:t>
            </a:r>
            <a:r>
              <a:rPr lang="en-US" altLang="ko-KR" sz="32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!</a:t>
            </a:r>
            <a:endParaRPr lang="ko-KR" altLang="en-US" sz="3200" dirty="0"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46076-72C5-3F1F-6CD4-4556D6674A36}"/>
              </a:ext>
            </a:extLst>
          </p:cNvPr>
          <p:cNvSpPr txBox="1"/>
          <p:nvPr/>
        </p:nvSpPr>
        <p:spPr>
          <a:xfrm>
            <a:off x="2198779" y="3610368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프로필을 꾸며 자신을 소개해주세요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정보를 등록하면 매칭에 도움이 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2" name="Picture 4" descr="송강, 콧날에 베일라..훈훈한 비주얼[스타IN☆] - 스타뉴스">
            <a:extLst>
              <a:ext uri="{FF2B5EF4-FFF2-40B4-BE49-F238E27FC236}">
                <a16:creationId xmlns:a16="http://schemas.microsoft.com/office/drawing/2014/main" id="{EF4EF24D-B2EE-D723-E1D6-545420BB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5283">
            <a:off x="8038795" y="3361061"/>
            <a:ext cx="1913938" cy="226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CBB17E-C3FB-F83C-95C2-0E036A1E3006}"/>
              </a:ext>
            </a:extLst>
          </p:cNvPr>
          <p:cNvSpPr/>
          <p:nvPr/>
        </p:nvSpPr>
        <p:spPr>
          <a:xfrm>
            <a:off x="994611" y="1877513"/>
            <a:ext cx="10202778" cy="41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E57B02-C135-D157-2B98-699FDA65D250}"/>
              </a:ext>
            </a:extLst>
          </p:cNvPr>
          <p:cNvSpPr/>
          <p:nvPr/>
        </p:nvSpPr>
        <p:spPr>
          <a:xfrm>
            <a:off x="2139696" y="4654395"/>
            <a:ext cx="2628767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 설정하러 가기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DCB56-F5A5-13EF-BF3F-20770E5EE178}"/>
              </a:ext>
            </a:extLst>
          </p:cNvPr>
          <p:cNvSpPr/>
          <p:nvPr/>
        </p:nvSpPr>
        <p:spPr>
          <a:xfrm>
            <a:off x="994611" y="1599802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연애게시판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1F4C95-7B8B-F46E-33C4-CE23A6376C21}"/>
              </a:ext>
            </a:extLst>
          </p:cNvPr>
          <p:cNvSpPr txBox="1"/>
          <p:nvPr/>
        </p:nvSpPr>
        <p:spPr>
          <a:xfrm>
            <a:off x="9356821" y="150396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김아무개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F96AF21-83EC-0923-CD75-BCF4ECBDFB6D}"/>
              </a:ext>
            </a:extLst>
          </p:cNvPr>
          <p:cNvSpPr/>
          <p:nvPr/>
        </p:nvSpPr>
        <p:spPr>
          <a:xfrm>
            <a:off x="5480334" y="5784502"/>
            <a:ext cx="110972" cy="1109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79D8A3D-271B-A0D9-0312-FA741F671B4B}"/>
              </a:ext>
            </a:extLst>
          </p:cNvPr>
          <p:cNvSpPr/>
          <p:nvPr/>
        </p:nvSpPr>
        <p:spPr>
          <a:xfrm>
            <a:off x="5749477" y="5784502"/>
            <a:ext cx="110972" cy="110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48" name="타원 2047">
            <a:extLst>
              <a:ext uri="{FF2B5EF4-FFF2-40B4-BE49-F238E27FC236}">
                <a16:creationId xmlns:a16="http://schemas.microsoft.com/office/drawing/2014/main" id="{330B476C-F6E0-D55D-08D5-2A34BF0CC72D}"/>
              </a:ext>
            </a:extLst>
          </p:cNvPr>
          <p:cNvSpPr/>
          <p:nvPr/>
        </p:nvSpPr>
        <p:spPr>
          <a:xfrm>
            <a:off x="6008709" y="5784502"/>
            <a:ext cx="110972" cy="110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51" name="이등변 삼각형 2050">
            <a:extLst>
              <a:ext uri="{FF2B5EF4-FFF2-40B4-BE49-F238E27FC236}">
                <a16:creationId xmlns:a16="http://schemas.microsoft.com/office/drawing/2014/main" id="{9B5EFEE1-2DEA-D09D-8F73-904AA1F6578C}"/>
              </a:ext>
            </a:extLst>
          </p:cNvPr>
          <p:cNvSpPr/>
          <p:nvPr/>
        </p:nvSpPr>
        <p:spPr>
          <a:xfrm rot="5400000">
            <a:off x="10817119" y="3714917"/>
            <a:ext cx="200453" cy="1728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E8A3B-EF2F-1136-F297-9F7BE48535C5}"/>
              </a:ext>
            </a:extLst>
          </p:cNvPr>
          <p:cNvSpPr/>
          <p:nvPr/>
        </p:nvSpPr>
        <p:spPr>
          <a:xfrm>
            <a:off x="2441358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A93EF6-328D-20F2-FE7D-AFF284CC3548}"/>
              </a:ext>
            </a:extLst>
          </p:cNvPr>
          <p:cNvSpPr/>
          <p:nvPr/>
        </p:nvSpPr>
        <p:spPr>
          <a:xfrm>
            <a:off x="3888105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20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5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CBB17E-C3FB-F83C-95C2-0E036A1E3006}"/>
              </a:ext>
            </a:extLst>
          </p:cNvPr>
          <p:cNvSpPr/>
          <p:nvPr/>
        </p:nvSpPr>
        <p:spPr>
          <a:xfrm>
            <a:off x="994611" y="1877513"/>
            <a:ext cx="10202778" cy="41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E57B02-C135-D157-2B98-699FDA65D250}"/>
              </a:ext>
            </a:extLst>
          </p:cNvPr>
          <p:cNvSpPr/>
          <p:nvPr/>
        </p:nvSpPr>
        <p:spPr>
          <a:xfrm>
            <a:off x="3655498" y="2170316"/>
            <a:ext cx="1435192" cy="272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9F7D0-DC21-0FE1-1A9E-D23C40B73BD0}"/>
              </a:ext>
            </a:extLst>
          </p:cNvPr>
          <p:cNvSpPr txBox="1"/>
          <p:nvPr/>
        </p:nvSpPr>
        <p:spPr>
          <a:xfrm>
            <a:off x="1230043" y="262108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작성한 글 목록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9060C9-7F90-09C0-1409-6116057C6456}"/>
              </a:ext>
            </a:extLst>
          </p:cNvPr>
          <p:cNvSpPr/>
          <p:nvPr/>
        </p:nvSpPr>
        <p:spPr>
          <a:xfrm>
            <a:off x="1230043" y="3008543"/>
            <a:ext cx="7871501" cy="42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36 | 3452 | 27 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서영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희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나 연애고수다 소통해요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2022-10-29</a:t>
            </a:r>
            <a:endParaRPr lang="ko-KR" altLang="ko-KR" sz="1800" b="0" i="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70B16-92D0-AA2D-E638-7B2F61992DF8}"/>
              </a:ext>
            </a:extLst>
          </p:cNvPr>
          <p:cNvSpPr txBox="1"/>
          <p:nvPr/>
        </p:nvSpPr>
        <p:spPr>
          <a:xfrm>
            <a:off x="1230043" y="212969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 설정하러 가기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B90DF2-F523-5655-79BE-1363416889E0}"/>
              </a:ext>
            </a:extLst>
          </p:cNvPr>
          <p:cNvSpPr/>
          <p:nvPr/>
        </p:nvSpPr>
        <p:spPr>
          <a:xfrm>
            <a:off x="1230043" y="3429000"/>
            <a:ext cx="7871501" cy="42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26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6094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서영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희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나 연애고수다 소통해요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2022-10-22</a:t>
            </a:r>
            <a:endParaRPr lang="ko-KR" altLang="ko-KR" sz="1800" b="0" i="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DADF84-E3DB-E53D-9A8A-0869E16E56D7}"/>
              </a:ext>
            </a:extLst>
          </p:cNvPr>
          <p:cNvSpPr/>
          <p:nvPr/>
        </p:nvSpPr>
        <p:spPr>
          <a:xfrm>
            <a:off x="1230043" y="3849457"/>
            <a:ext cx="7871501" cy="42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76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3306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서영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희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나 연애고수다 소통해요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2022-10-10</a:t>
            </a:r>
            <a:endParaRPr lang="ko-KR" altLang="ko-KR" sz="1800" b="0" i="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5D3D9F-AB7A-B2DD-0C10-2B6E4C42E34B}"/>
              </a:ext>
            </a:extLst>
          </p:cNvPr>
          <p:cNvSpPr/>
          <p:nvPr/>
        </p:nvSpPr>
        <p:spPr>
          <a:xfrm>
            <a:off x="1230043" y="4269914"/>
            <a:ext cx="7871501" cy="42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84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9284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서영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희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나 연애고수다 소통해요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2022-10-05</a:t>
            </a:r>
            <a:endParaRPr lang="ko-KR" altLang="ko-KR" sz="1800" b="0" i="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BE7F15-C560-3BBE-0A99-8D08640AF14B}"/>
              </a:ext>
            </a:extLst>
          </p:cNvPr>
          <p:cNvSpPr/>
          <p:nvPr/>
        </p:nvSpPr>
        <p:spPr>
          <a:xfrm>
            <a:off x="1230043" y="4690371"/>
            <a:ext cx="7871501" cy="42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93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4953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서영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희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나 연애고수다 소통해요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2022-09-29</a:t>
            </a:r>
            <a:endParaRPr lang="ko-KR" altLang="ko-KR" sz="1800" b="0" i="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B335AC-5E84-5452-6943-348DE68C8C30}"/>
              </a:ext>
            </a:extLst>
          </p:cNvPr>
          <p:cNvSpPr/>
          <p:nvPr/>
        </p:nvSpPr>
        <p:spPr>
          <a:xfrm>
            <a:off x="1230043" y="5110828"/>
            <a:ext cx="7871501" cy="42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60 | 3635 | 4  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서영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희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나 연애고수다 소통해요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2022-09-20</a:t>
            </a:r>
            <a:endParaRPr lang="ko-KR" altLang="ko-KR" sz="1800" b="0" i="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E23914-F3FD-500C-924D-DE1016D5B832}"/>
              </a:ext>
            </a:extLst>
          </p:cNvPr>
          <p:cNvSpPr/>
          <p:nvPr/>
        </p:nvSpPr>
        <p:spPr>
          <a:xfrm>
            <a:off x="1230043" y="5525332"/>
            <a:ext cx="7871501" cy="42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36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1523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서영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희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나 연애고수다 소통해요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| 2022-09-15</a:t>
            </a:r>
            <a:endParaRPr lang="ko-KR" altLang="ko-KR" sz="1800" b="0" i="0" u="none" strike="noStrike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AF4780-D6CD-1398-9F56-0D0179F28ACD}"/>
              </a:ext>
            </a:extLst>
          </p:cNvPr>
          <p:cNvSpPr/>
          <p:nvPr/>
        </p:nvSpPr>
        <p:spPr>
          <a:xfrm>
            <a:off x="994611" y="1599802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연애게시판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A18E38-4174-B250-C571-3BF8A7153A1D}"/>
              </a:ext>
            </a:extLst>
          </p:cNvPr>
          <p:cNvSpPr/>
          <p:nvPr/>
        </p:nvSpPr>
        <p:spPr>
          <a:xfrm>
            <a:off x="2441358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BE3C17-0928-9377-F792-61907B9E1F55}"/>
              </a:ext>
            </a:extLst>
          </p:cNvPr>
          <p:cNvSpPr/>
          <p:nvPr/>
        </p:nvSpPr>
        <p:spPr>
          <a:xfrm>
            <a:off x="3888105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DE52C5-34B1-18AA-C4DC-2F3EFA66BB59}"/>
              </a:ext>
            </a:extLst>
          </p:cNvPr>
          <p:cNvSpPr txBox="1"/>
          <p:nvPr/>
        </p:nvSpPr>
        <p:spPr>
          <a:xfrm>
            <a:off x="9356821" y="150396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김아무개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86924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 설정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3910322" y="181297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 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3D4F3-ED16-C34D-9598-8CCF80AADA67}"/>
              </a:ext>
            </a:extLst>
          </p:cNvPr>
          <p:cNvSpPr/>
          <p:nvPr/>
        </p:nvSpPr>
        <p:spPr>
          <a:xfrm>
            <a:off x="5666400" y="1579160"/>
            <a:ext cx="893863" cy="982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208B5F-93ED-98EE-3D81-17E6ED621F8F}"/>
              </a:ext>
            </a:extLst>
          </p:cNvPr>
          <p:cNvSpPr/>
          <p:nvPr/>
        </p:nvSpPr>
        <p:spPr>
          <a:xfrm>
            <a:off x="5666400" y="2988922"/>
            <a:ext cx="1703435" cy="30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F8AD0E-9CC3-B8CB-D903-2B4D9DDD1F9E}"/>
              </a:ext>
            </a:extLst>
          </p:cNvPr>
          <p:cNvSpPr/>
          <p:nvPr/>
        </p:nvSpPr>
        <p:spPr>
          <a:xfrm>
            <a:off x="6831579" y="2197717"/>
            <a:ext cx="893863" cy="339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업로드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97B7D2-9220-6A5B-B0FB-F5248D56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1636887"/>
            <a:ext cx="923240" cy="9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5311B-65B2-7286-DBF7-F26FE1957533}"/>
              </a:ext>
            </a:extLst>
          </p:cNvPr>
          <p:cNvSpPr txBox="1"/>
          <p:nvPr/>
        </p:nvSpPr>
        <p:spPr>
          <a:xfrm>
            <a:off x="3910322" y="295272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A5D02-A6B5-7297-BD91-871822D0CC67}"/>
              </a:ext>
            </a:extLst>
          </p:cNvPr>
          <p:cNvSpPr txBox="1"/>
          <p:nvPr/>
        </p:nvSpPr>
        <p:spPr>
          <a:xfrm>
            <a:off x="3910322" y="334044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몸무게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DE5D9-2B59-162D-B43E-CDE7E04BC20B}"/>
              </a:ext>
            </a:extLst>
          </p:cNvPr>
          <p:cNvSpPr txBox="1"/>
          <p:nvPr/>
        </p:nvSpPr>
        <p:spPr>
          <a:xfrm>
            <a:off x="3910322" y="37268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E14DA-491C-5D34-890B-FC413350E1F6}"/>
              </a:ext>
            </a:extLst>
          </p:cNvPr>
          <p:cNvSpPr txBox="1"/>
          <p:nvPr/>
        </p:nvSpPr>
        <p:spPr>
          <a:xfrm>
            <a:off x="3910322" y="411272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mbti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53A021-33BA-30BB-38AC-F440F19C965F}"/>
              </a:ext>
            </a:extLst>
          </p:cNvPr>
          <p:cNvSpPr txBox="1"/>
          <p:nvPr/>
        </p:nvSpPr>
        <p:spPr>
          <a:xfrm>
            <a:off x="3910322" y="4537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거주지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418CB-533B-A42A-2AED-5B1309401EB0}"/>
              </a:ext>
            </a:extLst>
          </p:cNvPr>
          <p:cNvSpPr txBox="1"/>
          <p:nvPr/>
        </p:nvSpPr>
        <p:spPr>
          <a:xfrm>
            <a:off x="3910322" y="494049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본인소개 한마디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FE8F8C71-9313-0607-D76A-F927F4DA8C31}"/>
              </a:ext>
            </a:extLst>
          </p:cNvPr>
          <p:cNvSpPr/>
          <p:nvPr/>
        </p:nvSpPr>
        <p:spPr>
          <a:xfrm>
            <a:off x="5198436" y="5662388"/>
            <a:ext cx="1263962" cy="294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설정완료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9467B-00EF-B3D1-88E8-9309457E97C2}"/>
              </a:ext>
            </a:extLst>
          </p:cNvPr>
          <p:cNvSpPr txBox="1"/>
          <p:nvPr/>
        </p:nvSpPr>
        <p:spPr>
          <a:xfrm>
            <a:off x="3910322" y="257935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매칭 정보 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5A4182-9858-10C2-44EA-6187602FC617}"/>
              </a:ext>
            </a:extLst>
          </p:cNvPr>
          <p:cNvSpPr/>
          <p:nvPr/>
        </p:nvSpPr>
        <p:spPr>
          <a:xfrm>
            <a:off x="5666400" y="2603349"/>
            <a:ext cx="660635" cy="326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60A544-BF45-0436-A757-6147B5BADBF2}"/>
              </a:ext>
            </a:extLst>
          </p:cNvPr>
          <p:cNvSpPr/>
          <p:nvPr/>
        </p:nvSpPr>
        <p:spPr>
          <a:xfrm>
            <a:off x="6475972" y="2603349"/>
            <a:ext cx="893863" cy="326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비동의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96CE17-FEA1-0D61-15BC-FD8953098B62}"/>
              </a:ext>
            </a:extLst>
          </p:cNvPr>
          <p:cNvSpPr/>
          <p:nvPr/>
        </p:nvSpPr>
        <p:spPr>
          <a:xfrm>
            <a:off x="5666400" y="3380172"/>
            <a:ext cx="1703435" cy="30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E666F-A369-6833-EE11-DCD52F34A842}"/>
              </a:ext>
            </a:extLst>
          </p:cNvPr>
          <p:cNvSpPr/>
          <p:nvPr/>
        </p:nvSpPr>
        <p:spPr>
          <a:xfrm>
            <a:off x="5666400" y="3755051"/>
            <a:ext cx="1703435" cy="30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DEC4F5-7705-0CEC-36FF-9BEE6941281B}"/>
              </a:ext>
            </a:extLst>
          </p:cNvPr>
          <p:cNvSpPr/>
          <p:nvPr/>
        </p:nvSpPr>
        <p:spPr>
          <a:xfrm>
            <a:off x="5666400" y="4146570"/>
            <a:ext cx="1703435" cy="30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4EE07E-869F-4A9A-385F-EBE2FE38703B}"/>
              </a:ext>
            </a:extLst>
          </p:cNvPr>
          <p:cNvSpPr/>
          <p:nvPr/>
        </p:nvSpPr>
        <p:spPr>
          <a:xfrm>
            <a:off x="5666400" y="4571393"/>
            <a:ext cx="1703435" cy="30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CDA7B8-F782-9EFF-CF2D-09673E060DD0}"/>
              </a:ext>
            </a:extLst>
          </p:cNvPr>
          <p:cNvSpPr/>
          <p:nvPr/>
        </p:nvSpPr>
        <p:spPr>
          <a:xfrm>
            <a:off x="5666400" y="4972335"/>
            <a:ext cx="1703435" cy="30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2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☆인터뷰] '국민 첫사랑' 수지의 불안감, 그리고 극복">
            <a:extLst>
              <a:ext uri="{FF2B5EF4-FFF2-40B4-BE49-F238E27FC236}">
                <a16:creationId xmlns:a16="http://schemas.microsoft.com/office/drawing/2014/main" id="{40A69F03-373B-EB4E-81D8-0138409C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6123">
            <a:off x="7230128" y="2398686"/>
            <a:ext cx="2811263" cy="260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385709" y="24063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4D0BF-6EC9-18FE-AB1E-D8A35D483AEE}"/>
              </a:ext>
            </a:extLst>
          </p:cNvPr>
          <p:cNvSpPr txBox="1"/>
          <p:nvPr/>
        </p:nvSpPr>
        <p:spPr>
          <a:xfrm>
            <a:off x="1163862" y="2693543"/>
            <a:ext cx="6713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매칭을</a:t>
            </a:r>
            <a:r>
              <a:rPr lang="ko-KR" altLang="en-US" sz="3200" dirty="0"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통해 원하는 상대를 만나세요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46076-72C5-3F1F-6CD4-4556D6674A36}"/>
              </a:ext>
            </a:extLst>
          </p:cNvPr>
          <p:cNvSpPr txBox="1"/>
          <p:nvPr/>
        </p:nvSpPr>
        <p:spPr>
          <a:xfrm>
            <a:off x="1940950" y="3846729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매칭을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필터 기능을 통해 원하는 상대를 골라보세요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2" name="Picture 4" descr="송강, 콧날에 베일라..훈훈한 비주얼[스타IN☆] - 스타뉴스">
            <a:extLst>
              <a:ext uri="{FF2B5EF4-FFF2-40B4-BE49-F238E27FC236}">
                <a16:creationId xmlns:a16="http://schemas.microsoft.com/office/drawing/2014/main" id="{EF4EF24D-B2EE-D723-E1D6-545420BB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5283">
            <a:off x="8334363" y="3361061"/>
            <a:ext cx="1913938" cy="226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CBB17E-C3FB-F83C-95C2-0E036A1E3006}"/>
              </a:ext>
            </a:extLst>
          </p:cNvPr>
          <p:cNvSpPr/>
          <p:nvPr/>
        </p:nvSpPr>
        <p:spPr>
          <a:xfrm>
            <a:off x="994611" y="1877513"/>
            <a:ext cx="10202778" cy="41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F96AF21-83EC-0923-CD75-BCF4ECBDFB6D}"/>
              </a:ext>
            </a:extLst>
          </p:cNvPr>
          <p:cNvSpPr/>
          <p:nvPr/>
        </p:nvSpPr>
        <p:spPr>
          <a:xfrm>
            <a:off x="5480334" y="5784502"/>
            <a:ext cx="110972" cy="110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79D8A3D-271B-A0D9-0312-FA741F671B4B}"/>
              </a:ext>
            </a:extLst>
          </p:cNvPr>
          <p:cNvSpPr/>
          <p:nvPr/>
        </p:nvSpPr>
        <p:spPr>
          <a:xfrm>
            <a:off x="5749477" y="5784502"/>
            <a:ext cx="110972" cy="1109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48" name="타원 2047">
            <a:extLst>
              <a:ext uri="{FF2B5EF4-FFF2-40B4-BE49-F238E27FC236}">
                <a16:creationId xmlns:a16="http://schemas.microsoft.com/office/drawing/2014/main" id="{330B476C-F6E0-D55D-08D5-2A34BF0CC72D}"/>
              </a:ext>
            </a:extLst>
          </p:cNvPr>
          <p:cNvSpPr/>
          <p:nvPr/>
        </p:nvSpPr>
        <p:spPr>
          <a:xfrm>
            <a:off x="6008709" y="5784502"/>
            <a:ext cx="110972" cy="110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51" name="이등변 삼각형 2050">
            <a:extLst>
              <a:ext uri="{FF2B5EF4-FFF2-40B4-BE49-F238E27FC236}">
                <a16:creationId xmlns:a16="http://schemas.microsoft.com/office/drawing/2014/main" id="{9B5EFEE1-2DEA-D09D-8F73-904AA1F6578C}"/>
              </a:ext>
            </a:extLst>
          </p:cNvPr>
          <p:cNvSpPr/>
          <p:nvPr/>
        </p:nvSpPr>
        <p:spPr>
          <a:xfrm rot="5400000">
            <a:off x="10817119" y="3714917"/>
            <a:ext cx="200453" cy="1728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E40C0D-3C8C-536E-3110-777C6EAD5E7A}"/>
              </a:ext>
            </a:extLst>
          </p:cNvPr>
          <p:cNvSpPr/>
          <p:nvPr/>
        </p:nvSpPr>
        <p:spPr>
          <a:xfrm>
            <a:off x="2139696" y="4654395"/>
            <a:ext cx="2628767" cy="27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매칭하러 가기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268E0-F0A2-5B04-BD3A-D563D77FAF31}"/>
              </a:ext>
            </a:extLst>
          </p:cNvPr>
          <p:cNvSpPr txBox="1"/>
          <p:nvPr/>
        </p:nvSpPr>
        <p:spPr>
          <a:xfrm>
            <a:off x="7961613" y="392259"/>
            <a:ext cx="3218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page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누를 시 프로필 설정 화면으로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D2F5B-11DA-3C54-2765-242A24089E07}"/>
              </a:ext>
            </a:extLst>
          </p:cNvPr>
          <p:cNvSpPr/>
          <p:nvPr/>
        </p:nvSpPr>
        <p:spPr>
          <a:xfrm>
            <a:off x="994611" y="1599802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연애게시판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A70CD2-423B-078E-68D4-E4D7BC32F6D9}"/>
              </a:ext>
            </a:extLst>
          </p:cNvPr>
          <p:cNvSpPr/>
          <p:nvPr/>
        </p:nvSpPr>
        <p:spPr>
          <a:xfrm>
            <a:off x="2441358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9F3023-DC60-85A5-8C8F-5B8840E88CC2}"/>
              </a:ext>
            </a:extLst>
          </p:cNvPr>
          <p:cNvSpPr/>
          <p:nvPr/>
        </p:nvSpPr>
        <p:spPr>
          <a:xfrm>
            <a:off x="3888105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26B99-8635-23D1-1638-32EE997539CB}"/>
              </a:ext>
            </a:extLst>
          </p:cNvPr>
          <p:cNvSpPr txBox="1"/>
          <p:nvPr/>
        </p:nvSpPr>
        <p:spPr>
          <a:xfrm>
            <a:off x="9356821" y="150396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김아무개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9206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EBD56492-ED04-2490-E272-AD5B12933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59529"/>
              </p:ext>
            </p:extLst>
          </p:nvPr>
        </p:nvGraphicFramePr>
        <p:xfrm>
          <a:off x="994611" y="2362755"/>
          <a:ext cx="10202781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09">
                  <a:extLst>
                    <a:ext uri="{9D8B030D-6E8A-4147-A177-3AD203B41FA5}">
                      <a16:colId xmlns:a16="http://schemas.microsoft.com/office/drawing/2014/main" val="4093245526"/>
                    </a:ext>
                  </a:extLst>
                </a:gridCol>
                <a:gridCol w="927809">
                  <a:extLst>
                    <a:ext uri="{9D8B030D-6E8A-4147-A177-3AD203B41FA5}">
                      <a16:colId xmlns:a16="http://schemas.microsoft.com/office/drawing/2014/main" val="3757107482"/>
                    </a:ext>
                  </a:extLst>
                </a:gridCol>
                <a:gridCol w="798966">
                  <a:extLst>
                    <a:ext uri="{9D8B030D-6E8A-4147-A177-3AD203B41FA5}">
                      <a16:colId xmlns:a16="http://schemas.microsoft.com/office/drawing/2014/main" val="1713495126"/>
                    </a:ext>
                  </a:extLst>
                </a:gridCol>
                <a:gridCol w="1267048">
                  <a:extLst>
                    <a:ext uri="{9D8B030D-6E8A-4147-A177-3AD203B41FA5}">
                      <a16:colId xmlns:a16="http://schemas.microsoft.com/office/drawing/2014/main" val="1300601800"/>
                    </a:ext>
                  </a:extLst>
                </a:gridCol>
                <a:gridCol w="4426155">
                  <a:extLst>
                    <a:ext uri="{9D8B030D-6E8A-4147-A177-3AD203B41FA5}">
                      <a16:colId xmlns:a16="http://schemas.microsoft.com/office/drawing/2014/main" val="1369075428"/>
                    </a:ext>
                  </a:extLst>
                </a:gridCol>
                <a:gridCol w="1854994">
                  <a:extLst>
                    <a:ext uri="{9D8B030D-6E8A-4147-A177-3AD203B41FA5}">
                      <a16:colId xmlns:a16="http://schemas.microsoft.com/office/drawing/2014/main" val="2895362398"/>
                    </a:ext>
                  </a:extLst>
                </a:gridCol>
              </a:tblGrid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글번호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추천수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35645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1243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여기는 게시판이에요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잘 이용해주세요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2022-11-08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18364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5123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김철수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연애는 어떻게 </a:t>
                      </a:r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하는거죠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2022-11-01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63559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3452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27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서영희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 연애고수다 소통해요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2022-10-29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37417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678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434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김가나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2022-11-01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365889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677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이다라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2022-11-01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75436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676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346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박마바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2022-11-01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3243429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675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987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서사아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2022-11-01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524699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674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정자차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2022-10-28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445399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673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341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최카타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2022-10-27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5843541"/>
                  </a:ext>
                </a:extLst>
              </a:tr>
              <a:tr h="33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672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352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양파하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2022-10-25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90267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154876" y="42039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연애게시판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1268E0-F0A2-5B04-BD3A-D563D77FAF31}"/>
              </a:ext>
            </a:extLst>
          </p:cNvPr>
          <p:cNvSpPr txBox="1"/>
          <p:nvPr/>
        </p:nvSpPr>
        <p:spPr>
          <a:xfrm>
            <a:off x="7961613" y="392259"/>
            <a:ext cx="3218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page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누를 시 프로필 설정 화면으로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FC655-9FA2-1071-8BD8-5D7444A7AC5A}"/>
              </a:ext>
            </a:extLst>
          </p:cNvPr>
          <p:cNvSpPr txBox="1"/>
          <p:nvPr/>
        </p:nvSpPr>
        <p:spPr>
          <a:xfrm>
            <a:off x="4413206" y="6002025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| 2 | 3 | 4 | 5 | 6 | 7 | 8 | 9 | 10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1B7BDAF-E6F2-7D10-45FD-C428143C53BA}"/>
              </a:ext>
            </a:extLst>
          </p:cNvPr>
          <p:cNvSpPr/>
          <p:nvPr/>
        </p:nvSpPr>
        <p:spPr>
          <a:xfrm rot="5400000">
            <a:off x="7147747" y="6112328"/>
            <a:ext cx="116422" cy="1003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03ECC7-DD94-8252-F759-8C9B8AC8A504}"/>
              </a:ext>
            </a:extLst>
          </p:cNvPr>
          <p:cNvSpPr/>
          <p:nvPr/>
        </p:nvSpPr>
        <p:spPr>
          <a:xfrm>
            <a:off x="994611" y="1877513"/>
            <a:ext cx="10202778" cy="41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363B9D-3E98-1FB8-90FD-1249965C4B06}"/>
              </a:ext>
            </a:extLst>
          </p:cNvPr>
          <p:cNvSpPr/>
          <p:nvPr/>
        </p:nvSpPr>
        <p:spPr>
          <a:xfrm>
            <a:off x="1970529" y="2010855"/>
            <a:ext cx="1092267" cy="29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2C1FA-2FEE-B434-579C-C85E6A5E0CD9}"/>
              </a:ext>
            </a:extLst>
          </p:cNvPr>
          <p:cNvSpPr txBox="1"/>
          <p:nvPr/>
        </p:nvSpPr>
        <p:spPr>
          <a:xfrm>
            <a:off x="1446114" y="2006027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7E9997-7EDB-E2FE-E4D4-D4DF65BB9E1F}"/>
              </a:ext>
            </a:extLst>
          </p:cNvPr>
          <p:cNvSpPr/>
          <p:nvPr/>
        </p:nvSpPr>
        <p:spPr>
          <a:xfrm>
            <a:off x="9735816" y="2010855"/>
            <a:ext cx="1092267" cy="298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 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AF3660-414A-23FE-3F35-099F308C9278}"/>
              </a:ext>
            </a:extLst>
          </p:cNvPr>
          <p:cNvSpPr/>
          <p:nvPr/>
        </p:nvSpPr>
        <p:spPr>
          <a:xfrm>
            <a:off x="994611" y="1599802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연애게시판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34B0CC-58BF-E671-36B1-1BE246DBAE8A}"/>
              </a:ext>
            </a:extLst>
          </p:cNvPr>
          <p:cNvSpPr/>
          <p:nvPr/>
        </p:nvSpPr>
        <p:spPr>
          <a:xfrm>
            <a:off x="2441358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4693E-559C-5E09-86BE-B9C9A763DA04}"/>
              </a:ext>
            </a:extLst>
          </p:cNvPr>
          <p:cNvSpPr/>
          <p:nvPr/>
        </p:nvSpPr>
        <p:spPr>
          <a:xfrm>
            <a:off x="3888105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FC040-B698-8384-58F6-DC1BF026EECB}"/>
              </a:ext>
            </a:extLst>
          </p:cNvPr>
          <p:cNvSpPr txBox="1"/>
          <p:nvPr/>
        </p:nvSpPr>
        <p:spPr>
          <a:xfrm>
            <a:off x="9356821" y="150396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김아무개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86740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224C82-E359-E336-0521-AFC7FEE3A4BA}"/>
              </a:ext>
            </a:extLst>
          </p:cNvPr>
          <p:cNvSpPr/>
          <p:nvPr/>
        </p:nvSpPr>
        <p:spPr>
          <a:xfrm>
            <a:off x="2254926" y="4809128"/>
            <a:ext cx="8942463" cy="26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1C69AB-1498-0B24-6C60-0B7D130206AA}"/>
              </a:ext>
            </a:extLst>
          </p:cNvPr>
          <p:cNvSpPr/>
          <p:nvPr/>
        </p:nvSpPr>
        <p:spPr>
          <a:xfrm>
            <a:off x="994611" y="5070737"/>
            <a:ext cx="10202778" cy="97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9B1556-C9CD-0573-BC11-738BA0FAC407}"/>
              </a:ext>
            </a:extLst>
          </p:cNvPr>
          <p:cNvSpPr/>
          <p:nvPr/>
        </p:nvSpPr>
        <p:spPr>
          <a:xfrm>
            <a:off x="994611" y="2451713"/>
            <a:ext cx="10202778" cy="195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제목이 곧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D3207-B747-F31A-5607-3E7D495F2602}"/>
              </a:ext>
            </a:extLst>
          </p:cNvPr>
          <p:cNvSpPr txBox="1"/>
          <p:nvPr/>
        </p:nvSpPr>
        <p:spPr>
          <a:xfrm>
            <a:off x="5154876" y="42039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E86275-D484-DCFC-6E9E-1DF2FF091358}"/>
              </a:ext>
            </a:extLst>
          </p:cNvPr>
          <p:cNvSpPr/>
          <p:nvPr/>
        </p:nvSpPr>
        <p:spPr>
          <a:xfrm>
            <a:off x="994611" y="962526"/>
            <a:ext cx="10202778" cy="5422231"/>
          </a:xfrm>
          <a:prstGeom prst="roundRect">
            <a:avLst>
              <a:gd name="adj" fmla="val 940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3C3DD-F74C-793A-BF29-90065188254B}"/>
              </a:ext>
            </a:extLst>
          </p:cNvPr>
          <p:cNvCxnSpPr>
            <a:cxnSpLocks/>
          </p:cNvCxnSpPr>
          <p:nvPr/>
        </p:nvCxnSpPr>
        <p:spPr>
          <a:xfrm>
            <a:off x="994611" y="1438183"/>
            <a:ext cx="10202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1268E0-F0A2-5B04-BD3A-D563D77FAF31}"/>
              </a:ext>
            </a:extLst>
          </p:cNvPr>
          <p:cNvSpPr txBox="1"/>
          <p:nvPr/>
        </p:nvSpPr>
        <p:spPr>
          <a:xfrm>
            <a:off x="7961613" y="392259"/>
            <a:ext cx="3218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page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누를 시 프로필 설정 화면으로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03ECC7-DD94-8252-F759-8C9B8AC8A504}"/>
              </a:ext>
            </a:extLst>
          </p:cNvPr>
          <p:cNvSpPr/>
          <p:nvPr/>
        </p:nvSpPr>
        <p:spPr>
          <a:xfrm>
            <a:off x="994611" y="1877513"/>
            <a:ext cx="10202778" cy="416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FADB3-21E2-A75B-B700-9EFDFEB7A341}"/>
              </a:ext>
            </a:extLst>
          </p:cNvPr>
          <p:cNvSpPr txBox="1"/>
          <p:nvPr/>
        </p:nvSpPr>
        <p:spPr>
          <a:xfrm>
            <a:off x="994611" y="2098981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 연애고수다 소통해요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60B66D-D4D3-5DEF-8120-C6CF9347200A}"/>
              </a:ext>
            </a:extLst>
          </p:cNvPr>
          <p:cNvSpPr/>
          <p:nvPr/>
        </p:nvSpPr>
        <p:spPr>
          <a:xfrm>
            <a:off x="9306281" y="2190103"/>
            <a:ext cx="10365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 수정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3C1BA-6B69-1136-02AA-EB1CD5D72A1A}"/>
              </a:ext>
            </a:extLst>
          </p:cNvPr>
          <p:cNvSpPr txBox="1"/>
          <p:nvPr/>
        </p:nvSpPr>
        <p:spPr>
          <a:xfrm>
            <a:off x="10485417" y="219010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서영희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99C784-57DC-1FB4-0446-FBEDF6AB8EA8}"/>
              </a:ext>
            </a:extLst>
          </p:cNvPr>
          <p:cNvSpPr/>
          <p:nvPr/>
        </p:nvSpPr>
        <p:spPr>
          <a:xfrm>
            <a:off x="8269729" y="2190103"/>
            <a:ext cx="10365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 삭제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1173F5-2A09-5E5C-487E-285034966857}"/>
              </a:ext>
            </a:extLst>
          </p:cNvPr>
          <p:cNvSpPr/>
          <p:nvPr/>
        </p:nvSpPr>
        <p:spPr>
          <a:xfrm>
            <a:off x="5134148" y="4458658"/>
            <a:ext cx="10365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27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7B3BBF-506B-F072-B95F-425AA53DB542}"/>
              </a:ext>
            </a:extLst>
          </p:cNvPr>
          <p:cNvSpPr/>
          <p:nvPr/>
        </p:nvSpPr>
        <p:spPr>
          <a:xfrm>
            <a:off x="1014598" y="4751299"/>
            <a:ext cx="1231450" cy="321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달기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36DC45-0C4C-2FE4-D8A0-71585A8A17CD}"/>
              </a:ext>
            </a:extLst>
          </p:cNvPr>
          <p:cNvSpPr txBox="1"/>
          <p:nvPr/>
        </p:nvSpPr>
        <p:spPr>
          <a:xfrm>
            <a:off x="1035314" y="509180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홍길동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34D81B-54AE-DC1A-CBE1-75EF3DEBE0C5}"/>
              </a:ext>
            </a:extLst>
          </p:cNvPr>
          <p:cNvSpPr txBox="1"/>
          <p:nvPr/>
        </p:nvSpPr>
        <p:spPr>
          <a:xfrm>
            <a:off x="1893288" y="5111368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정말 좋은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글이에요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58289-07EE-37E5-5063-EFA2B7AB4D45}"/>
              </a:ext>
            </a:extLst>
          </p:cNvPr>
          <p:cNvSpPr txBox="1"/>
          <p:nvPr/>
        </p:nvSpPr>
        <p:spPr>
          <a:xfrm>
            <a:off x="9356821" y="150396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김아무개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32FDF5-AF5A-C668-2E4C-FC76EFDA92C0}"/>
              </a:ext>
            </a:extLst>
          </p:cNvPr>
          <p:cNvSpPr/>
          <p:nvPr/>
        </p:nvSpPr>
        <p:spPr>
          <a:xfrm>
            <a:off x="994611" y="1599802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연애게시판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DC885F-C55F-7CC4-BA33-CBA7CE120FEB}"/>
              </a:ext>
            </a:extLst>
          </p:cNvPr>
          <p:cNvSpPr/>
          <p:nvPr/>
        </p:nvSpPr>
        <p:spPr>
          <a:xfrm>
            <a:off x="2441358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670456-B517-2567-3F49-8E6EE8EDD991}"/>
              </a:ext>
            </a:extLst>
          </p:cNvPr>
          <p:cNvSpPr/>
          <p:nvPr/>
        </p:nvSpPr>
        <p:spPr>
          <a:xfrm>
            <a:off x="3888105" y="1596051"/>
            <a:ext cx="1446747" cy="27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 Page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492</Words>
  <Application>Microsoft Office PowerPoint</Application>
  <PresentationFormat>와이드스크린</PresentationFormat>
  <Paragraphs>214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210 옴니고딕 050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선호</dc:creator>
  <cp:lastModifiedBy>이 선호</cp:lastModifiedBy>
  <cp:revision>6</cp:revision>
  <dcterms:created xsi:type="dcterms:W3CDTF">2022-11-05T10:47:11Z</dcterms:created>
  <dcterms:modified xsi:type="dcterms:W3CDTF">2022-11-06T10:34:23Z</dcterms:modified>
</cp:coreProperties>
</file>