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2" r:id="rId9"/>
    <p:sldId id="264" r:id="rId10"/>
    <p:sldId id="263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80" d="100"/>
          <a:sy n="80" d="100"/>
        </p:scale>
        <p:origin x="378" y="-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75908-34F4-4936-82AA-F82F7BD255E7}" type="datetimeFigureOut">
              <a:rPr lang="en-IN" smtClean="0"/>
              <a:t>28-01-2023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60888-FFC2-41E4-AD37-0DEC8E3E58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8196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75908-34F4-4936-82AA-F82F7BD255E7}" type="datetimeFigureOut">
              <a:rPr lang="en-IN" smtClean="0"/>
              <a:t>28-01-2023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60888-FFC2-41E4-AD37-0DEC8E3E58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301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75908-34F4-4936-82AA-F82F7BD255E7}" type="datetimeFigureOut">
              <a:rPr lang="en-IN" smtClean="0"/>
              <a:t>28-01-2023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60888-FFC2-41E4-AD37-0DEC8E3E58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8626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75908-34F4-4936-82AA-F82F7BD255E7}" type="datetimeFigureOut">
              <a:rPr lang="en-IN" smtClean="0"/>
              <a:t>28-01-2023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60888-FFC2-41E4-AD37-0DEC8E3E58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8994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75908-34F4-4936-82AA-F82F7BD255E7}" type="datetimeFigureOut">
              <a:rPr lang="en-IN" smtClean="0"/>
              <a:t>28-01-2023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60888-FFC2-41E4-AD37-0DEC8E3E58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8414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75908-34F4-4936-82AA-F82F7BD255E7}" type="datetimeFigureOut">
              <a:rPr lang="en-IN" smtClean="0"/>
              <a:t>28-01-2023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60888-FFC2-41E4-AD37-0DEC8E3E58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5024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75908-34F4-4936-82AA-F82F7BD255E7}" type="datetimeFigureOut">
              <a:rPr lang="en-IN" smtClean="0"/>
              <a:t>28-01-2023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60888-FFC2-41E4-AD37-0DEC8E3E58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0072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75908-34F4-4936-82AA-F82F7BD255E7}" type="datetimeFigureOut">
              <a:rPr lang="en-IN" smtClean="0"/>
              <a:t>28-01-2023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60888-FFC2-41E4-AD37-0DEC8E3E58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6897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75908-34F4-4936-82AA-F82F7BD255E7}" type="datetimeFigureOut">
              <a:rPr lang="en-IN" smtClean="0"/>
              <a:t>28-01-2023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60888-FFC2-41E4-AD37-0DEC8E3E58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8597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75908-34F4-4936-82AA-F82F7BD255E7}" type="datetimeFigureOut">
              <a:rPr lang="en-IN" smtClean="0"/>
              <a:t>28-01-2023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60888-FFC2-41E4-AD37-0DEC8E3E58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3813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75908-34F4-4936-82AA-F82F7BD255E7}" type="datetimeFigureOut">
              <a:rPr lang="en-IN" smtClean="0"/>
              <a:t>28-01-2023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60888-FFC2-41E4-AD37-0DEC8E3E58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7673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75908-34F4-4936-82AA-F82F7BD255E7}" type="datetimeFigureOut">
              <a:rPr lang="en-IN" smtClean="0"/>
              <a:t>28-01-2023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60888-FFC2-41E4-AD37-0DEC8E3E58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2307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ieeexplore.ieee.org/document/8595590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D8E71-D105-E8A1-54CC-7629192210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Autopilot</a:t>
            </a:r>
            <a:r>
              <a:rPr lang="en-IN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6A0A2B-0727-B09B-AEDC-0E2D2D2FE0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IN" b="1" dirty="0"/>
              <a:t>Using Deep Neural Network and camera based vision</a:t>
            </a:r>
          </a:p>
          <a:p>
            <a:r>
              <a:rPr lang="en-IN" b="1" dirty="0"/>
              <a:t>By </a:t>
            </a:r>
          </a:p>
          <a:p>
            <a:r>
              <a:rPr lang="en-IN" dirty="0"/>
              <a:t>S. Surya Prakash</a:t>
            </a:r>
          </a:p>
          <a:p>
            <a:r>
              <a:rPr lang="en-IN" dirty="0"/>
              <a:t>1005-22-742104</a:t>
            </a:r>
          </a:p>
        </p:txBody>
      </p:sp>
    </p:spTree>
    <p:extLst>
      <p:ext uri="{BB962C8B-B14F-4D97-AF65-F5344CB8AC3E}">
        <p14:creationId xmlns:p14="http://schemas.microsoft.com/office/powerpoint/2010/main" val="3690797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180DE-A756-74A9-A2EF-A93FBDCAE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054A1-EFF8-C4D1-8298-077A4D1DE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IN" dirty="0"/>
              <a:t>This study ensures that self-driving cars can be made using only camera based vision.</a:t>
            </a:r>
          </a:p>
          <a:p>
            <a:endParaRPr lang="en-IN" dirty="0"/>
          </a:p>
          <a:p>
            <a:r>
              <a:rPr lang="en-IN" dirty="0"/>
              <a:t>Autopilot using cameras is better as it provides more information about the surroundings.</a:t>
            </a:r>
          </a:p>
        </p:txBody>
      </p:sp>
    </p:spTree>
    <p:extLst>
      <p:ext uri="{BB962C8B-B14F-4D97-AF65-F5344CB8AC3E}">
        <p14:creationId xmlns:p14="http://schemas.microsoft.com/office/powerpoint/2010/main" val="4272812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93CFE-8D35-A328-EE98-785C3F339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B5F98-8647-D036-3050-1C6CBC427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IN" dirty="0"/>
          </a:p>
          <a:p>
            <a:r>
              <a:rPr lang="en-IN" dirty="0">
                <a:hlinkClick r:id="rId2"/>
              </a:rPr>
              <a:t>https://ieeexplore.ieee.org/document/8595590</a:t>
            </a:r>
            <a:endParaRPr lang="en-IN" dirty="0"/>
          </a:p>
          <a:p>
            <a:endParaRPr lang="en-IN" dirty="0"/>
          </a:p>
          <a:p>
            <a:r>
              <a:rPr lang="en-US" dirty="0"/>
              <a:t>“Real-Time Self-Driving Car Navigation Using Deep Neural Network”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US" dirty="0"/>
              <a:t>Truong-Dong Do, Minh-Thien Duong, Quoc-Vu Dang and My-Ha Le*</a:t>
            </a:r>
          </a:p>
          <a:p>
            <a:endParaRPr lang="en-IN" dirty="0"/>
          </a:p>
          <a:p>
            <a:r>
              <a:rPr lang="en-IN" dirty="0"/>
              <a:t>Y. LeCun, B. Boser, J. S. Denker, D. Henderson, R. E. Howard, W. Hubbard, and L. D. Jackel, “Backpropagation applied to handwritten zip code recognition,” Neural computation, vol. 1, no. 4, pp. 541-551, 1989. </a:t>
            </a:r>
          </a:p>
        </p:txBody>
      </p:sp>
    </p:spTree>
    <p:extLst>
      <p:ext uri="{BB962C8B-B14F-4D97-AF65-F5344CB8AC3E}">
        <p14:creationId xmlns:p14="http://schemas.microsoft.com/office/powerpoint/2010/main" val="2282601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75B54-CF28-72CD-11A6-4C818B308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CD221-7F38-310D-F343-FC06CEED9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objective is to build a model that directly maps raw input images to a predicted steering angle as output using a deep neural network.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dirty="0"/>
              <a:t>Self-driving cars use data from image recognition systems, along with machine learning and neural networks, to build systems that can drive autonomously.</a:t>
            </a:r>
          </a:p>
          <a:p>
            <a:endParaRPr lang="en-US" dirty="0"/>
          </a:p>
          <a:p>
            <a:r>
              <a:rPr lang="en-US" dirty="0"/>
              <a:t>There are several technologies that can be used to make an autonomous vehicle like laser, radar, GPS, image processing, computer vision, machine vision, etc.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3496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55377-C7E4-546A-BB43-4475CBF1D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E5ED5-85EF-B6F4-4823-445301FB8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  <a:p>
            <a:r>
              <a:rPr lang="en-IN" dirty="0"/>
              <a:t>In this study cameras are used to capture the surroundings instead of sensors as they provide more information.</a:t>
            </a:r>
          </a:p>
        </p:txBody>
      </p:sp>
    </p:spTree>
    <p:extLst>
      <p:ext uri="{BB962C8B-B14F-4D97-AF65-F5344CB8AC3E}">
        <p14:creationId xmlns:p14="http://schemas.microsoft.com/office/powerpoint/2010/main" val="3057838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2FD5D-19A6-3C4E-917C-2CF302791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40C84-9685-3DCD-71BA-ED917C721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IN" dirty="0"/>
          </a:p>
          <a:p>
            <a:r>
              <a:rPr lang="en-IN" dirty="0"/>
              <a:t>Data is collected by manually controlling a Remote-Controlled car and recording images with corresponding steering angle.</a:t>
            </a:r>
          </a:p>
          <a:p>
            <a:endParaRPr lang="en-IN" dirty="0"/>
          </a:p>
          <a:p>
            <a:r>
              <a:rPr lang="en-IN" dirty="0"/>
              <a:t>Next step is training a Deep Neural Network with the above collected data on a different computer.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Then the trained network is copied into a computer like Raspberry Pi etc., which receives input from a camera on the RC car and generates a steering angle as output.</a:t>
            </a:r>
          </a:p>
        </p:txBody>
      </p:sp>
    </p:spTree>
    <p:extLst>
      <p:ext uri="{BB962C8B-B14F-4D97-AF65-F5344CB8AC3E}">
        <p14:creationId xmlns:p14="http://schemas.microsoft.com/office/powerpoint/2010/main" val="1083240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B88F4-80A6-0356-1906-CAD1E3616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6E77C-7C05-F127-26C7-663CC6BB0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IN" dirty="0"/>
              <a:t>Convolutional Neural Networks are used here.</a:t>
            </a:r>
          </a:p>
          <a:p>
            <a:endParaRPr lang="en-IN" dirty="0"/>
          </a:p>
          <a:p>
            <a:r>
              <a:rPr lang="en-IN" dirty="0"/>
              <a:t>There are 9 hidden layers, one input layer and one output layer.</a:t>
            </a:r>
          </a:p>
        </p:txBody>
      </p:sp>
    </p:spTree>
    <p:extLst>
      <p:ext uri="{BB962C8B-B14F-4D97-AF65-F5344CB8AC3E}">
        <p14:creationId xmlns:p14="http://schemas.microsoft.com/office/powerpoint/2010/main" val="4293299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4C827-C110-3911-2288-6651B4F8D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4690C-7D76-69C2-651F-BF7C50F04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r>
              <a:rPr lang="en-US" dirty="0"/>
              <a:t>The network architecture is comprised of 9 layers, including 5 convolutional layers and 4 fully connected ones. The input image size is 120x160x3 (height x width x depth). </a:t>
            </a:r>
          </a:p>
          <a:p>
            <a:endParaRPr lang="en-US" dirty="0"/>
          </a:p>
          <a:p>
            <a:r>
              <a:rPr lang="en-US" dirty="0"/>
              <a:t>The local feature is continued to be processed in the last two convolutional layers.</a:t>
            </a:r>
          </a:p>
          <a:p>
            <a:r>
              <a:rPr lang="en-US" dirty="0"/>
              <a:t>After the convolutional layers, the output gets passed on to the fully connected layers. There is four of them.</a:t>
            </a:r>
          </a:p>
        </p:txBody>
      </p:sp>
    </p:spTree>
    <p:extLst>
      <p:ext uri="{BB962C8B-B14F-4D97-AF65-F5344CB8AC3E}">
        <p14:creationId xmlns:p14="http://schemas.microsoft.com/office/powerpoint/2010/main" val="447558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2BF1C-30A3-A4BA-364F-67FF65A1E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98A79-AE67-2010-D27C-A5B89A0E2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Convolutional layers are designed to perform feature extraction.</a:t>
            </a:r>
          </a:p>
          <a:p>
            <a:endParaRPr lang="en-US" b="1" dirty="0"/>
          </a:p>
          <a:p>
            <a:r>
              <a:rPr lang="en-US" b="1" dirty="0"/>
              <a:t>Softmax </a:t>
            </a:r>
            <a:r>
              <a:rPr lang="en-US" dirty="0"/>
              <a:t>function is applied on feature vectors to calculate steering wheel angle. </a:t>
            </a:r>
          </a:p>
          <a:p>
            <a:endParaRPr lang="en-IN" dirty="0"/>
          </a:p>
          <a:p>
            <a:r>
              <a:rPr lang="en-IN" dirty="0"/>
              <a:t>The function takes outputs of the last hidden layer as input and outputs a value between 0 and 1 for each input. Technically it is a probability distribution function.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6253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D57EE-5043-6F8F-894C-210847059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F8175-F710-9B57-3D74-DAD071B3F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  <a:p>
            <a:r>
              <a:rPr lang="en-IN" dirty="0"/>
              <a:t>The output of the softmax function provides the significance of each feature of the feature vector which is essential to calculate steering angle.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7177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86698-A8D8-0043-81D4-2C604DC4C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41F59-FD47-4F0D-A051-7BBAD0E5E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IN" dirty="0"/>
              <a:t>Typically input data for this kind of models is normal camera images. </a:t>
            </a:r>
          </a:p>
          <a:p>
            <a:endParaRPr lang="en-IN" dirty="0"/>
          </a:p>
          <a:p>
            <a:r>
              <a:rPr lang="en-IN" dirty="0"/>
              <a:t>Firstly, the model is trained with images and the corresponding steering angles.</a:t>
            </a:r>
          </a:p>
        </p:txBody>
      </p:sp>
    </p:spTree>
    <p:extLst>
      <p:ext uri="{BB962C8B-B14F-4D97-AF65-F5344CB8AC3E}">
        <p14:creationId xmlns:p14="http://schemas.microsoft.com/office/powerpoint/2010/main" val="521195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2053</TotalTime>
  <Words>512</Words>
  <Application>Microsoft Office PowerPoint</Application>
  <PresentationFormat>Widescreen</PresentationFormat>
  <Paragraphs>64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Autopilot </vt:lpstr>
      <vt:lpstr>Introduction</vt:lpstr>
      <vt:lpstr>Introduction</vt:lpstr>
      <vt:lpstr>Approach</vt:lpstr>
      <vt:lpstr>Approach</vt:lpstr>
      <vt:lpstr>Approach</vt:lpstr>
      <vt:lpstr>Approach</vt:lpstr>
      <vt:lpstr>Approach</vt:lpstr>
      <vt:lpstr>Dataset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Autopilot</dc:title>
  <dc:creator>surya s</dc:creator>
  <cp:lastModifiedBy>surya s</cp:lastModifiedBy>
  <cp:revision>15</cp:revision>
  <dcterms:created xsi:type="dcterms:W3CDTF">2023-01-24T11:45:17Z</dcterms:created>
  <dcterms:modified xsi:type="dcterms:W3CDTF">2023-01-28T04:33:30Z</dcterms:modified>
</cp:coreProperties>
</file>